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25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02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05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6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17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39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56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86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96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14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90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2012" y="126879"/>
            <a:ext cx="1208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German yr8. Work through as many of the activities as you can.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390" y="526989"/>
            <a:ext cx="39880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Task 1</a:t>
            </a:r>
            <a:r>
              <a:rPr lang="en-GB" sz="2400" dirty="0"/>
              <a:t> –Listen to the track and read along. Who is in the photo? Look up any new words you don’t know and add them to your orange book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2BD497-F593-4536-86B3-65165F564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068" y="526989"/>
            <a:ext cx="8007042" cy="62041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CE1C85-9199-434B-8D0B-DD0A6983B84F}"/>
              </a:ext>
            </a:extLst>
          </p:cNvPr>
          <p:cNvSpPr txBox="1"/>
          <p:nvPr/>
        </p:nvSpPr>
        <p:spPr>
          <a:xfrm>
            <a:off x="3803374" y="5989983"/>
            <a:ext cx="4704522" cy="8680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12 Einheit 5 Ex1">
            <a:hlinkClick r:id="" action="ppaction://media"/>
            <a:extLst>
              <a:ext uri="{FF2B5EF4-FFF2-40B4-BE49-F238E27FC236}">
                <a16:creationId xmlns:a16="http://schemas.microsoft.com/office/drawing/2014/main" id="{AFDD068D-01D0-47B7-891B-8D0C27FD52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8510" y="29536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5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891" y="111490"/>
            <a:ext cx="800704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Task 2. Read the text again and put the pictures below in the order they took place, example b,….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3944" y="4288665"/>
            <a:ext cx="1455312" cy="721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391AD8-E54D-48A2-8FB5-E29BFF55E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49" y="3829878"/>
            <a:ext cx="6839653" cy="11800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D925C7-62C3-48DD-A9E3-E93B6BA4E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896" y="526988"/>
            <a:ext cx="5997039" cy="592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83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913" y="1167886"/>
            <a:ext cx="4404574" cy="15366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89FD31-95CD-4DDE-9853-BD82DD279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5" y="1936224"/>
            <a:ext cx="6020805" cy="18406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093" y="115910"/>
            <a:ext cx="116333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TASK 3 – Read the text again and complete the sentences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3904DE-56D9-49A1-8350-EB403DD8E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850" y="577575"/>
            <a:ext cx="5997039" cy="59216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936E70-B19B-486D-A0F0-4A19CC116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780" y="4545208"/>
            <a:ext cx="2764128" cy="130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89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275" y="206052"/>
            <a:ext cx="10921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4. Read the information about forming the perfect tense (past tense). Note that with the verbs </a:t>
            </a:r>
            <a:r>
              <a:rPr lang="en-GB" sz="2400" dirty="0" err="1"/>
              <a:t>gehen</a:t>
            </a:r>
            <a:r>
              <a:rPr lang="en-GB" sz="2400" dirty="0"/>
              <a:t> and </a:t>
            </a:r>
            <a:r>
              <a:rPr lang="en-GB" sz="2400" dirty="0" err="1"/>
              <a:t>fahren</a:t>
            </a:r>
            <a:r>
              <a:rPr lang="en-GB" sz="2400" dirty="0"/>
              <a:t> you don’t use ich </a:t>
            </a:r>
            <a:r>
              <a:rPr lang="en-GB" sz="2400" dirty="0" err="1"/>
              <a:t>habe</a:t>
            </a:r>
            <a:r>
              <a:rPr lang="en-GB" sz="2400" dirty="0"/>
              <a:t> you use ich bin. They both mean I went. </a:t>
            </a:r>
            <a:r>
              <a:rPr lang="en-GB" sz="2400" dirty="0" err="1"/>
              <a:t>Gefahren</a:t>
            </a:r>
            <a:r>
              <a:rPr lang="en-GB" sz="2400" dirty="0"/>
              <a:t> implies transport was used.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3802" y="1470918"/>
            <a:ext cx="1378040" cy="15220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452730" y="2231957"/>
            <a:ext cx="821635" cy="9521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FFC201-9105-4A96-B27A-78CED3D68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351" y="1577261"/>
            <a:ext cx="4651298" cy="321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61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679" y="13632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/>
              <a:t>TASK 5 – Using the table to help, and your vocab sheet, write sentences for the 6 pictures. Look at the example ‘</a:t>
            </a:r>
            <a:r>
              <a:rPr lang="en-GB" sz="2400" dirty="0" err="1"/>
              <a:t>Beispiel</a:t>
            </a:r>
            <a:r>
              <a:rPr lang="en-GB" sz="2400" dirty="0"/>
              <a:t>’ to help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D134A4-6637-4342-AC82-DE30CDE96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76" y="1913206"/>
            <a:ext cx="4350486" cy="31756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88BC47-AF68-478E-8EE4-D14D5FEA1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662" y="1505242"/>
            <a:ext cx="7620909" cy="37956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F09E41-2A70-4732-8BA1-22FD39B2B007}"/>
              </a:ext>
            </a:extLst>
          </p:cNvPr>
          <p:cNvSpPr txBox="1"/>
          <p:nvPr/>
        </p:nvSpPr>
        <p:spPr>
          <a:xfrm>
            <a:off x="4668165" y="1336656"/>
            <a:ext cx="325866" cy="57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523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155</Words>
  <Application>Microsoft Office PowerPoint</Application>
  <PresentationFormat>Widescreen</PresentationFormat>
  <Paragraphs>6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osi.local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Brown</dc:creator>
  <cp:lastModifiedBy>Helen Brown</cp:lastModifiedBy>
  <cp:revision>15</cp:revision>
  <dcterms:created xsi:type="dcterms:W3CDTF">2021-03-29T10:23:09Z</dcterms:created>
  <dcterms:modified xsi:type="dcterms:W3CDTF">2021-04-06T08:31:57Z</dcterms:modified>
</cp:coreProperties>
</file>