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German </a:t>
            </a:r>
            <a:r>
              <a:rPr lang="en-GB" sz="2000" b="1" dirty="0" smtClean="0"/>
              <a:t>yr8. </a:t>
            </a:r>
            <a:r>
              <a:rPr lang="en-GB" sz="2000" b="1" dirty="0" smtClean="0"/>
              <a:t>Work through as many of the activities as you can. 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389" y="526989"/>
            <a:ext cx="497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Task 1</a:t>
            </a:r>
            <a:r>
              <a:rPr lang="en-GB" dirty="0" smtClean="0"/>
              <a:t> -Read through this week’s vocab. Try and learn the </a:t>
            </a:r>
            <a:r>
              <a:rPr lang="en-GB" dirty="0" smtClean="0"/>
              <a:t>countries and summer holiday words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73" y="1192286"/>
            <a:ext cx="5958838" cy="2317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62" y="3153788"/>
            <a:ext cx="4856437" cy="3452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317" y="526989"/>
            <a:ext cx="5341063" cy="62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2. </a:t>
            </a:r>
            <a:r>
              <a:rPr lang="en-GB" sz="2400" dirty="0" smtClean="0"/>
              <a:t>Match up the postcards with the countries written in the cloud.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51" y="1058481"/>
            <a:ext cx="10637743" cy="48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93" y="115910"/>
            <a:ext cx="116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3 – </a:t>
            </a:r>
            <a:r>
              <a:rPr lang="en-GB" sz="2400" dirty="0" smtClean="0"/>
              <a:t>Listen to the people talk. Where did they go and how long were they there for?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031" y="905914"/>
            <a:ext cx="11793559" cy="2519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3031" y="905914"/>
            <a:ext cx="1519707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04 Einheit 2 ex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851" y="125861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044" y="3915178"/>
            <a:ext cx="4885810" cy="2481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6676" y="4322234"/>
            <a:ext cx="338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</a:t>
            </a:r>
            <a:r>
              <a:rPr lang="en-GB" sz="2400" dirty="0" smtClean="0"/>
              <a:t>4 </a:t>
            </a:r>
            <a:r>
              <a:rPr lang="en-GB" sz="2400" dirty="0" smtClean="0"/>
              <a:t>– </a:t>
            </a:r>
            <a:r>
              <a:rPr lang="en-GB" sz="2400" dirty="0" smtClean="0"/>
              <a:t>Copy out this grammar in to your books and learn it. It is very important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940" y="618186"/>
            <a:ext cx="1092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</a:t>
            </a:r>
            <a:r>
              <a:rPr lang="en-GB" sz="2400" dirty="0" smtClean="0"/>
              <a:t>5. </a:t>
            </a:r>
            <a:r>
              <a:rPr lang="en-GB" sz="2400" dirty="0" smtClean="0"/>
              <a:t>Write down </a:t>
            </a:r>
            <a:r>
              <a:rPr lang="en-GB" sz="2400" dirty="0" smtClean="0"/>
              <a:t>1-6 in the back of your books Copy out the table and fill it in.</a:t>
            </a:r>
          </a:p>
          <a:p>
            <a:r>
              <a:rPr lang="en-GB" sz="2400" dirty="0" err="1" smtClean="0"/>
              <a:t>Wie</a:t>
            </a:r>
            <a:r>
              <a:rPr lang="en-GB" sz="2400" dirty="0" smtClean="0"/>
              <a:t> </a:t>
            </a:r>
            <a:r>
              <a:rPr lang="en-GB" sz="2400" dirty="0" err="1" smtClean="0"/>
              <a:t>lange</a:t>
            </a:r>
            <a:r>
              <a:rPr lang="en-GB" sz="2400" dirty="0" smtClean="0"/>
              <a:t>? How long?       Wo? where?        </a:t>
            </a:r>
            <a:r>
              <a:rPr lang="en-GB" sz="2400" dirty="0" err="1" smtClean="0"/>
              <a:t>Meinung</a:t>
            </a:r>
            <a:r>
              <a:rPr lang="en-GB" sz="2400" dirty="0"/>
              <a:t> </a:t>
            </a:r>
            <a:r>
              <a:rPr lang="en-GB" sz="2400" dirty="0" smtClean="0"/>
              <a:t>opinion      Wetter? Weather?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39" y="1470917"/>
            <a:ext cx="11156683" cy="4981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186" y="1327835"/>
            <a:ext cx="1519707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06 Ex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940" y="1661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74" y="167965"/>
            <a:ext cx="9946246" cy="6690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0648" y="167965"/>
            <a:ext cx="4224270" cy="823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26756" y="176904"/>
            <a:ext cx="519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</a:t>
            </a:r>
            <a:r>
              <a:rPr lang="en-GB" sz="2400" dirty="0"/>
              <a:t>6</a:t>
            </a:r>
            <a:r>
              <a:rPr lang="en-GB" sz="2400" dirty="0" smtClean="0"/>
              <a:t>. Fill in the gaps with the missing words. The choices are in the clouds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0520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7087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Log in to </a:t>
            </a:r>
            <a:r>
              <a:rPr lang="en-GB" sz="3000" dirty="0" err="1" smtClean="0"/>
              <a:t>Linguascope</a:t>
            </a:r>
            <a:r>
              <a:rPr lang="en-GB" sz="3000" dirty="0" smtClean="0"/>
              <a:t>.         Username is Kingshill         Password is bonjour123</a:t>
            </a:r>
          </a:p>
          <a:p>
            <a:endParaRPr lang="en-GB" sz="3000" dirty="0"/>
          </a:p>
          <a:p>
            <a:r>
              <a:rPr lang="en-GB" sz="3000" dirty="0" smtClean="0"/>
              <a:t>Practise the vocab for the </a:t>
            </a:r>
            <a:r>
              <a:rPr lang="en-GB" sz="3000" dirty="0" smtClean="0"/>
              <a:t>countries in </a:t>
            </a:r>
            <a:r>
              <a:rPr lang="en-GB" sz="3000" dirty="0" smtClean="0"/>
              <a:t>the beginner section. </a:t>
            </a:r>
            <a:endParaRPr lang="en-GB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84" y="1795612"/>
            <a:ext cx="9201376" cy="41568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63663" y="3493252"/>
            <a:ext cx="1390918" cy="14908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164</Words>
  <Application>Microsoft Office PowerPoint</Application>
  <PresentationFormat>Widescreen</PresentationFormat>
  <Paragraphs>31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14</cp:revision>
  <dcterms:created xsi:type="dcterms:W3CDTF">2021-03-29T10:23:09Z</dcterms:created>
  <dcterms:modified xsi:type="dcterms:W3CDTF">2021-03-31T14:03:46Z</dcterms:modified>
</cp:coreProperties>
</file>