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29/03/21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Spanish yr7. Work through as many of the activities as you can. 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Task 1</a:t>
            </a:r>
            <a:r>
              <a:rPr lang="en-GB" dirty="0" smtClean="0"/>
              <a:t> -Read through this week’s vocab. Try and learn the descriptions of hair and eyes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48" y="126879"/>
            <a:ext cx="3819719" cy="639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2. Write down 1-5 in the back of your book. Listen to the track and the description of their eyes. Which person is being described?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97" y="1091213"/>
            <a:ext cx="10599388" cy="2965632"/>
          </a:xfrm>
          <a:prstGeom prst="rect">
            <a:avLst/>
          </a:prstGeom>
        </p:spPr>
      </p:pic>
      <p:pic>
        <p:nvPicPr>
          <p:cNvPr id="2" name="3.4 ex 1 p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2531" y="2964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3 – </a:t>
            </a:r>
            <a:r>
              <a:rPr lang="en-GB" sz="2400" dirty="0"/>
              <a:t>Write down </a:t>
            </a:r>
            <a:r>
              <a:rPr lang="en-GB" sz="2400" dirty="0" smtClean="0"/>
              <a:t>1-9 </a:t>
            </a:r>
            <a:r>
              <a:rPr lang="en-GB" sz="2400" dirty="0"/>
              <a:t>in the back of your book. Listen to the track and the description of their </a:t>
            </a:r>
            <a:r>
              <a:rPr lang="en-GB" sz="2400" dirty="0" smtClean="0"/>
              <a:t>hair. </a:t>
            </a:r>
            <a:r>
              <a:rPr lang="en-GB" sz="2400" dirty="0"/>
              <a:t>Which person is being described?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60" y="1167886"/>
            <a:ext cx="11099912" cy="5285672"/>
          </a:xfrm>
          <a:prstGeom prst="rect">
            <a:avLst/>
          </a:prstGeom>
        </p:spPr>
      </p:pic>
      <p:pic>
        <p:nvPicPr>
          <p:cNvPr id="2" name="3.4 ex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1093" y="1631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940" y="618186"/>
            <a:ext cx="1092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4. Write down a short description of what you look like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53802" y="1470918"/>
            <a:ext cx="1378040" cy="15220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552" y="2244835"/>
            <a:ext cx="7226895" cy="183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80" y="1951283"/>
            <a:ext cx="8279171" cy="3106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975" y="566670"/>
            <a:ext cx="116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TASK 5 – </a:t>
            </a:r>
            <a:r>
              <a:rPr lang="en-GB" sz="2400" dirty="0"/>
              <a:t>Write down </a:t>
            </a:r>
            <a:r>
              <a:rPr lang="en-GB" sz="2400" dirty="0" smtClean="0"/>
              <a:t>1-5. Which person is being described and what is their name?</a:t>
            </a:r>
            <a:endParaRPr lang="en-GB" sz="2400" dirty="0"/>
          </a:p>
        </p:txBody>
      </p:sp>
      <p:pic>
        <p:nvPicPr>
          <p:cNvPr id="4" name="3.4 ex4 p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975" y="2062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7" y="1847784"/>
            <a:ext cx="7263685" cy="4907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087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Log in to </a:t>
            </a:r>
            <a:r>
              <a:rPr lang="en-GB" sz="3000" dirty="0" err="1" smtClean="0"/>
              <a:t>Linguascope</a:t>
            </a:r>
            <a:r>
              <a:rPr lang="en-GB" sz="3000" dirty="0" smtClean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 smtClean="0"/>
              <a:t>Practise the vocab for describing faces in the beginner section. </a:t>
            </a:r>
            <a:endParaRPr lang="en-GB" sz="3000" dirty="0"/>
          </a:p>
        </p:txBody>
      </p:sp>
      <p:sp>
        <p:nvSpPr>
          <p:cNvPr id="4" name="Oval 3"/>
          <p:cNvSpPr/>
          <p:nvPr/>
        </p:nvSpPr>
        <p:spPr>
          <a:xfrm>
            <a:off x="6658253" y="3569996"/>
            <a:ext cx="1506953" cy="14627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145</Words>
  <Application>Microsoft Office PowerPoint</Application>
  <PresentationFormat>Widescreen</PresentationFormat>
  <Paragraphs>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11</cp:revision>
  <dcterms:created xsi:type="dcterms:W3CDTF">2021-03-29T10:23:09Z</dcterms:created>
  <dcterms:modified xsi:type="dcterms:W3CDTF">2021-03-29T17:06:02Z</dcterms:modified>
</cp:coreProperties>
</file>