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Spanish yr7. Work through as many of the activities as you can. 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390" y="526989"/>
            <a:ext cx="398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Task 1</a:t>
            </a:r>
            <a:r>
              <a:rPr lang="en-GB" dirty="0" smtClean="0"/>
              <a:t> -Read through this week’s vocab. Try and learn the adjectives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438" y="0"/>
            <a:ext cx="4312880" cy="6922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1436" y="3924886"/>
            <a:ext cx="2996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Notice that adjectives sometimes have different endings in Spanish depending on whether you are describing something masculine or feminine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87152" y="4937760"/>
            <a:ext cx="1662288" cy="14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14" y="1195320"/>
            <a:ext cx="5007669" cy="4384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030" y="115910"/>
            <a:ext cx="1157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 2. Read through the grammar and copy it down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76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 3. Write down 1-12 in the back of your book. Listen to the description. Which person is being described? Write down the name of the person who is being described.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024" y="762241"/>
            <a:ext cx="7449892" cy="6143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9442" y="4195355"/>
            <a:ext cx="3296991" cy="2723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07 Trac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838" y="1869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34" y="1555345"/>
            <a:ext cx="10880896" cy="2298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913" y="924682"/>
            <a:ext cx="1163337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4 – Write sentences describing 3 members of your family. Make sure the adjective ending matches the gender of the person you are describing</a:t>
            </a:r>
          </a:p>
          <a:p>
            <a:endParaRPr lang="en-GB" sz="2400" dirty="0" smtClean="0"/>
          </a:p>
          <a:p>
            <a:r>
              <a:rPr lang="en-GB" sz="2400" dirty="0" smtClean="0"/>
              <a:t>Example…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414" y="604118"/>
            <a:ext cx="109212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5. Write down 1-8 in the back of your book. Listen to the track. Write down the age and two adjectives for each person in Spanish. </a:t>
            </a:r>
          </a:p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32" y="1470918"/>
            <a:ext cx="10149892" cy="4887679"/>
          </a:xfrm>
          <a:prstGeom prst="rect">
            <a:avLst/>
          </a:prstGeom>
        </p:spPr>
      </p:pic>
      <p:pic>
        <p:nvPicPr>
          <p:cNvPr id="2" name="09 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332" y="4818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0343" y="4043966"/>
            <a:ext cx="3644721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6981" y="-1517930"/>
            <a:ext cx="9607639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65307" y="2785579"/>
            <a:ext cx="325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TASK 6 </a:t>
            </a:r>
            <a:r>
              <a:rPr lang="en-GB" dirty="0" smtClean="0"/>
              <a:t>– Read the passage and then correct the 7 sentences.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65161" y="426290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8107" y="222118"/>
            <a:ext cx="3548129" cy="6825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" y="112019"/>
            <a:ext cx="8217200" cy="6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8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166</Words>
  <Application>Microsoft Office PowerPoint</Application>
  <PresentationFormat>Widescreen</PresentationFormat>
  <Paragraphs>10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10</cp:revision>
  <dcterms:created xsi:type="dcterms:W3CDTF">2021-03-29T10:23:09Z</dcterms:created>
  <dcterms:modified xsi:type="dcterms:W3CDTF">2021-03-29T16:31:58Z</dcterms:modified>
</cp:coreProperties>
</file>