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4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8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1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9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9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8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10DA-C4A0-41A2-9C83-77E1BBD8638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3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909" y="90152"/>
            <a:ext cx="10728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Year 9 German term 5 week 5</a:t>
            </a:r>
          </a:p>
          <a:p>
            <a:endParaRPr lang="en-GB" sz="2400" dirty="0"/>
          </a:p>
          <a:p>
            <a:r>
              <a:rPr lang="en-GB" sz="2400" dirty="0"/>
              <a:t>Spend some time learning the vocab for this week.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84" y="1938264"/>
            <a:ext cx="6115358" cy="33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9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Read through the sentences about how Bastian lives now compared with how his grandad lived as a teenager. Look up any words you don’t know. You can listen to them talk as well.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97" y="1587377"/>
            <a:ext cx="11705503" cy="5270623"/>
          </a:xfrm>
          <a:prstGeom prst="rect">
            <a:avLst/>
          </a:prstGeom>
        </p:spPr>
      </p:pic>
      <p:pic>
        <p:nvPicPr>
          <p:cNvPr id="2" name="12 Track 12 s14 u1">
            <a:hlinkClick r:id="" action="ppaction://media"/>
            <a:extLst>
              <a:ext uri="{FF2B5EF4-FFF2-40B4-BE49-F238E27FC236}">
                <a16:creationId xmlns:a16="http://schemas.microsoft.com/office/drawing/2014/main" id="{B1BBB918-C145-4E6C-8FD3-CAEA5FE54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697" y="859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076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Write a sentence for each of the 7 pictures below. </a:t>
            </a:r>
          </a:p>
          <a:p>
            <a:r>
              <a:rPr lang="en-GB" sz="2200" dirty="0"/>
              <a:t>Choose the sentences from the texts about </a:t>
            </a:r>
            <a:r>
              <a:rPr lang="en-GB" sz="2200" dirty="0" err="1"/>
              <a:t>Opa</a:t>
            </a:r>
            <a:r>
              <a:rPr lang="en-GB" sz="2200" dirty="0"/>
              <a:t> and Bastian.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636" y="769441"/>
            <a:ext cx="10175538" cy="58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Read through the sentences below as a reminder of the difference between present tense on the left and the past tense on the right.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246" y="2432244"/>
            <a:ext cx="9143310" cy="21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Listen to the track. Write 5 key details about Lilli’s granny in German.</a:t>
            </a:r>
          </a:p>
          <a:p>
            <a:endParaRPr lang="en-GB" sz="2200" dirty="0"/>
          </a:p>
          <a:p>
            <a:r>
              <a:rPr lang="en-GB" sz="2200" dirty="0" err="1"/>
              <a:t>gegessen</a:t>
            </a:r>
            <a:r>
              <a:rPr lang="en-GB" sz="2200" dirty="0"/>
              <a:t> (ate)</a:t>
            </a:r>
          </a:p>
          <a:p>
            <a:r>
              <a:rPr lang="en-GB" sz="2200" dirty="0" err="1"/>
              <a:t>gekauft</a:t>
            </a:r>
            <a:r>
              <a:rPr lang="en-GB" sz="2200" dirty="0"/>
              <a:t> (bought)</a:t>
            </a:r>
          </a:p>
          <a:p>
            <a:r>
              <a:rPr lang="en-GB" sz="2200" dirty="0" err="1"/>
              <a:t>gefahren</a:t>
            </a:r>
            <a:r>
              <a:rPr lang="en-GB" sz="2200" dirty="0"/>
              <a:t> (went/travelled to)</a:t>
            </a:r>
          </a:p>
          <a:p>
            <a:r>
              <a:rPr lang="en-GB" sz="2200" dirty="0" err="1"/>
              <a:t>gesehen</a:t>
            </a:r>
            <a:r>
              <a:rPr lang="en-GB" sz="2200" dirty="0"/>
              <a:t> (saw)</a:t>
            </a:r>
          </a:p>
          <a:p>
            <a:r>
              <a:rPr lang="en-GB" sz="2200" dirty="0" err="1"/>
              <a:t>geschrieben</a:t>
            </a:r>
            <a:r>
              <a:rPr lang="en-GB" sz="2200" dirty="0"/>
              <a:t> (wrote)</a:t>
            </a:r>
          </a:p>
          <a:p>
            <a:endParaRPr lang="en-GB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230" y="2847242"/>
            <a:ext cx="9041445" cy="3441016"/>
          </a:xfrm>
          <a:prstGeom prst="rect">
            <a:avLst/>
          </a:prstGeom>
        </p:spPr>
      </p:pic>
      <p:pic>
        <p:nvPicPr>
          <p:cNvPr id="2" name="13 Track 13 s15 u4">
            <a:hlinkClick r:id="" action="ppaction://media"/>
            <a:extLst>
              <a:ext uri="{FF2B5EF4-FFF2-40B4-BE49-F238E27FC236}">
                <a16:creationId xmlns:a16="http://schemas.microsoft.com/office/drawing/2014/main" id="{AB98E2E7-EFCF-40CC-95D5-AC7BBC721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1925" y="880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4340"/>
            <a:ext cx="1207609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Fill in the gaps in the text from words at the right hand side of the slide in </a:t>
            </a:r>
            <a:r>
              <a:rPr lang="en-GB" sz="2200"/>
              <a:t>the clouds. </a:t>
            </a:r>
            <a:endParaRPr lang="en-GB" sz="2200" dirty="0"/>
          </a:p>
          <a:p>
            <a:endParaRPr lang="en-GB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449" y="1290563"/>
            <a:ext cx="9270947" cy="52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159</Words>
  <Application>Microsoft Office PowerPoint</Application>
  <PresentationFormat>Widescreen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14</cp:revision>
  <dcterms:created xsi:type="dcterms:W3CDTF">2021-04-06T19:47:30Z</dcterms:created>
  <dcterms:modified xsi:type="dcterms:W3CDTF">2021-04-06T21:26:33Z</dcterms:modified>
</cp:coreProperties>
</file>