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84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8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3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5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1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7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9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9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7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69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8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10DA-C4A0-41A2-9C83-77E1BBD8638A}" type="datetimeFigureOut">
              <a:rPr lang="en-GB" smtClean="0"/>
              <a:t>06/04/2021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4F2D-A36E-4A75-B1E1-1CF63682C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3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5909" y="90152"/>
            <a:ext cx="10728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Year 9 German term 5 week 2</a:t>
            </a:r>
          </a:p>
          <a:p>
            <a:endParaRPr lang="en-GB" sz="2400" dirty="0"/>
          </a:p>
          <a:p>
            <a:r>
              <a:rPr lang="en-GB" sz="2400" dirty="0"/>
              <a:t>Spend some time learning the vocab for this week.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67" y="90152"/>
            <a:ext cx="5414627" cy="66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Read the sentences below. Copy out the table and fill it in (in German). </a:t>
            </a:r>
            <a:r>
              <a:rPr lang="en-GB" sz="2200" dirty="0" err="1"/>
              <a:t>Musikarten</a:t>
            </a:r>
            <a:r>
              <a:rPr lang="en-GB" sz="2200" dirty="0"/>
              <a:t>=type of music </a:t>
            </a:r>
            <a:r>
              <a:rPr lang="en-GB" sz="2200" dirty="0" err="1"/>
              <a:t>Meinungen</a:t>
            </a:r>
            <a:r>
              <a:rPr lang="en-GB" sz="2200" dirty="0"/>
              <a:t>=opinions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966974"/>
            <a:ext cx="7025703" cy="274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6" y="3716394"/>
            <a:ext cx="6555346" cy="2703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1" y="966974"/>
            <a:ext cx="4687374" cy="1580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991" y="4990401"/>
            <a:ext cx="1375290" cy="18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08" y="90152"/>
            <a:ext cx="120760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Copy out these grammar notes and learn them. </a:t>
            </a:r>
          </a:p>
          <a:p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29" y="1309028"/>
            <a:ext cx="6523485" cy="38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4340"/>
            <a:ext cx="1207609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Write out some sentences in German giving your opinion on music. Use the example below and the table to help you. </a:t>
            </a:r>
          </a:p>
          <a:p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20" y="3176861"/>
            <a:ext cx="9023261" cy="3407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4" y="1262336"/>
            <a:ext cx="6499069" cy="2040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559" y="978794"/>
            <a:ext cx="3505532" cy="18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40" y="193183"/>
            <a:ext cx="12076091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200" dirty="0"/>
              <a:t>Write down 1-8 in the back of your book and a listening symbol. Listen to the tracks. What kind of music do you hear? Write your answer in German. The first one is done for you below as an example. </a:t>
            </a:r>
          </a:p>
          <a:p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107" y="1157018"/>
            <a:ext cx="6252290" cy="1354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980" y="3156263"/>
            <a:ext cx="5929359" cy="3205900"/>
          </a:xfrm>
          <a:prstGeom prst="rect">
            <a:avLst/>
          </a:prstGeom>
        </p:spPr>
      </p:pic>
      <p:pic>
        <p:nvPicPr>
          <p:cNvPr id="2" name="05 Track 5 s8 u3">
            <a:hlinkClick r:id="" action="ppaction://media"/>
            <a:extLst>
              <a:ext uri="{FF2B5EF4-FFF2-40B4-BE49-F238E27FC236}">
                <a16:creationId xmlns:a16="http://schemas.microsoft.com/office/drawing/2014/main" id="{9F1A1E71-1FAE-41F8-84DB-C9736B47B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55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69" y="819150"/>
            <a:ext cx="6667500" cy="6038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7984902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Write down 1-7 in the back of your book and a listening symbol. Listen to the track. Write down the answers </a:t>
            </a:r>
            <a:r>
              <a:rPr lang="en-GB" sz="2000" dirty="0" err="1"/>
              <a:t>Jakob</a:t>
            </a:r>
            <a:r>
              <a:rPr lang="en-GB" sz="2000" dirty="0"/>
              <a:t> gives to the questions below.</a:t>
            </a:r>
          </a:p>
          <a:p>
            <a:r>
              <a:rPr lang="en-GB" sz="2200" dirty="0"/>
              <a:t>Example 1b</a:t>
            </a:r>
          </a:p>
        </p:txBody>
      </p:sp>
      <p:pic>
        <p:nvPicPr>
          <p:cNvPr id="3" name="06 Track 6 s9 u4">
            <a:hlinkClick r:id="" action="ppaction://media"/>
            <a:extLst>
              <a:ext uri="{FF2B5EF4-FFF2-40B4-BE49-F238E27FC236}">
                <a16:creationId xmlns:a16="http://schemas.microsoft.com/office/drawing/2014/main" id="{A9F84F3B-1646-4588-9FBE-BEDACA68A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19" y="194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151</Words>
  <Application>Microsoft Office PowerPoint</Application>
  <PresentationFormat>Widescreen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osi.local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Brown</dc:creator>
  <cp:lastModifiedBy>Helen Brown</cp:lastModifiedBy>
  <cp:revision>7</cp:revision>
  <dcterms:created xsi:type="dcterms:W3CDTF">2021-04-06T19:47:30Z</dcterms:created>
  <dcterms:modified xsi:type="dcterms:W3CDTF">2021-04-06T21:22:56Z</dcterms:modified>
</cp:coreProperties>
</file>