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3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2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6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3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7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2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3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6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65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5842-3A9E-407D-9840-F26D219FDB88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B5A0-3E45-40A9-B816-20B3C7871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7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66"/>
                </a:solidFill>
              </a:rPr>
              <a:t>Kawaii</a:t>
            </a:r>
            <a:endParaRPr lang="en-GB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8 Textiles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42" y="211684"/>
            <a:ext cx="2374517" cy="3568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300" y="3779947"/>
            <a:ext cx="2950779" cy="2950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391" y="259748"/>
            <a:ext cx="3160658" cy="210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369" y="259748"/>
            <a:ext cx="3475463" cy="2437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075" y="3509963"/>
            <a:ext cx="3406230" cy="24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Kawaii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Today we are going to look at the culture of Kawaii. Food and food based characters play quite a big role within kawaii culture. The characters have a very distinctive style.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5" y="3263462"/>
            <a:ext cx="3414876" cy="3414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76" y="3235325"/>
            <a:ext cx="2582260" cy="3443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68" y="3455663"/>
            <a:ext cx="4160783" cy="29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0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04" y="437493"/>
            <a:ext cx="5440511" cy="3046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30" r="3524"/>
          <a:stretch/>
        </p:blipFill>
        <p:spPr>
          <a:xfrm>
            <a:off x="7252138" y="2854426"/>
            <a:ext cx="4430110" cy="3656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51" y="348417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358" y="437493"/>
            <a:ext cx="3810000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49" y="3751885"/>
            <a:ext cx="3139440" cy="27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8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Task 1: Research Page on Kawaii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Create a research page about kawaii include the following information:</a:t>
            </a:r>
          </a:p>
          <a:p>
            <a:pPr>
              <a:buFontTx/>
              <a:buChar char="-"/>
            </a:pPr>
            <a:r>
              <a:rPr lang="en-GB" dirty="0" smtClean="0"/>
              <a:t>What is Kawaii? What does it mean?</a:t>
            </a:r>
          </a:p>
          <a:p>
            <a:pPr>
              <a:buFontTx/>
              <a:buChar char="-"/>
            </a:pPr>
            <a:r>
              <a:rPr lang="en-GB" dirty="0" smtClean="0"/>
              <a:t>Where did kawaii begin? </a:t>
            </a:r>
          </a:p>
          <a:p>
            <a:pPr>
              <a:buFontTx/>
              <a:buChar char="-"/>
            </a:pPr>
            <a:r>
              <a:rPr lang="en-GB" dirty="0" smtClean="0"/>
              <a:t>Find some examples of well known kawaii characters. Describe the drawing style</a:t>
            </a:r>
          </a:p>
          <a:p>
            <a:pPr>
              <a:buFontTx/>
              <a:buChar char="-"/>
            </a:pPr>
            <a:r>
              <a:rPr lang="en-GB" dirty="0" smtClean="0"/>
              <a:t>Find examples of kawaii fashion. Describe what kawaii fashion looks like</a:t>
            </a:r>
          </a:p>
          <a:p>
            <a:pPr>
              <a:buFontTx/>
              <a:buChar char="-"/>
            </a:pPr>
            <a:r>
              <a:rPr lang="en-GB" dirty="0" smtClean="0"/>
              <a:t>Find examples of kawaii food: Describe it</a:t>
            </a:r>
          </a:p>
          <a:p>
            <a:pPr>
              <a:buFontTx/>
              <a:buChar char="-"/>
            </a:pPr>
            <a:r>
              <a:rPr lang="en-GB" dirty="0" smtClean="0"/>
              <a:t>Give your opinion of kawaii</a:t>
            </a:r>
          </a:p>
          <a:p>
            <a:pPr>
              <a:buFontTx/>
              <a:buChar char="-"/>
            </a:pPr>
            <a:r>
              <a:rPr lang="en-GB" dirty="0" smtClean="0"/>
              <a:t>Include lots of pictures on your information sheet. Add labels to these to describe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0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Task 2: Design your own Kawaii Food Character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Using your research as inspiration. Draw and colour in your own Kawaii food character on a piece of A4 plain paper.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7" y="2855912"/>
            <a:ext cx="3573517" cy="3573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634" y="3054045"/>
            <a:ext cx="5121166" cy="30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Extension Task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Create a repeating pattern of you kawaii food character using one of the repeat pattern methods we learnt about a few weeks ago:</a:t>
            </a:r>
          </a:p>
          <a:p>
            <a:pPr>
              <a:buFontTx/>
              <a:buChar char="-"/>
            </a:pPr>
            <a:r>
              <a:rPr lang="en-GB" dirty="0" smtClean="0"/>
              <a:t>Digital print</a:t>
            </a:r>
          </a:p>
          <a:p>
            <a:pPr>
              <a:buFontTx/>
              <a:buChar char="-"/>
            </a:pPr>
            <a:r>
              <a:rPr lang="en-GB" dirty="0" smtClean="0"/>
              <a:t>Tracing</a:t>
            </a:r>
          </a:p>
          <a:p>
            <a:pPr>
              <a:buFontTx/>
              <a:buChar char="-"/>
            </a:pPr>
            <a:r>
              <a:rPr lang="en-GB" dirty="0" smtClean="0"/>
              <a:t>Making a block print.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681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191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Kawaii</vt:lpstr>
      <vt:lpstr>Kawaii</vt:lpstr>
      <vt:lpstr>PowerPoint Presentation</vt:lpstr>
      <vt:lpstr>Task 1: Research Page on Kawaii</vt:lpstr>
      <vt:lpstr>Task 2: Design your own Kawaii Food Character</vt:lpstr>
      <vt:lpstr>Extension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</dc:title>
  <dc:creator>Rebecca Waller</dc:creator>
  <cp:lastModifiedBy>Rebecca Waller</cp:lastModifiedBy>
  <cp:revision>2</cp:revision>
  <dcterms:created xsi:type="dcterms:W3CDTF">2021-02-10T08:35:08Z</dcterms:created>
  <dcterms:modified xsi:type="dcterms:W3CDTF">2021-03-04T11:12:26Z</dcterms:modified>
</cp:coreProperties>
</file>