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8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8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25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3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8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6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6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82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8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D2A7-7F1D-4E56-AC5B-B84E71E9D1D5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110A-96B3-456E-96DE-5ECDB359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1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056" y="315540"/>
            <a:ext cx="8420100" cy="1351895"/>
          </a:xfrm>
        </p:spPr>
        <p:txBody>
          <a:bodyPr>
            <a:normAutofit/>
          </a:bodyPr>
          <a:lstStyle/>
          <a:p>
            <a:r>
              <a:rPr lang="en-GB" sz="4400" dirty="0" smtClean="0"/>
              <a:t>Valley &amp; Mountain Mechanism</a:t>
            </a:r>
            <a:br>
              <a:rPr lang="en-GB" sz="4400" dirty="0" smtClean="0"/>
            </a:br>
            <a:r>
              <a:rPr lang="en-GB" sz="4400" dirty="0" smtClean="0"/>
              <a:t>Egyptian Mummy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t="12941" r="9020" b="14511"/>
          <a:stretch/>
        </p:blipFill>
        <p:spPr>
          <a:xfrm>
            <a:off x="1201271" y="1784866"/>
            <a:ext cx="7189694" cy="48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10271" r="10212" b="18652"/>
          <a:stretch/>
        </p:blipFill>
        <p:spPr>
          <a:xfrm>
            <a:off x="443753" y="3617260"/>
            <a:ext cx="3972554" cy="28642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6537" r="7320" b="13399"/>
          <a:stretch/>
        </p:blipFill>
        <p:spPr>
          <a:xfrm>
            <a:off x="5172636" y="94130"/>
            <a:ext cx="4455739" cy="3126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17451" r="12696" b="9020"/>
          <a:stretch/>
        </p:blipFill>
        <p:spPr>
          <a:xfrm>
            <a:off x="443753" y="94130"/>
            <a:ext cx="3972554" cy="3310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 t="22353" r="12745" b="13137"/>
          <a:stretch/>
        </p:blipFill>
        <p:spPr>
          <a:xfrm rot="10800000" flipV="1">
            <a:off x="5029200" y="3374441"/>
            <a:ext cx="4599175" cy="31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34" y="409715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880" y="3873452"/>
            <a:ext cx="2579007" cy="259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627" y="4300257"/>
            <a:ext cx="22002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8735" y="1963269"/>
            <a:ext cx="1115449" cy="2189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23" y="345654"/>
            <a:ext cx="3431300" cy="3056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570" y="345654"/>
            <a:ext cx="2375323" cy="1526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b="7042"/>
          <a:stretch/>
        </p:blipFill>
        <p:spPr>
          <a:xfrm>
            <a:off x="4406168" y="1963269"/>
            <a:ext cx="1990725" cy="2133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b="8381"/>
          <a:stretch/>
        </p:blipFill>
        <p:spPr>
          <a:xfrm>
            <a:off x="4372830" y="4300257"/>
            <a:ext cx="2057400" cy="2033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4564" y="299525"/>
            <a:ext cx="2819400" cy="1619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9002" t="20321" r="9915" b="24643"/>
          <a:stretch/>
        </p:blipFill>
        <p:spPr>
          <a:xfrm>
            <a:off x="6714563" y="2541495"/>
            <a:ext cx="1766081" cy="12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95" y="482690"/>
            <a:ext cx="265747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064" y="482691"/>
            <a:ext cx="3001832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789" y="2207587"/>
            <a:ext cx="2645710" cy="2657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186" t="12647" r="5754" b="8421"/>
          <a:stretch/>
        </p:blipFill>
        <p:spPr>
          <a:xfrm>
            <a:off x="3237714" y="482690"/>
            <a:ext cx="279200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95" y="4360617"/>
            <a:ext cx="3172550" cy="2111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932" y="2676525"/>
            <a:ext cx="3038475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2905" y="2336898"/>
            <a:ext cx="1338991" cy="2019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316" y="4486543"/>
            <a:ext cx="2217580" cy="1985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27578" r="27779"/>
          <a:stretch/>
        </p:blipFill>
        <p:spPr>
          <a:xfrm>
            <a:off x="4130831" y="4865108"/>
            <a:ext cx="2046581" cy="1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32" y="-40880"/>
            <a:ext cx="7010400" cy="69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4</Words>
  <Application>Microsoft Office PowerPoint</Application>
  <PresentationFormat>A4 Paper (210x297 mm)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Valley &amp; Mountain Mechanism Egyptian Mummy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Valley &amp; Mountain Mechanism Egyptian Mummy</dc:title>
  <dc:creator>Victoria Richards</dc:creator>
  <cp:lastModifiedBy>Victoria Richards</cp:lastModifiedBy>
  <cp:revision>8</cp:revision>
  <cp:lastPrinted>2019-10-09T13:53:41Z</cp:lastPrinted>
  <dcterms:created xsi:type="dcterms:W3CDTF">2018-10-31T21:28:01Z</dcterms:created>
  <dcterms:modified xsi:type="dcterms:W3CDTF">2020-09-20T10:52:40Z</dcterms:modified>
</cp:coreProperties>
</file>