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651" r:id="rId2"/>
    <p:sldId id="652" r:id="rId3"/>
    <p:sldId id="657" r:id="rId4"/>
    <p:sldId id="653" r:id="rId5"/>
    <p:sldId id="660" r:id="rId6"/>
    <p:sldId id="661" r:id="rId7"/>
    <p:sldId id="655" r:id="rId8"/>
    <p:sldId id="658" r:id="rId9"/>
    <p:sldId id="659" r:id="rId10"/>
    <p:sldId id="656" r:id="rId11"/>
    <p:sldId id="654" r:id="rId12"/>
    <p:sldId id="662" r:id="rId13"/>
    <p:sldId id="663" r:id="rId14"/>
    <p:sldId id="735" r:id="rId15"/>
    <p:sldId id="391" r:id="rId16"/>
    <p:sldId id="642" r:id="rId17"/>
    <p:sldId id="641" r:id="rId18"/>
    <p:sldId id="404" r:id="rId19"/>
    <p:sldId id="516" r:id="rId20"/>
    <p:sldId id="518" r:id="rId21"/>
    <p:sldId id="643" r:id="rId22"/>
    <p:sldId id="644" r:id="rId23"/>
    <p:sldId id="647" r:id="rId24"/>
    <p:sldId id="645" r:id="rId25"/>
    <p:sldId id="649" r:id="rId26"/>
    <p:sldId id="650" r:id="rId27"/>
    <p:sldId id="665" r:id="rId28"/>
    <p:sldId id="666" r:id="rId29"/>
  </p:sldIdLst>
  <p:sldSz cx="12801600" cy="9601200" type="A3"/>
  <p:notesSz cx="6797675" cy="9926638"/>
  <p:defaultTextStyle>
    <a:defPPr>
      <a:defRPr lang="en-GB"/>
    </a:defPPr>
    <a:lvl1pPr algn="l" rtl="0" fontAlgn="base">
      <a:spcBef>
        <a:spcPct val="0"/>
      </a:spcBef>
      <a:spcAft>
        <a:spcPct val="0"/>
      </a:spcAft>
      <a:defRPr sz="2500" kern="1200">
        <a:solidFill>
          <a:schemeClr val="tx1"/>
        </a:solidFill>
        <a:latin typeface="Arial" charset="0"/>
        <a:ea typeface="+mn-ea"/>
        <a:cs typeface="Arial" charset="0"/>
      </a:defRPr>
    </a:lvl1pPr>
    <a:lvl2pPr marL="457200" algn="l" rtl="0" fontAlgn="base">
      <a:spcBef>
        <a:spcPct val="0"/>
      </a:spcBef>
      <a:spcAft>
        <a:spcPct val="0"/>
      </a:spcAft>
      <a:defRPr sz="2500" kern="1200">
        <a:solidFill>
          <a:schemeClr val="tx1"/>
        </a:solidFill>
        <a:latin typeface="Arial" charset="0"/>
        <a:ea typeface="+mn-ea"/>
        <a:cs typeface="Arial" charset="0"/>
      </a:defRPr>
    </a:lvl2pPr>
    <a:lvl3pPr marL="914400" algn="l" rtl="0" fontAlgn="base">
      <a:spcBef>
        <a:spcPct val="0"/>
      </a:spcBef>
      <a:spcAft>
        <a:spcPct val="0"/>
      </a:spcAft>
      <a:defRPr sz="2500" kern="1200">
        <a:solidFill>
          <a:schemeClr val="tx1"/>
        </a:solidFill>
        <a:latin typeface="Arial" charset="0"/>
        <a:ea typeface="+mn-ea"/>
        <a:cs typeface="Arial" charset="0"/>
      </a:defRPr>
    </a:lvl3pPr>
    <a:lvl4pPr marL="1371600" algn="l" rtl="0" fontAlgn="base">
      <a:spcBef>
        <a:spcPct val="0"/>
      </a:spcBef>
      <a:spcAft>
        <a:spcPct val="0"/>
      </a:spcAft>
      <a:defRPr sz="2500" kern="1200">
        <a:solidFill>
          <a:schemeClr val="tx1"/>
        </a:solidFill>
        <a:latin typeface="Arial" charset="0"/>
        <a:ea typeface="+mn-ea"/>
        <a:cs typeface="Arial" charset="0"/>
      </a:defRPr>
    </a:lvl4pPr>
    <a:lvl5pPr marL="1828800" algn="l" rtl="0" fontAlgn="base">
      <a:spcBef>
        <a:spcPct val="0"/>
      </a:spcBef>
      <a:spcAft>
        <a:spcPct val="0"/>
      </a:spcAft>
      <a:defRPr sz="2500" kern="1200">
        <a:solidFill>
          <a:schemeClr val="tx1"/>
        </a:solidFill>
        <a:latin typeface="Arial" charset="0"/>
        <a:ea typeface="+mn-ea"/>
        <a:cs typeface="Arial" charset="0"/>
      </a:defRPr>
    </a:lvl5pPr>
    <a:lvl6pPr marL="2286000" algn="l" defTabSz="914400" rtl="0" eaLnBrk="1" latinLnBrk="0" hangingPunct="1">
      <a:defRPr sz="2500" kern="1200">
        <a:solidFill>
          <a:schemeClr val="tx1"/>
        </a:solidFill>
        <a:latin typeface="Arial" charset="0"/>
        <a:ea typeface="+mn-ea"/>
        <a:cs typeface="Arial" charset="0"/>
      </a:defRPr>
    </a:lvl6pPr>
    <a:lvl7pPr marL="2743200" algn="l" defTabSz="914400" rtl="0" eaLnBrk="1" latinLnBrk="0" hangingPunct="1">
      <a:defRPr sz="2500" kern="1200">
        <a:solidFill>
          <a:schemeClr val="tx1"/>
        </a:solidFill>
        <a:latin typeface="Arial" charset="0"/>
        <a:ea typeface="+mn-ea"/>
        <a:cs typeface="Arial" charset="0"/>
      </a:defRPr>
    </a:lvl7pPr>
    <a:lvl8pPr marL="3200400" algn="l" defTabSz="914400" rtl="0" eaLnBrk="1" latinLnBrk="0" hangingPunct="1">
      <a:defRPr sz="2500" kern="1200">
        <a:solidFill>
          <a:schemeClr val="tx1"/>
        </a:solidFill>
        <a:latin typeface="Arial" charset="0"/>
        <a:ea typeface="+mn-ea"/>
        <a:cs typeface="Arial" charset="0"/>
      </a:defRPr>
    </a:lvl8pPr>
    <a:lvl9pPr marL="3657600" algn="l" defTabSz="914400" rtl="0" eaLnBrk="1" latinLnBrk="0" hangingPunct="1">
      <a:defRPr sz="2500"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3024">
          <p15:clr>
            <a:srgbClr val="A4A3A4"/>
          </p15:clr>
        </p15:guide>
        <p15:guide id="2" pos="403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FF"/>
    <a:srgbClr val="FF66CC"/>
    <a:srgbClr val="33CCFF"/>
    <a:srgbClr val="00FF00"/>
    <a:srgbClr val="66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779" autoAdjust="0"/>
    <p:restoredTop sz="98589" autoAdjust="0"/>
  </p:normalViewPr>
  <p:slideViewPr>
    <p:cSldViewPr>
      <p:cViewPr varScale="1">
        <p:scale>
          <a:sx n="50" d="100"/>
          <a:sy n="50" d="100"/>
        </p:scale>
        <p:origin x="540" y="204"/>
      </p:cViewPr>
      <p:guideLst>
        <p:guide orient="horz" pos="3024"/>
        <p:guide pos="4032"/>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49688" y="0"/>
            <a:ext cx="2946400" cy="496888"/>
          </a:xfrm>
          <a:prstGeom prst="rect">
            <a:avLst/>
          </a:prstGeom>
        </p:spPr>
        <p:txBody>
          <a:bodyPr vert="horz" lIns="91440" tIns="45720" rIns="91440" bIns="45720" rtlCol="0"/>
          <a:lstStyle>
            <a:lvl1pPr algn="r">
              <a:defRPr sz="1200"/>
            </a:lvl1pPr>
          </a:lstStyle>
          <a:p>
            <a:fld id="{07097121-2CB6-46B0-AAC0-EB8801B39AE8}" type="datetimeFigureOut">
              <a:rPr lang="en-GB" smtClean="0"/>
              <a:t>30/06/2023</a:t>
            </a:fld>
            <a:endParaRPr lang="en-GB"/>
          </a:p>
        </p:txBody>
      </p:sp>
      <p:sp>
        <p:nvSpPr>
          <p:cNvPr id="4" name="Slide Image Placeholder 3"/>
          <p:cNvSpPr>
            <a:spLocks noGrp="1" noRot="1" noChangeAspect="1"/>
          </p:cNvSpPr>
          <p:nvPr>
            <p:ph type="sldImg" idx="2"/>
          </p:nvPr>
        </p:nvSpPr>
        <p:spPr>
          <a:xfrm>
            <a:off x="1165225" y="1241425"/>
            <a:ext cx="4467225"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450" y="4776788"/>
            <a:ext cx="5438775" cy="3908425"/>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9750"/>
            <a:ext cx="2946400" cy="496888"/>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49688" y="9429750"/>
            <a:ext cx="2946400" cy="496888"/>
          </a:xfrm>
          <a:prstGeom prst="rect">
            <a:avLst/>
          </a:prstGeom>
        </p:spPr>
        <p:txBody>
          <a:bodyPr vert="horz" lIns="91440" tIns="45720" rIns="91440" bIns="45720" rtlCol="0" anchor="b"/>
          <a:lstStyle>
            <a:lvl1pPr algn="r">
              <a:defRPr sz="1200"/>
            </a:lvl1pPr>
          </a:lstStyle>
          <a:p>
            <a:fld id="{2D6909C4-FFD7-44BC-9070-FCF03EF628F8}" type="slidenum">
              <a:rPr lang="en-GB" smtClean="0"/>
              <a:t>‹#›</a:t>
            </a:fld>
            <a:endParaRPr lang="en-GB"/>
          </a:p>
        </p:txBody>
      </p:sp>
    </p:spTree>
    <p:extLst>
      <p:ext uri="{BB962C8B-B14F-4D97-AF65-F5344CB8AC3E}">
        <p14:creationId xmlns:p14="http://schemas.microsoft.com/office/powerpoint/2010/main" val="6874585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4" name="AutoShape 2"/>
          <p:cNvSpPr>
            <a:spLocks noChangeArrowheads="1"/>
          </p:cNvSpPr>
          <p:nvPr userDrawn="1"/>
        </p:nvSpPr>
        <p:spPr bwMode="auto">
          <a:xfrm>
            <a:off x="352425" y="336550"/>
            <a:ext cx="12096750" cy="8678863"/>
          </a:xfrm>
          <a:prstGeom prst="roundRect">
            <a:avLst>
              <a:gd name="adj" fmla="val 6250"/>
            </a:avLst>
          </a:prstGeom>
          <a:noFill/>
          <a:ln w="12700">
            <a:solidFill>
              <a:schemeClr val="folHlink"/>
            </a:solidFill>
            <a:round/>
            <a:headEnd/>
            <a:tailEnd/>
          </a:ln>
          <a:effectLst/>
        </p:spPr>
        <p:txBody>
          <a:bodyPr wrap="none" anchor="ctr"/>
          <a:lstStyle/>
          <a:p>
            <a:pPr>
              <a:defRPr/>
            </a:pPr>
            <a:endParaRPr lang="en-US"/>
          </a:p>
        </p:txBody>
      </p:sp>
      <p:sp>
        <p:nvSpPr>
          <p:cNvPr id="5" name="TextBox 7"/>
          <p:cNvSpPr txBox="1"/>
          <p:nvPr userDrawn="1"/>
        </p:nvSpPr>
        <p:spPr>
          <a:xfrm>
            <a:off x="1257300" y="9015413"/>
            <a:ext cx="11287125" cy="477837"/>
          </a:xfrm>
          <a:prstGeom prst="rect">
            <a:avLst/>
          </a:prstGeom>
          <a:noFill/>
        </p:spPr>
        <p:txBody>
          <a:bodyPr>
            <a:spAutoFit/>
          </a:bodyPr>
          <a:lstStyle/>
          <a:p>
            <a:pPr>
              <a:defRPr/>
            </a:pPr>
            <a:r>
              <a:rPr lang="en-GB" dirty="0">
                <a:latin typeface="Forte" pitchFamily="66" charset="0"/>
              </a:rPr>
              <a:t>BTEC First Diploma in Art &amp; Design –  </a:t>
            </a:r>
            <a:r>
              <a:rPr lang="fr-FR" dirty="0">
                <a:latin typeface="Forte" pitchFamily="66" charset="0"/>
              </a:rPr>
              <a:t>Unit 7- Working with Graphic Design Briefs</a:t>
            </a:r>
            <a:endParaRPr lang="en-US" dirty="0">
              <a:latin typeface="Forte" pitchFamily="66" charset="0"/>
            </a:endParaRPr>
          </a:p>
        </p:txBody>
      </p:sp>
      <p:sp>
        <p:nvSpPr>
          <p:cNvPr id="2" name="Title 1"/>
          <p:cNvSpPr>
            <a:spLocks noGrp="1"/>
          </p:cNvSpPr>
          <p:nvPr>
            <p:ph type="title"/>
          </p:nvPr>
        </p:nvSpPr>
        <p:spPr>
          <a:xfrm>
            <a:off x="639763" y="384175"/>
            <a:ext cx="11522075" cy="16002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39763" y="2239963"/>
            <a:ext cx="11522075" cy="633730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3"/>
          <p:cNvSpPr>
            <a:spLocks noGrp="1"/>
          </p:cNvSpPr>
          <p:nvPr>
            <p:ph type="dt" sz="half" idx="10"/>
          </p:nvPr>
        </p:nvSpPr>
        <p:spPr>
          <a:xfrm>
            <a:off x="639763" y="8743950"/>
            <a:ext cx="2987675" cy="666750"/>
          </a:xfrm>
          <a:prstGeom prst="rect">
            <a:avLst/>
          </a:prstGeom>
        </p:spPr>
        <p:txBody>
          <a:bodyPr/>
          <a:lstStyle>
            <a:lvl1pPr>
              <a:defRPr/>
            </a:lvl1pPr>
          </a:lstStyle>
          <a:p>
            <a:pPr>
              <a:defRPr/>
            </a:pPr>
            <a:endParaRPr lang="en-GB"/>
          </a:p>
        </p:txBody>
      </p:sp>
      <p:sp>
        <p:nvSpPr>
          <p:cNvPr id="7" name="Footer Placeholder 4"/>
          <p:cNvSpPr>
            <a:spLocks noGrp="1"/>
          </p:cNvSpPr>
          <p:nvPr>
            <p:ph type="ftr" sz="quarter" idx="11"/>
          </p:nvPr>
        </p:nvSpPr>
        <p:spPr>
          <a:xfrm>
            <a:off x="4373563" y="8743950"/>
            <a:ext cx="4054475" cy="666750"/>
          </a:xfrm>
          <a:prstGeom prst="rect">
            <a:avLst/>
          </a:prstGeom>
        </p:spPr>
        <p:txBody>
          <a:bodyPr/>
          <a:lstStyle>
            <a:lvl1pPr>
              <a:defRPr/>
            </a:lvl1pPr>
          </a:lstStyle>
          <a:p>
            <a:pPr>
              <a:defRPr/>
            </a:pPr>
            <a:endParaRPr lang="en-GB"/>
          </a:p>
        </p:txBody>
      </p:sp>
      <p:sp>
        <p:nvSpPr>
          <p:cNvPr id="8" name="Slide Number Placeholder 5"/>
          <p:cNvSpPr>
            <a:spLocks noGrp="1"/>
          </p:cNvSpPr>
          <p:nvPr>
            <p:ph type="sldNum" sz="quarter" idx="12"/>
          </p:nvPr>
        </p:nvSpPr>
        <p:spPr>
          <a:xfrm>
            <a:off x="9174163" y="8743950"/>
            <a:ext cx="2987675" cy="666750"/>
          </a:xfrm>
          <a:prstGeom prst="rect">
            <a:avLst/>
          </a:prstGeom>
        </p:spPr>
        <p:txBody>
          <a:bodyPr/>
          <a:lstStyle>
            <a:lvl1pPr>
              <a:defRPr/>
            </a:lvl1pPr>
          </a:lstStyle>
          <a:p>
            <a:pPr>
              <a:defRPr/>
            </a:pPr>
            <a:fld id="{4A4FE551-E62E-4927-B6B7-1B18F1C48174}" type="slidenum">
              <a:rPr lang="en-GB"/>
              <a:pPr>
                <a:defRPr/>
              </a:pPr>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AutoShape 2"/>
          <p:cNvSpPr>
            <a:spLocks noChangeArrowheads="1"/>
          </p:cNvSpPr>
          <p:nvPr userDrawn="1"/>
        </p:nvSpPr>
        <p:spPr bwMode="auto">
          <a:xfrm>
            <a:off x="352425" y="336550"/>
            <a:ext cx="12096750" cy="8678863"/>
          </a:xfrm>
          <a:prstGeom prst="roundRect">
            <a:avLst>
              <a:gd name="adj" fmla="val 6250"/>
            </a:avLst>
          </a:prstGeom>
          <a:noFill/>
          <a:ln w="12700">
            <a:solidFill>
              <a:schemeClr val="folHlink"/>
            </a:solidFill>
            <a:round/>
            <a:headEnd/>
            <a:tailEnd/>
          </a:ln>
          <a:effectLst/>
        </p:spPr>
        <p:txBody>
          <a:bodyPr wrap="none" anchor="ctr"/>
          <a:lstStyle/>
          <a:p>
            <a:pPr>
              <a:defRPr/>
            </a:pPr>
            <a:endParaRPr lang="en-US"/>
          </a:p>
        </p:txBody>
      </p:sp>
      <p:sp>
        <p:nvSpPr>
          <p:cNvPr id="5" name="TextBox 7"/>
          <p:cNvSpPr txBox="1"/>
          <p:nvPr userDrawn="1"/>
        </p:nvSpPr>
        <p:spPr>
          <a:xfrm>
            <a:off x="1257300" y="9015413"/>
            <a:ext cx="11287125" cy="477837"/>
          </a:xfrm>
          <a:prstGeom prst="rect">
            <a:avLst/>
          </a:prstGeom>
          <a:noFill/>
        </p:spPr>
        <p:txBody>
          <a:bodyPr>
            <a:spAutoFit/>
          </a:bodyPr>
          <a:lstStyle/>
          <a:p>
            <a:pPr>
              <a:defRPr/>
            </a:pPr>
            <a:r>
              <a:rPr lang="en-GB" dirty="0">
                <a:latin typeface="Forte" pitchFamily="66" charset="0"/>
              </a:rPr>
              <a:t>BTEC First Diploma in Art &amp; Design –  </a:t>
            </a:r>
            <a:r>
              <a:rPr lang="fr-FR" dirty="0">
                <a:latin typeface="Forte" pitchFamily="66" charset="0"/>
              </a:rPr>
              <a:t>Unit 7- Working with Graphic Design Briefs</a:t>
            </a:r>
            <a:endParaRPr lang="en-US" dirty="0">
              <a:latin typeface="Forte" pitchFamily="66" charset="0"/>
            </a:endParaRPr>
          </a:p>
        </p:txBody>
      </p:sp>
      <p:sp>
        <p:nvSpPr>
          <p:cNvPr id="2" name="Vertical Title 1"/>
          <p:cNvSpPr>
            <a:spLocks noGrp="1"/>
          </p:cNvSpPr>
          <p:nvPr>
            <p:ph type="title" orient="vert"/>
          </p:nvPr>
        </p:nvSpPr>
        <p:spPr>
          <a:xfrm>
            <a:off x="9282113" y="384175"/>
            <a:ext cx="2879725" cy="819308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39763" y="384175"/>
            <a:ext cx="8489950" cy="819308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3"/>
          <p:cNvSpPr>
            <a:spLocks noGrp="1"/>
          </p:cNvSpPr>
          <p:nvPr>
            <p:ph type="dt" sz="half" idx="10"/>
          </p:nvPr>
        </p:nvSpPr>
        <p:spPr>
          <a:xfrm>
            <a:off x="639763" y="8743950"/>
            <a:ext cx="2987675" cy="666750"/>
          </a:xfrm>
          <a:prstGeom prst="rect">
            <a:avLst/>
          </a:prstGeom>
        </p:spPr>
        <p:txBody>
          <a:bodyPr/>
          <a:lstStyle>
            <a:lvl1pPr>
              <a:defRPr/>
            </a:lvl1pPr>
          </a:lstStyle>
          <a:p>
            <a:pPr>
              <a:defRPr/>
            </a:pPr>
            <a:endParaRPr lang="en-GB"/>
          </a:p>
        </p:txBody>
      </p:sp>
      <p:sp>
        <p:nvSpPr>
          <p:cNvPr id="7" name="Footer Placeholder 4"/>
          <p:cNvSpPr>
            <a:spLocks noGrp="1"/>
          </p:cNvSpPr>
          <p:nvPr>
            <p:ph type="ftr" sz="quarter" idx="11"/>
          </p:nvPr>
        </p:nvSpPr>
        <p:spPr>
          <a:xfrm>
            <a:off x="4373563" y="8743950"/>
            <a:ext cx="4054475" cy="666750"/>
          </a:xfrm>
          <a:prstGeom prst="rect">
            <a:avLst/>
          </a:prstGeom>
        </p:spPr>
        <p:txBody>
          <a:bodyPr/>
          <a:lstStyle>
            <a:lvl1pPr>
              <a:defRPr/>
            </a:lvl1pPr>
          </a:lstStyle>
          <a:p>
            <a:pPr>
              <a:defRPr/>
            </a:pPr>
            <a:endParaRPr lang="en-GB"/>
          </a:p>
        </p:txBody>
      </p:sp>
      <p:sp>
        <p:nvSpPr>
          <p:cNvPr id="8" name="Slide Number Placeholder 5"/>
          <p:cNvSpPr>
            <a:spLocks noGrp="1"/>
          </p:cNvSpPr>
          <p:nvPr>
            <p:ph type="sldNum" sz="quarter" idx="12"/>
          </p:nvPr>
        </p:nvSpPr>
        <p:spPr>
          <a:xfrm>
            <a:off x="9174163" y="8743950"/>
            <a:ext cx="2987675" cy="666750"/>
          </a:xfrm>
          <a:prstGeom prst="rect">
            <a:avLst/>
          </a:prstGeom>
        </p:spPr>
        <p:txBody>
          <a:bodyPr/>
          <a:lstStyle>
            <a:lvl1pPr>
              <a:defRPr/>
            </a:lvl1pPr>
          </a:lstStyle>
          <a:p>
            <a:pPr>
              <a:defRPr/>
            </a:pPr>
            <a:fld id="{B5FD894F-DD60-4F82-80C5-BA16E89EB519}" type="slidenum">
              <a:rPr lang="en-GB"/>
              <a:pPr>
                <a:defRPr/>
              </a:pPr>
              <a:t>‹#›</a:t>
            </a:fld>
            <a:endParaRPr lang="en-GB"/>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39763" y="384175"/>
            <a:ext cx="11522075" cy="16002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39763" y="2239963"/>
            <a:ext cx="11522075" cy="63373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60438" y="2982913"/>
            <a:ext cx="10880725" cy="2057400"/>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920875" y="5440363"/>
            <a:ext cx="8959850" cy="2454275"/>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AutoShape 2"/>
          <p:cNvSpPr>
            <a:spLocks noChangeArrowheads="1"/>
          </p:cNvSpPr>
          <p:nvPr userDrawn="1"/>
        </p:nvSpPr>
        <p:spPr bwMode="auto">
          <a:xfrm>
            <a:off x="352425" y="336550"/>
            <a:ext cx="12096750" cy="8678863"/>
          </a:xfrm>
          <a:prstGeom prst="roundRect">
            <a:avLst>
              <a:gd name="adj" fmla="val 6250"/>
            </a:avLst>
          </a:prstGeom>
          <a:noFill/>
          <a:ln w="12700">
            <a:solidFill>
              <a:schemeClr val="folHlink"/>
            </a:solidFill>
            <a:round/>
            <a:headEnd/>
            <a:tailEnd/>
          </a:ln>
          <a:effectLst/>
        </p:spPr>
        <p:txBody>
          <a:bodyPr wrap="none" anchor="ctr"/>
          <a:lstStyle/>
          <a:p>
            <a:pPr>
              <a:defRPr/>
            </a:pPr>
            <a:endParaRPr lang="en-US"/>
          </a:p>
        </p:txBody>
      </p:sp>
      <p:sp>
        <p:nvSpPr>
          <p:cNvPr id="5" name="TextBox 7"/>
          <p:cNvSpPr txBox="1"/>
          <p:nvPr userDrawn="1"/>
        </p:nvSpPr>
        <p:spPr>
          <a:xfrm>
            <a:off x="1257300" y="9015413"/>
            <a:ext cx="11287125" cy="477837"/>
          </a:xfrm>
          <a:prstGeom prst="rect">
            <a:avLst/>
          </a:prstGeom>
          <a:noFill/>
        </p:spPr>
        <p:txBody>
          <a:bodyPr>
            <a:spAutoFit/>
          </a:bodyPr>
          <a:lstStyle/>
          <a:p>
            <a:pPr>
              <a:defRPr/>
            </a:pPr>
            <a:r>
              <a:rPr lang="en-GB" dirty="0">
                <a:latin typeface="Forte" pitchFamily="66" charset="0"/>
              </a:rPr>
              <a:t>BTEC First Diploma in Art &amp; Design –  </a:t>
            </a:r>
            <a:r>
              <a:rPr lang="fr-FR" dirty="0">
                <a:latin typeface="Forte" pitchFamily="66" charset="0"/>
              </a:rPr>
              <a:t>Unit 7- Working with Graphic Design Briefs</a:t>
            </a:r>
            <a:endParaRPr lang="en-US" dirty="0">
              <a:latin typeface="Forte" pitchFamily="66" charset="0"/>
            </a:endParaRPr>
          </a:p>
        </p:txBody>
      </p:sp>
      <p:sp>
        <p:nvSpPr>
          <p:cNvPr id="2" name="Title 1"/>
          <p:cNvSpPr>
            <a:spLocks noGrp="1"/>
          </p:cNvSpPr>
          <p:nvPr>
            <p:ph type="title"/>
          </p:nvPr>
        </p:nvSpPr>
        <p:spPr>
          <a:xfrm>
            <a:off x="1011238" y="6169025"/>
            <a:ext cx="10880725" cy="19081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11238" y="4068763"/>
            <a:ext cx="10880725" cy="2100262"/>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6" name="Date Placeholder 3"/>
          <p:cNvSpPr>
            <a:spLocks noGrp="1"/>
          </p:cNvSpPr>
          <p:nvPr>
            <p:ph type="dt" sz="half" idx="10"/>
          </p:nvPr>
        </p:nvSpPr>
        <p:spPr>
          <a:xfrm>
            <a:off x="639763" y="8743950"/>
            <a:ext cx="2987675" cy="666750"/>
          </a:xfrm>
          <a:prstGeom prst="rect">
            <a:avLst/>
          </a:prstGeom>
        </p:spPr>
        <p:txBody>
          <a:bodyPr/>
          <a:lstStyle>
            <a:lvl1pPr>
              <a:defRPr/>
            </a:lvl1pPr>
          </a:lstStyle>
          <a:p>
            <a:pPr>
              <a:defRPr/>
            </a:pPr>
            <a:endParaRPr lang="en-GB"/>
          </a:p>
        </p:txBody>
      </p:sp>
      <p:sp>
        <p:nvSpPr>
          <p:cNvPr id="7" name="Footer Placeholder 4"/>
          <p:cNvSpPr>
            <a:spLocks noGrp="1"/>
          </p:cNvSpPr>
          <p:nvPr>
            <p:ph type="ftr" sz="quarter" idx="11"/>
          </p:nvPr>
        </p:nvSpPr>
        <p:spPr>
          <a:xfrm>
            <a:off x="4373563" y="8743950"/>
            <a:ext cx="4054475" cy="666750"/>
          </a:xfrm>
          <a:prstGeom prst="rect">
            <a:avLst/>
          </a:prstGeom>
        </p:spPr>
        <p:txBody>
          <a:bodyPr/>
          <a:lstStyle>
            <a:lvl1pPr>
              <a:defRPr/>
            </a:lvl1pPr>
          </a:lstStyle>
          <a:p>
            <a:pPr>
              <a:defRPr/>
            </a:pPr>
            <a:endParaRPr lang="en-GB"/>
          </a:p>
        </p:txBody>
      </p:sp>
      <p:sp>
        <p:nvSpPr>
          <p:cNvPr id="8" name="Slide Number Placeholder 5"/>
          <p:cNvSpPr>
            <a:spLocks noGrp="1"/>
          </p:cNvSpPr>
          <p:nvPr>
            <p:ph type="sldNum" sz="quarter" idx="12"/>
          </p:nvPr>
        </p:nvSpPr>
        <p:spPr>
          <a:xfrm>
            <a:off x="9174163" y="8743950"/>
            <a:ext cx="2987675" cy="666750"/>
          </a:xfrm>
          <a:prstGeom prst="rect">
            <a:avLst/>
          </a:prstGeom>
        </p:spPr>
        <p:txBody>
          <a:bodyPr/>
          <a:lstStyle>
            <a:lvl1pPr>
              <a:defRPr/>
            </a:lvl1pPr>
          </a:lstStyle>
          <a:p>
            <a:pPr>
              <a:defRPr/>
            </a:pPr>
            <a:fld id="{963B352A-16A9-49C8-A15C-2A3C502771B2}" type="slidenum">
              <a:rPr lang="en-GB"/>
              <a:pPr>
                <a:defRPr/>
              </a:pPr>
              <a:t>‹#›</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5" name="AutoShape 2"/>
          <p:cNvSpPr>
            <a:spLocks noChangeArrowheads="1"/>
          </p:cNvSpPr>
          <p:nvPr userDrawn="1"/>
        </p:nvSpPr>
        <p:spPr bwMode="auto">
          <a:xfrm>
            <a:off x="352425" y="336550"/>
            <a:ext cx="12096750" cy="8678863"/>
          </a:xfrm>
          <a:prstGeom prst="roundRect">
            <a:avLst>
              <a:gd name="adj" fmla="val 6250"/>
            </a:avLst>
          </a:prstGeom>
          <a:noFill/>
          <a:ln w="12700">
            <a:solidFill>
              <a:schemeClr val="folHlink"/>
            </a:solidFill>
            <a:round/>
            <a:headEnd/>
            <a:tailEnd/>
          </a:ln>
          <a:effectLst/>
        </p:spPr>
        <p:txBody>
          <a:bodyPr wrap="none" anchor="ctr"/>
          <a:lstStyle/>
          <a:p>
            <a:pPr>
              <a:defRPr/>
            </a:pPr>
            <a:endParaRPr lang="en-US"/>
          </a:p>
        </p:txBody>
      </p:sp>
      <p:sp>
        <p:nvSpPr>
          <p:cNvPr id="6" name="TextBox 7"/>
          <p:cNvSpPr txBox="1"/>
          <p:nvPr userDrawn="1"/>
        </p:nvSpPr>
        <p:spPr>
          <a:xfrm>
            <a:off x="1257300" y="9015413"/>
            <a:ext cx="11287125" cy="477837"/>
          </a:xfrm>
          <a:prstGeom prst="rect">
            <a:avLst/>
          </a:prstGeom>
          <a:noFill/>
        </p:spPr>
        <p:txBody>
          <a:bodyPr>
            <a:spAutoFit/>
          </a:bodyPr>
          <a:lstStyle/>
          <a:p>
            <a:pPr>
              <a:defRPr/>
            </a:pPr>
            <a:r>
              <a:rPr lang="en-GB" dirty="0">
                <a:latin typeface="Forte" pitchFamily="66" charset="0"/>
              </a:rPr>
              <a:t>BTEC First Diploma in Art &amp; Design –  </a:t>
            </a:r>
            <a:r>
              <a:rPr lang="fr-FR" dirty="0">
                <a:latin typeface="Forte" pitchFamily="66" charset="0"/>
              </a:rPr>
              <a:t>Unit 7- Working with Graphic Design Briefs</a:t>
            </a:r>
            <a:endParaRPr lang="en-US" dirty="0">
              <a:latin typeface="Forte" pitchFamily="66" charset="0"/>
            </a:endParaRPr>
          </a:p>
        </p:txBody>
      </p:sp>
      <p:sp>
        <p:nvSpPr>
          <p:cNvPr id="2" name="Title 1"/>
          <p:cNvSpPr>
            <a:spLocks noGrp="1"/>
          </p:cNvSpPr>
          <p:nvPr>
            <p:ph type="title"/>
          </p:nvPr>
        </p:nvSpPr>
        <p:spPr>
          <a:xfrm>
            <a:off x="639763" y="384175"/>
            <a:ext cx="11522075" cy="16002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39763" y="2239963"/>
            <a:ext cx="5684837" cy="63373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477000" y="2239963"/>
            <a:ext cx="5684838" cy="63373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4"/>
          <p:cNvSpPr>
            <a:spLocks noGrp="1"/>
          </p:cNvSpPr>
          <p:nvPr>
            <p:ph type="dt" sz="half" idx="10"/>
          </p:nvPr>
        </p:nvSpPr>
        <p:spPr>
          <a:xfrm>
            <a:off x="639763" y="8743950"/>
            <a:ext cx="2987675" cy="666750"/>
          </a:xfrm>
          <a:prstGeom prst="rect">
            <a:avLst/>
          </a:prstGeom>
        </p:spPr>
        <p:txBody>
          <a:bodyPr/>
          <a:lstStyle>
            <a:lvl1pPr>
              <a:defRPr/>
            </a:lvl1pPr>
          </a:lstStyle>
          <a:p>
            <a:pPr>
              <a:defRPr/>
            </a:pPr>
            <a:endParaRPr lang="en-GB"/>
          </a:p>
        </p:txBody>
      </p:sp>
      <p:sp>
        <p:nvSpPr>
          <p:cNvPr id="8" name="Footer Placeholder 5"/>
          <p:cNvSpPr>
            <a:spLocks noGrp="1"/>
          </p:cNvSpPr>
          <p:nvPr>
            <p:ph type="ftr" sz="quarter" idx="11"/>
          </p:nvPr>
        </p:nvSpPr>
        <p:spPr>
          <a:xfrm>
            <a:off x="4373563" y="8743950"/>
            <a:ext cx="4054475" cy="666750"/>
          </a:xfrm>
          <a:prstGeom prst="rect">
            <a:avLst/>
          </a:prstGeom>
        </p:spPr>
        <p:txBody>
          <a:bodyPr/>
          <a:lstStyle>
            <a:lvl1pPr>
              <a:defRPr/>
            </a:lvl1pPr>
          </a:lstStyle>
          <a:p>
            <a:pPr>
              <a:defRPr/>
            </a:pPr>
            <a:endParaRPr lang="en-GB"/>
          </a:p>
        </p:txBody>
      </p:sp>
      <p:sp>
        <p:nvSpPr>
          <p:cNvPr id="9" name="Slide Number Placeholder 6"/>
          <p:cNvSpPr>
            <a:spLocks noGrp="1"/>
          </p:cNvSpPr>
          <p:nvPr>
            <p:ph type="sldNum" sz="quarter" idx="12"/>
          </p:nvPr>
        </p:nvSpPr>
        <p:spPr>
          <a:xfrm>
            <a:off x="9174163" y="8743950"/>
            <a:ext cx="2987675" cy="666750"/>
          </a:xfrm>
          <a:prstGeom prst="rect">
            <a:avLst/>
          </a:prstGeom>
        </p:spPr>
        <p:txBody>
          <a:bodyPr/>
          <a:lstStyle>
            <a:lvl1pPr>
              <a:defRPr/>
            </a:lvl1pPr>
          </a:lstStyle>
          <a:p>
            <a:pPr>
              <a:defRPr/>
            </a:pPr>
            <a:fld id="{F4764545-E5AB-489A-AE12-B0110DC09357}" type="slidenum">
              <a:rPr lang="en-GB"/>
              <a:pPr>
                <a:defRPr/>
              </a:pPr>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7" name="AutoShape 2"/>
          <p:cNvSpPr>
            <a:spLocks noChangeArrowheads="1"/>
          </p:cNvSpPr>
          <p:nvPr userDrawn="1"/>
        </p:nvSpPr>
        <p:spPr bwMode="auto">
          <a:xfrm>
            <a:off x="352425" y="336550"/>
            <a:ext cx="12096750" cy="8678863"/>
          </a:xfrm>
          <a:prstGeom prst="roundRect">
            <a:avLst>
              <a:gd name="adj" fmla="val 6250"/>
            </a:avLst>
          </a:prstGeom>
          <a:noFill/>
          <a:ln w="12700">
            <a:solidFill>
              <a:schemeClr val="folHlink"/>
            </a:solidFill>
            <a:round/>
            <a:headEnd/>
            <a:tailEnd/>
          </a:ln>
          <a:effectLst/>
        </p:spPr>
        <p:txBody>
          <a:bodyPr wrap="none" anchor="ctr"/>
          <a:lstStyle/>
          <a:p>
            <a:pPr>
              <a:defRPr/>
            </a:pPr>
            <a:endParaRPr lang="en-US"/>
          </a:p>
        </p:txBody>
      </p:sp>
      <p:sp>
        <p:nvSpPr>
          <p:cNvPr id="8" name="TextBox 7"/>
          <p:cNvSpPr txBox="1"/>
          <p:nvPr userDrawn="1"/>
        </p:nvSpPr>
        <p:spPr>
          <a:xfrm>
            <a:off x="1257300" y="9015413"/>
            <a:ext cx="11287125" cy="477837"/>
          </a:xfrm>
          <a:prstGeom prst="rect">
            <a:avLst/>
          </a:prstGeom>
          <a:noFill/>
        </p:spPr>
        <p:txBody>
          <a:bodyPr>
            <a:spAutoFit/>
          </a:bodyPr>
          <a:lstStyle/>
          <a:p>
            <a:pPr>
              <a:defRPr/>
            </a:pPr>
            <a:r>
              <a:rPr lang="en-GB" dirty="0">
                <a:latin typeface="Forte" pitchFamily="66" charset="0"/>
              </a:rPr>
              <a:t>BTEC First Diploma in Art &amp; Design –  </a:t>
            </a:r>
            <a:r>
              <a:rPr lang="fr-FR" dirty="0">
                <a:latin typeface="Forte" pitchFamily="66" charset="0"/>
              </a:rPr>
              <a:t>Unit 7- Working with Graphic Design Briefs</a:t>
            </a:r>
            <a:endParaRPr lang="en-US" dirty="0">
              <a:latin typeface="Forte" pitchFamily="66" charset="0"/>
            </a:endParaRPr>
          </a:p>
        </p:txBody>
      </p:sp>
      <p:sp>
        <p:nvSpPr>
          <p:cNvPr id="2" name="Title 1"/>
          <p:cNvSpPr>
            <a:spLocks noGrp="1"/>
          </p:cNvSpPr>
          <p:nvPr>
            <p:ph type="title"/>
          </p:nvPr>
        </p:nvSpPr>
        <p:spPr>
          <a:xfrm>
            <a:off x="639763" y="384175"/>
            <a:ext cx="11522075" cy="16002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39763" y="2149475"/>
            <a:ext cx="5656262" cy="895350"/>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9763" y="3044825"/>
            <a:ext cx="5656262" cy="553243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02400" y="2149475"/>
            <a:ext cx="5659438" cy="895350"/>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02400" y="3044825"/>
            <a:ext cx="5659438" cy="553243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Date Placeholder 6"/>
          <p:cNvSpPr>
            <a:spLocks noGrp="1"/>
          </p:cNvSpPr>
          <p:nvPr>
            <p:ph type="dt" sz="half" idx="10"/>
          </p:nvPr>
        </p:nvSpPr>
        <p:spPr>
          <a:xfrm>
            <a:off x="639763" y="8743950"/>
            <a:ext cx="2987675" cy="666750"/>
          </a:xfrm>
          <a:prstGeom prst="rect">
            <a:avLst/>
          </a:prstGeom>
        </p:spPr>
        <p:txBody>
          <a:bodyPr/>
          <a:lstStyle>
            <a:lvl1pPr>
              <a:defRPr/>
            </a:lvl1pPr>
          </a:lstStyle>
          <a:p>
            <a:pPr>
              <a:defRPr/>
            </a:pPr>
            <a:endParaRPr lang="en-GB"/>
          </a:p>
        </p:txBody>
      </p:sp>
      <p:sp>
        <p:nvSpPr>
          <p:cNvPr id="10" name="Footer Placeholder 7"/>
          <p:cNvSpPr>
            <a:spLocks noGrp="1"/>
          </p:cNvSpPr>
          <p:nvPr>
            <p:ph type="ftr" sz="quarter" idx="11"/>
          </p:nvPr>
        </p:nvSpPr>
        <p:spPr>
          <a:xfrm>
            <a:off x="4373563" y="8743950"/>
            <a:ext cx="4054475" cy="666750"/>
          </a:xfrm>
          <a:prstGeom prst="rect">
            <a:avLst/>
          </a:prstGeom>
        </p:spPr>
        <p:txBody>
          <a:bodyPr/>
          <a:lstStyle>
            <a:lvl1pPr>
              <a:defRPr/>
            </a:lvl1pPr>
          </a:lstStyle>
          <a:p>
            <a:pPr>
              <a:defRPr/>
            </a:pPr>
            <a:endParaRPr lang="en-GB"/>
          </a:p>
        </p:txBody>
      </p:sp>
      <p:sp>
        <p:nvSpPr>
          <p:cNvPr id="11" name="Slide Number Placeholder 8"/>
          <p:cNvSpPr>
            <a:spLocks noGrp="1"/>
          </p:cNvSpPr>
          <p:nvPr>
            <p:ph type="sldNum" sz="quarter" idx="12"/>
          </p:nvPr>
        </p:nvSpPr>
        <p:spPr>
          <a:xfrm>
            <a:off x="9174163" y="8743950"/>
            <a:ext cx="2987675" cy="666750"/>
          </a:xfrm>
          <a:prstGeom prst="rect">
            <a:avLst/>
          </a:prstGeom>
        </p:spPr>
        <p:txBody>
          <a:bodyPr/>
          <a:lstStyle>
            <a:lvl1pPr>
              <a:defRPr/>
            </a:lvl1pPr>
          </a:lstStyle>
          <a:p>
            <a:pPr>
              <a:defRPr/>
            </a:pPr>
            <a:fld id="{978C8ECB-5A5E-4341-8772-0B8130E6F033}" type="slidenum">
              <a:rPr lang="en-GB"/>
              <a:pPr>
                <a:defRPr/>
              </a:pPr>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3" name="AutoShape 2"/>
          <p:cNvSpPr>
            <a:spLocks noChangeArrowheads="1"/>
          </p:cNvSpPr>
          <p:nvPr userDrawn="1"/>
        </p:nvSpPr>
        <p:spPr bwMode="auto">
          <a:xfrm>
            <a:off x="352425" y="336550"/>
            <a:ext cx="12096750" cy="8678863"/>
          </a:xfrm>
          <a:prstGeom prst="roundRect">
            <a:avLst>
              <a:gd name="adj" fmla="val 6250"/>
            </a:avLst>
          </a:prstGeom>
          <a:noFill/>
          <a:ln w="12700">
            <a:solidFill>
              <a:schemeClr val="folHlink"/>
            </a:solidFill>
            <a:round/>
            <a:headEnd/>
            <a:tailEnd/>
          </a:ln>
          <a:effectLst/>
        </p:spPr>
        <p:txBody>
          <a:bodyPr wrap="none" anchor="ctr"/>
          <a:lstStyle/>
          <a:p>
            <a:pPr>
              <a:defRPr/>
            </a:pPr>
            <a:endParaRPr lang="en-US"/>
          </a:p>
        </p:txBody>
      </p:sp>
      <p:sp>
        <p:nvSpPr>
          <p:cNvPr id="4" name="TextBox 7"/>
          <p:cNvSpPr txBox="1"/>
          <p:nvPr userDrawn="1"/>
        </p:nvSpPr>
        <p:spPr>
          <a:xfrm>
            <a:off x="1257300" y="9015413"/>
            <a:ext cx="11287125" cy="477837"/>
          </a:xfrm>
          <a:prstGeom prst="rect">
            <a:avLst/>
          </a:prstGeom>
          <a:noFill/>
        </p:spPr>
        <p:txBody>
          <a:bodyPr>
            <a:spAutoFit/>
          </a:bodyPr>
          <a:lstStyle/>
          <a:p>
            <a:pPr>
              <a:defRPr/>
            </a:pPr>
            <a:r>
              <a:rPr lang="en-GB" dirty="0">
                <a:latin typeface="Forte" pitchFamily="66" charset="0"/>
              </a:rPr>
              <a:t>BTEC First Diploma in Art &amp; Design –  </a:t>
            </a:r>
            <a:r>
              <a:rPr lang="fr-FR" dirty="0">
                <a:latin typeface="Forte" pitchFamily="66" charset="0"/>
              </a:rPr>
              <a:t>Unit 7- Working with Graphic Design Briefs</a:t>
            </a:r>
            <a:endParaRPr lang="en-US" dirty="0">
              <a:latin typeface="Forte" pitchFamily="66" charset="0"/>
            </a:endParaRPr>
          </a:p>
        </p:txBody>
      </p:sp>
      <p:sp>
        <p:nvSpPr>
          <p:cNvPr id="2" name="Title 1"/>
          <p:cNvSpPr>
            <a:spLocks noGrp="1"/>
          </p:cNvSpPr>
          <p:nvPr>
            <p:ph type="title"/>
          </p:nvPr>
        </p:nvSpPr>
        <p:spPr>
          <a:xfrm>
            <a:off x="639763" y="384175"/>
            <a:ext cx="11522075" cy="1600200"/>
          </a:xfrm>
          <a:prstGeom prst="rect">
            <a:avLst/>
          </a:prstGeom>
        </p:spPr>
        <p:txBody>
          <a:bodyPr/>
          <a:lstStyle/>
          <a:p>
            <a:r>
              <a:rPr lang="en-US"/>
              <a:t>Click to edit Master title style</a:t>
            </a:r>
          </a:p>
        </p:txBody>
      </p:sp>
      <p:sp>
        <p:nvSpPr>
          <p:cNvPr id="5" name="Date Placeholder 2"/>
          <p:cNvSpPr>
            <a:spLocks noGrp="1"/>
          </p:cNvSpPr>
          <p:nvPr>
            <p:ph type="dt" sz="half" idx="10"/>
          </p:nvPr>
        </p:nvSpPr>
        <p:spPr>
          <a:xfrm>
            <a:off x="639763" y="8743950"/>
            <a:ext cx="2987675" cy="666750"/>
          </a:xfrm>
          <a:prstGeom prst="rect">
            <a:avLst/>
          </a:prstGeom>
        </p:spPr>
        <p:txBody>
          <a:bodyPr/>
          <a:lstStyle>
            <a:lvl1pPr>
              <a:defRPr/>
            </a:lvl1pPr>
          </a:lstStyle>
          <a:p>
            <a:pPr>
              <a:defRPr/>
            </a:pPr>
            <a:endParaRPr lang="en-GB"/>
          </a:p>
        </p:txBody>
      </p:sp>
      <p:sp>
        <p:nvSpPr>
          <p:cNvPr id="6" name="Footer Placeholder 3"/>
          <p:cNvSpPr>
            <a:spLocks noGrp="1"/>
          </p:cNvSpPr>
          <p:nvPr>
            <p:ph type="ftr" sz="quarter" idx="11"/>
          </p:nvPr>
        </p:nvSpPr>
        <p:spPr>
          <a:xfrm>
            <a:off x="4373563" y="8743950"/>
            <a:ext cx="4054475" cy="666750"/>
          </a:xfrm>
          <a:prstGeom prst="rect">
            <a:avLst/>
          </a:prstGeom>
        </p:spPr>
        <p:txBody>
          <a:bodyPr/>
          <a:lstStyle>
            <a:lvl1pPr>
              <a:defRPr/>
            </a:lvl1pPr>
          </a:lstStyle>
          <a:p>
            <a:pPr>
              <a:defRPr/>
            </a:pPr>
            <a:endParaRPr lang="en-GB"/>
          </a:p>
        </p:txBody>
      </p:sp>
      <p:sp>
        <p:nvSpPr>
          <p:cNvPr id="7" name="Slide Number Placeholder 4"/>
          <p:cNvSpPr>
            <a:spLocks noGrp="1"/>
          </p:cNvSpPr>
          <p:nvPr>
            <p:ph type="sldNum" sz="quarter" idx="12"/>
          </p:nvPr>
        </p:nvSpPr>
        <p:spPr>
          <a:xfrm>
            <a:off x="9174163" y="8743950"/>
            <a:ext cx="2987675" cy="666750"/>
          </a:xfrm>
          <a:prstGeom prst="rect">
            <a:avLst/>
          </a:prstGeom>
        </p:spPr>
        <p:txBody>
          <a:bodyPr/>
          <a:lstStyle>
            <a:lvl1pPr>
              <a:defRPr/>
            </a:lvl1pPr>
          </a:lstStyle>
          <a:p>
            <a:pPr>
              <a:defRPr/>
            </a:pPr>
            <a:fld id="{69467354-BD9A-4B68-88CB-1157B3826B26}" type="slidenum">
              <a:rPr lang="en-GB"/>
              <a:pPr>
                <a:defRPr/>
              </a:pPr>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AutoShape 2"/>
          <p:cNvSpPr>
            <a:spLocks noChangeArrowheads="1"/>
          </p:cNvSpPr>
          <p:nvPr userDrawn="1"/>
        </p:nvSpPr>
        <p:spPr bwMode="auto">
          <a:xfrm>
            <a:off x="352425" y="336550"/>
            <a:ext cx="12096750" cy="8678863"/>
          </a:xfrm>
          <a:prstGeom prst="roundRect">
            <a:avLst>
              <a:gd name="adj" fmla="val 6250"/>
            </a:avLst>
          </a:prstGeom>
          <a:noFill/>
          <a:ln w="12700">
            <a:solidFill>
              <a:schemeClr val="folHlink"/>
            </a:solidFill>
            <a:round/>
            <a:headEnd/>
            <a:tailEnd/>
          </a:ln>
          <a:effectLst/>
        </p:spPr>
        <p:txBody>
          <a:bodyPr wrap="none" anchor="ctr"/>
          <a:lstStyle/>
          <a:p>
            <a:pPr>
              <a:defRPr/>
            </a:pPr>
            <a:endParaRPr lang="en-US"/>
          </a:p>
        </p:txBody>
      </p:sp>
      <p:sp>
        <p:nvSpPr>
          <p:cNvPr id="3" name="TextBox 7"/>
          <p:cNvSpPr txBox="1"/>
          <p:nvPr userDrawn="1"/>
        </p:nvSpPr>
        <p:spPr>
          <a:xfrm>
            <a:off x="1257300" y="9015413"/>
            <a:ext cx="11287125" cy="477837"/>
          </a:xfrm>
          <a:prstGeom prst="rect">
            <a:avLst/>
          </a:prstGeom>
          <a:noFill/>
        </p:spPr>
        <p:txBody>
          <a:bodyPr>
            <a:spAutoFit/>
          </a:bodyPr>
          <a:lstStyle/>
          <a:p>
            <a:pPr>
              <a:defRPr/>
            </a:pPr>
            <a:r>
              <a:rPr lang="en-GB" dirty="0">
                <a:latin typeface="Forte" pitchFamily="66" charset="0"/>
              </a:rPr>
              <a:t>BTEC First Diploma in Art &amp; Design –  </a:t>
            </a:r>
            <a:r>
              <a:rPr lang="fr-FR" dirty="0">
                <a:latin typeface="Forte" pitchFamily="66" charset="0"/>
              </a:rPr>
              <a:t>Unit 7- Working with Graphic Design Briefs</a:t>
            </a:r>
            <a:endParaRPr lang="en-US" dirty="0">
              <a:latin typeface="Forte" pitchFamily="66" charset="0"/>
            </a:endParaRPr>
          </a:p>
        </p:txBody>
      </p:sp>
      <p:sp>
        <p:nvSpPr>
          <p:cNvPr id="4" name="Date Placeholder 1"/>
          <p:cNvSpPr>
            <a:spLocks noGrp="1"/>
          </p:cNvSpPr>
          <p:nvPr>
            <p:ph type="dt" sz="half" idx="10"/>
          </p:nvPr>
        </p:nvSpPr>
        <p:spPr>
          <a:xfrm>
            <a:off x="639763" y="8743950"/>
            <a:ext cx="2987675" cy="666750"/>
          </a:xfrm>
          <a:prstGeom prst="rect">
            <a:avLst/>
          </a:prstGeom>
        </p:spPr>
        <p:txBody>
          <a:bodyPr/>
          <a:lstStyle>
            <a:lvl1pPr>
              <a:defRPr/>
            </a:lvl1pPr>
          </a:lstStyle>
          <a:p>
            <a:pPr>
              <a:defRPr/>
            </a:pPr>
            <a:endParaRPr lang="en-GB"/>
          </a:p>
        </p:txBody>
      </p:sp>
      <p:sp>
        <p:nvSpPr>
          <p:cNvPr id="5" name="Footer Placeholder 2"/>
          <p:cNvSpPr>
            <a:spLocks noGrp="1"/>
          </p:cNvSpPr>
          <p:nvPr>
            <p:ph type="ftr" sz="quarter" idx="11"/>
          </p:nvPr>
        </p:nvSpPr>
        <p:spPr>
          <a:xfrm>
            <a:off x="4373563" y="8743950"/>
            <a:ext cx="4054475" cy="666750"/>
          </a:xfrm>
          <a:prstGeom prst="rect">
            <a:avLst/>
          </a:prstGeom>
        </p:spPr>
        <p:txBody>
          <a:bodyPr/>
          <a:lstStyle>
            <a:lvl1pPr>
              <a:defRPr/>
            </a:lvl1pPr>
          </a:lstStyle>
          <a:p>
            <a:pPr>
              <a:defRPr/>
            </a:pPr>
            <a:endParaRPr lang="en-GB"/>
          </a:p>
        </p:txBody>
      </p:sp>
      <p:sp>
        <p:nvSpPr>
          <p:cNvPr id="6" name="Slide Number Placeholder 3"/>
          <p:cNvSpPr>
            <a:spLocks noGrp="1"/>
          </p:cNvSpPr>
          <p:nvPr>
            <p:ph type="sldNum" sz="quarter" idx="12"/>
          </p:nvPr>
        </p:nvSpPr>
        <p:spPr>
          <a:xfrm>
            <a:off x="9174163" y="8743950"/>
            <a:ext cx="2987675" cy="666750"/>
          </a:xfrm>
          <a:prstGeom prst="rect">
            <a:avLst/>
          </a:prstGeom>
        </p:spPr>
        <p:txBody>
          <a:bodyPr/>
          <a:lstStyle>
            <a:lvl1pPr>
              <a:defRPr/>
            </a:lvl1pPr>
          </a:lstStyle>
          <a:p>
            <a:pPr>
              <a:defRPr/>
            </a:pPr>
            <a:fld id="{F240B56B-E018-47E6-93B7-9DA163B76569}" type="slidenum">
              <a:rPr lang="en-GB"/>
              <a:pPr>
                <a:defRPr/>
              </a:pPr>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AutoShape 2"/>
          <p:cNvSpPr>
            <a:spLocks noChangeArrowheads="1"/>
          </p:cNvSpPr>
          <p:nvPr userDrawn="1"/>
        </p:nvSpPr>
        <p:spPr bwMode="auto">
          <a:xfrm>
            <a:off x="352425" y="336550"/>
            <a:ext cx="12096750" cy="8678863"/>
          </a:xfrm>
          <a:prstGeom prst="roundRect">
            <a:avLst>
              <a:gd name="adj" fmla="val 6250"/>
            </a:avLst>
          </a:prstGeom>
          <a:noFill/>
          <a:ln w="12700">
            <a:solidFill>
              <a:schemeClr val="folHlink"/>
            </a:solidFill>
            <a:round/>
            <a:headEnd/>
            <a:tailEnd/>
          </a:ln>
          <a:effectLst/>
        </p:spPr>
        <p:txBody>
          <a:bodyPr wrap="none" anchor="ctr"/>
          <a:lstStyle/>
          <a:p>
            <a:pPr>
              <a:defRPr/>
            </a:pPr>
            <a:endParaRPr lang="en-US"/>
          </a:p>
        </p:txBody>
      </p:sp>
      <p:sp>
        <p:nvSpPr>
          <p:cNvPr id="6" name="TextBox 7"/>
          <p:cNvSpPr txBox="1"/>
          <p:nvPr userDrawn="1"/>
        </p:nvSpPr>
        <p:spPr>
          <a:xfrm>
            <a:off x="1257300" y="9015413"/>
            <a:ext cx="11287125" cy="477837"/>
          </a:xfrm>
          <a:prstGeom prst="rect">
            <a:avLst/>
          </a:prstGeom>
          <a:noFill/>
        </p:spPr>
        <p:txBody>
          <a:bodyPr>
            <a:spAutoFit/>
          </a:bodyPr>
          <a:lstStyle/>
          <a:p>
            <a:pPr>
              <a:defRPr/>
            </a:pPr>
            <a:r>
              <a:rPr lang="en-GB" dirty="0">
                <a:latin typeface="Forte" pitchFamily="66" charset="0"/>
              </a:rPr>
              <a:t>BTEC First Diploma in Art &amp; Design –  </a:t>
            </a:r>
            <a:r>
              <a:rPr lang="fr-FR" dirty="0">
                <a:latin typeface="Forte" pitchFamily="66" charset="0"/>
              </a:rPr>
              <a:t>Unit 7- Working with Graphic Design Briefs</a:t>
            </a:r>
            <a:endParaRPr lang="en-US" dirty="0">
              <a:latin typeface="Forte" pitchFamily="66" charset="0"/>
            </a:endParaRPr>
          </a:p>
        </p:txBody>
      </p:sp>
      <p:sp>
        <p:nvSpPr>
          <p:cNvPr id="2" name="Title 1"/>
          <p:cNvSpPr>
            <a:spLocks noGrp="1"/>
          </p:cNvSpPr>
          <p:nvPr>
            <p:ph type="title"/>
          </p:nvPr>
        </p:nvSpPr>
        <p:spPr>
          <a:xfrm>
            <a:off x="639763" y="382588"/>
            <a:ext cx="4211637" cy="1627187"/>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005388" y="382588"/>
            <a:ext cx="7156450" cy="819467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9763" y="2009775"/>
            <a:ext cx="4211637" cy="6567488"/>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a:xfrm>
            <a:off x="639763" y="8743950"/>
            <a:ext cx="2987675" cy="666750"/>
          </a:xfrm>
          <a:prstGeom prst="rect">
            <a:avLst/>
          </a:prstGeom>
        </p:spPr>
        <p:txBody>
          <a:bodyPr/>
          <a:lstStyle>
            <a:lvl1pPr>
              <a:defRPr/>
            </a:lvl1pPr>
          </a:lstStyle>
          <a:p>
            <a:pPr>
              <a:defRPr/>
            </a:pPr>
            <a:endParaRPr lang="en-GB"/>
          </a:p>
        </p:txBody>
      </p:sp>
      <p:sp>
        <p:nvSpPr>
          <p:cNvPr id="8" name="Footer Placeholder 5"/>
          <p:cNvSpPr>
            <a:spLocks noGrp="1"/>
          </p:cNvSpPr>
          <p:nvPr>
            <p:ph type="ftr" sz="quarter" idx="11"/>
          </p:nvPr>
        </p:nvSpPr>
        <p:spPr>
          <a:xfrm>
            <a:off x="4373563" y="8743950"/>
            <a:ext cx="4054475" cy="666750"/>
          </a:xfrm>
          <a:prstGeom prst="rect">
            <a:avLst/>
          </a:prstGeom>
        </p:spPr>
        <p:txBody>
          <a:bodyPr/>
          <a:lstStyle>
            <a:lvl1pPr>
              <a:defRPr/>
            </a:lvl1pPr>
          </a:lstStyle>
          <a:p>
            <a:pPr>
              <a:defRPr/>
            </a:pPr>
            <a:endParaRPr lang="en-GB"/>
          </a:p>
        </p:txBody>
      </p:sp>
      <p:sp>
        <p:nvSpPr>
          <p:cNvPr id="9" name="Slide Number Placeholder 6"/>
          <p:cNvSpPr>
            <a:spLocks noGrp="1"/>
          </p:cNvSpPr>
          <p:nvPr>
            <p:ph type="sldNum" sz="quarter" idx="12"/>
          </p:nvPr>
        </p:nvSpPr>
        <p:spPr>
          <a:xfrm>
            <a:off x="9174163" y="8743950"/>
            <a:ext cx="2987675" cy="666750"/>
          </a:xfrm>
          <a:prstGeom prst="rect">
            <a:avLst/>
          </a:prstGeom>
        </p:spPr>
        <p:txBody>
          <a:bodyPr/>
          <a:lstStyle>
            <a:lvl1pPr>
              <a:defRPr/>
            </a:lvl1pPr>
          </a:lstStyle>
          <a:p>
            <a:pPr>
              <a:defRPr/>
            </a:pPr>
            <a:fld id="{EF8122B0-9E07-45B9-9BA3-6D855AC67A29}" type="slidenum">
              <a:rPr lang="en-GB"/>
              <a:pPr>
                <a:defRPr/>
              </a:pPr>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AutoShape 2"/>
          <p:cNvSpPr>
            <a:spLocks noChangeArrowheads="1"/>
          </p:cNvSpPr>
          <p:nvPr userDrawn="1"/>
        </p:nvSpPr>
        <p:spPr bwMode="auto">
          <a:xfrm>
            <a:off x="352425" y="336550"/>
            <a:ext cx="12096750" cy="8678863"/>
          </a:xfrm>
          <a:prstGeom prst="roundRect">
            <a:avLst>
              <a:gd name="adj" fmla="val 6250"/>
            </a:avLst>
          </a:prstGeom>
          <a:noFill/>
          <a:ln w="12700">
            <a:solidFill>
              <a:schemeClr val="folHlink"/>
            </a:solidFill>
            <a:round/>
            <a:headEnd/>
            <a:tailEnd/>
          </a:ln>
          <a:effectLst/>
        </p:spPr>
        <p:txBody>
          <a:bodyPr wrap="none" anchor="ctr"/>
          <a:lstStyle/>
          <a:p>
            <a:pPr>
              <a:defRPr/>
            </a:pPr>
            <a:endParaRPr lang="en-US"/>
          </a:p>
        </p:txBody>
      </p:sp>
      <p:sp>
        <p:nvSpPr>
          <p:cNvPr id="6" name="TextBox 7"/>
          <p:cNvSpPr txBox="1"/>
          <p:nvPr userDrawn="1"/>
        </p:nvSpPr>
        <p:spPr>
          <a:xfrm>
            <a:off x="1257300" y="9015413"/>
            <a:ext cx="11287125" cy="477837"/>
          </a:xfrm>
          <a:prstGeom prst="rect">
            <a:avLst/>
          </a:prstGeom>
          <a:noFill/>
        </p:spPr>
        <p:txBody>
          <a:bodyPr>
            <a:spAutoFit/>
          </a:bodyPr>
          <a:lstStyle/>
          <a:p>
            <a:pPr>
              <a:defRPr/>
            </a:pPr>
            <a:r>
              <a:rPr lang="en-GB" dirty="0">
                <a:latin typeface="Forte" pitchFamily="66" charset="0"/>
              </a:rPr>
              <a:t>BTEC First Diploma in Art &amp; Design –  </a:t>
            </a:r>
            <a:r>
              <a:rPr lang="fr-FR" dirty="0">
                <a:latin typeface="Forte" pitchFamily="66" charset="0"/>
              </a:rPr>
              <a:t>Unit 7- Working with Graphic Design Briefs</a:t>
            </a:r>
            <a:endParaRPr lang="en-US" dirty="0">
              <a:latin typeface="Forte" pitchFamily="66" charset="0"/>
            </a:endParaRPr>
          </a:p>
        </p:txBody>
      </p:sp>
      <p:sp>
        <p:nvSpPr>
          <p:cNvPr id="2" name="Title 1"/>
          <p:cNvSpPr>
            <a:spLocks noGrp="1"/>
          </p:cNvSpPr>
          <p:nvPr>
            <p:ph type="title"/>
          </p:nvPr>
        </p:nvSpPr>
        <p:spPr>
          <a:xfrm>
            <a:off x="2509838" y="6721475"/>
            <a:ext cx="7680325" cy="792163"/>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09838" y="857250"/>
            <a:ext cx="7680325" cy="5761038"/>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509838" y="7513638"/>
            <a:ext cx="7680325" cy="1127125"/>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a:xfrm>
            <a:off x="639763" y="8743950"/>
            <a:ext cx="2987675" cy="666750"/>
          </a:xfrm>
          <a:prstGeom prst="rect">
            <a:avLst/>
          </a:prstGeom>
        </p:spPr>
        <p:txBody>
          <a:bodyPr/>
          <a:lstStyle>
            <a:lvl1pPr>
              <a:defRPr/>
            </a:lvl1pPr>
          </a:lstStyle>
          <a:p>
            <a:pPr>
              <a:defRPr/>
            </a:pPr>
            <a:endParaRPr lang="en-GB"/>
          </a:p>
        </p:txBody>
      </p:sp>
      <p:sp>
        <p:nvSpPr>
          <p:cNvPr id="8" name="Footer Placeholder 5"/>
          <p:cNvSpPr>
            <a:spLocks noGrp="1"/>
          </p:cNvSpPr>
          <p:nvPr>
            <p:ph type="ftr" sz="quarter" idx="11"/>
          </p:nvPr>
        </p:nvSpPr>
        <p:spPr>
          <a:xfrm>
            <a:off x="4373563" y="8743950"/>
            <a:ext cx="4054475" cy="666750"/>
          </a:xfrm>
          <a:prstGeom prst="rect">
            <a:avLst/>
          </a:prstGeom>
        </p:spPr>
        <p:txBody>
          <a:bodyPr/>
          <a:lstStyle>
            <a:lvl1pPr>
              <a:defRPr/>
            </a:lvl1pPr>
          </a:lstStyle>
          <a:p>
            <a:pPr>
              <a:defRPr/>
            </a:pPr>
            <a:endParaRPr lang="en-GB"/>
          </a:p>
        </p:txBody>
      </p:sp>
      <p:sp>
        <p:nvSpPr>
          <p:cNvPr id="9" name="Slide Number Placeholder 6"/>
          <p:cNvSpPr>
            <a:spLocks noGrp="1"/>
          </p:cNvSpPr>
          <p:nvPr>
            <p:ph type="sldNum" sz="quarter" idx="12"/>
          </p:nvPr>
        </p:nvSpPr>
        <p:spPr>
          <a:xfrm>
            <a:off x="9174163" y="8743950"/>
            <a:ext cx="2987675" cy="666750"/>
          </a:xfrm>
          <a:prstGeom prst="rect">
            <a:avLst/>
          </a:prstGeom>
        </p:spPr>
        <p:txBody>
          <a:bodyPr/>
          <a:lstStyle>
            <a:lvl1pPr>
              <a:defRPr/>
            </a:lvl1pPr>
          </a:lstStyle>
          <a:p>
            <a:pPr>
              <a:defRPr/>
            </a:pPr>
            <a:fld id="{B5A03520-8992-4E7D-9754-948D1EB34EA4}" type="slidenum">
              <a:rPr lang="en-GB"/>
              <a:pPr>
                <a:defRPr/>
              </a:pPr>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AutoShape 2"/>
          <p:cNvSpPr>
            <a:spLocks noChangeArrowheads="1"/>
          </p:cNvSpPr>
          <p:nvPr userDrawn="1"/>
        </p:nvSpPr>
        <p:spPr bwMode="auto">
          <a:xfrm>
            <a:off x="352425" y="336550"/>
            <a:ext cx="12096750" cy="8678863"/>
          </a:xfrm>
          <a:prstGeom prst="roundRect">
            <a:avLst>
              <a:gd name="adj" fmla="val 6250"/>
            </a:avLst>
          </a:prstGeom>
          <a:noFill/>
          <a:ln w="12700">
            <a:solidFill>
              <a:schemeClr val="folHlink"/>
            </a:solidFill>
            <a:round/>
            <a:headEnd/>
            <a:tailEnd/>
          </a:ln>
          <a:effectLst/>
        </p:spPr>
        <p:txBody>
          <a:bodyPr wrap="none" anchor="ctr"/>
          <a:lstStyle/>
          <a:p>
            <a:pPr>
              <a:defRPr/>
            </a:pPr>
            <a:endParaRPr lang="en-US"/>
          </a:p>
        </p:txBody>
      </p:sp>
      <p:sp>
        <p:nvSpPr>
          <p:cNvPr id="8" name="TextBox 7"/>
          <p:cNvSpPr txBox="1"/>
          <p:nvPr userDrawn="1"/>
        </p:nvSpPr>
        <p:spPr>
          <a:xfrm>
            <a:off x="352425" y="9015413"/>
            <a:ext cx="12192000" cy="581025"/>
          </a:xfrm>
          <a:prstGeom prst="rect">
            <a:avLst/>
          </a:prstGeom>
          <a:noFill/>
        </p:spPr>
        <p:txBody>
          <a:bodyPr>
            <a:spAutoFit/>
          </a:bodyPr>
          <a:lstStyle/>
          <a:p>
            <a:pPr>
              <a:defRPr/>
            </a:pPr>
            <a:r>
              <a:rPr lang="en-GB" sz="1600" dirty="0">
                <a:latin typeface="Comic Sans MS" pitchFamily="66" charset="0"/>
              </a:rPr>
              <a:t>GCSE Art and Design – Three Dimensional Design  </a:t>
            </a:r>
          </a:p>
          <a:p>
            <a:pPr>
              <a:defRPr/>
            </a:pPr>
            <a:r>
              <a:rPr lang="en-GB" sz="1600" dirty="0">
                <a:latin typeface="Comic Sans MS" pitchFamily="66" charset="0"/>
              </a:rPr>
              <a:t>Component 2 – Externally set assignment </a:t>
            </a:r>
            <a:endParaRPr lang="en-US" sz="1600" dirty="0">
              <a:latin typeface="Comic Sans MS" pitchFamily="66" charset="0"/>
            </a:endParaRPr>
          </a:p>
        </p:txBody>
      </p:sp>
    </p:spTree>
  </p:cSld>
  <p:clrMap bg1="lt1" tx1="dk1" bg2="lt2" tx2="dk2" accent1="accent1" accent2="accent2" accent3="accent3" accent4="accent4" accent5="accent5" accent6="accent6" hlink="hlink" folHlink="folHlink"/>
  <p:sldLayoutIdLst>
    <p:sldLayoutId id="2147483662" r:id="rId1"/>
    <p:sldLayoutId id="2147483661"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60" r:id="rId12"/>
    <p:sldLayoutId id="2147483659" r:id="rId13"/>
    <p:sldLayoutId id="2147483658" r:id="rId14"/>
  </p:sldLayoutIdLst>
  <p:txStyles>
    <p:titleStyle>
      <a:lvl1pPr algn="ctr" defTabSz="1279525" rtl="0" eaLnBrk="0" fontAlgn="base" hangingPunct="0">
        <a:spcBef>
          <a:spcPct val="0"/>
        </a:spcBef>
        <a:spcAft>
          <a:spcPct val="0"/>
        </a:spcAft>
        <a:defRPr sz="6200">
          <a:solidFill>
            <a:schemeClr val="tx2"/>
          </a:solidFill>
          <a:latin typeface="+mj-lt"/>
          <a:ea typeface="+mj-ea"/>
          <a:cs typeface="+mj-cs"/>
        </a:defRPr>
      </a:lvl1pPr>
      <a:lvl2pPr algn="ctr" defTabSz="1279525" rtl="0" eaLnBrk="0" fontAlgn="base" hangingPunct="0">
        <a:spcBef>
          <a:spcPct val="0"/>
        </a:spcBef>
        <a:spcAft>
          <a:spcPct val="0"/>
        </a:spcAft>
        <a:defRPr sz="6200">
          <a:solidFill>
            <a:schemeClr val="tx2"/>
          </a:solidFill>
          <a:latin typeface="Arial" charset="0"/>
          <a:cs typeface="Arial" charset="0"/>
        </a:defRPr>
      </a:lvl2pPr>
      <a:lvl3pPr algn="ctr" defTabSz="1279525" rtl="0" eaLnBrk="0" fontAlgn="base" hangingPunct="0">
        <a:spcBef>
          <a:spcPct val="0"/>
        </a:spcBef>
        <a:spcAft>
          <a:spcPct val="0"/>
        </a:spcAft>
        <a:defRPr sz="6200">
          <a:solidFill>
            <a:schemeClr val="tx2"/>
          </a:solidFill>
          <a:latin typeface="Arial" charset="0"/>
          <a:cs typeface="Arial" charset="0"/>
        </a:defRPr>
      </a:lvl3pPr>
      <a:lvl4pPr algn="ctr" defTabSz="1279525" rtl="0" eaLnBrk="0" fontAlgn="base" hangingPunct="0">
        <a:spcBef>
          <a:spcPct val="0"/>
        </a:spcBef>
        <a:spcAft>
          <a:spcPct val="0"/>
        </a:spcAft>
        <a:defRPr sz="6200">
          <a:solidFill>
            <a:schemeClr val="tx2"/>
          </a:solidFill>
          <a:latin typeface="Arial" charset="0"/>
          <a:cs typeface="Arial" charset="0"/>
        </a:defRPr>
      </a:lvl4pPr>
      <a:lvl5pPr algn="ctr" defTabSz="1279525" rtl="0" eaLnBrk="0" fontAlgn="base" hangingPunct="0">
        <a:spcBef>
          <a:spcPct val="0"/>
        </a:spcBef>
        <a:spcAft>
          <a:spcPct val="0"/>
        </a:spcAft>
        <a:defRPr sz="6200">
          <a:solidFill>
            <a:schemeClr val="tx2"/>
          </a:solidFill>
          <a:latin typeface="Arial" charset="0"/>
          <a:cs typeface="Arial" charset="0"/>
        </a:defRPr>
      </a:lvl5pPr>
      <a:lvl6pPr marL="457200" algn="ctr" defTabSz="1279525" rtl="0" fontAlgn="base">
        <a:spcBef>
          <a:spcPct val="0"/>
        </a:spcBef>
        <a:spcAft>
          <a:spcPct val="0"/>
        </a:spcAft>
        <a:defRPr sz="6200">
          <a:solidFill>
            <a:schemeClr val="tx2"/>
          </a:solidFill>
          <a:latin typeface="Arial" charset="0"/>
          <a:cs typeface="Arial" charset="0"/>
        </a:defRPr>
      </a:lvl6pPr>
      <a:lvl7pPr marL="914400" algn="ctr" defTabSz="1279525" rtl="0" fontAlgn="base">
        <a:spcBef>
          <a:spcPct val="0"/>
        </a:spcBef>
        <a:spcAft>
          <a:spcPct val="0"/>
        </a:spcAft>
        <a:defRPr sz="6200">
          <a:solidFill>
            <a:schemeClr val="tx2"/>
          </a:solidFill>
          <a:latin typeface="Arial" charset="0"/>
          <a:cs typeface="Arial" charset="0"/>
        </a:defRPr>
      </a:lvl7pPr>
      <a:lvl8pPr marL="1371600" algn="ctr" defTabSz="1279525" rtl="0" fontAlgn="base">
        <a:spcBef>
          <a:spcPct val="0"/>
        </a:spcBef>
        <a:spcAft>
          <a:spcPct val="0"/>
        </a:spcAft>
        <a:defRPr sz="6200">
          <a:solidFill>
            <a:schemeClr val="tx2"/>
          </a:solidFill>
          <a:latin typeface="Arial" charset="0"/>
          <a:cs typeface="Arial" charset="0"/>
        </a:defRPr>
      </a:lvl8pPr>
      <a:lvl9pPr marL="1828800" algn="ctr" defTabSz="1279525" rtl="0" fontAlgn="base">
        <a:spcBef>
          <a:spcPct val="0"/>
        </a:spcBef>
        <a:spcAft>
          <a:spcPct val="0"/>
        </a:spcAft>
        <a:defRPr sz="6200">
          <a:solidFill>
            <a:schemeClr val="tx2"/>
          </a:solidFill>
          <a:latin typeface="Arial" charset="0"/>
          <a:cs typeface="Arial" charset="0"/>
        </a:defRPr>
      </a:lvl9pPr>
    </p:titleStyle>
    <p:bodyStyle>
      <a:lvl1pPr marL="479425" indent="-479425" algn="l" defTabSz="1279525" rtl="0" eaLnBrk="0" fontAlgn="base" hangingPunct="0">
        <a:spcBef>
          <a:spcPct val="20000"/>
        </a:spcBef>
        <a:spcAft>
          <a:spcPct val="0"/>
        </a:spcAft>
        <a:buChar char="•"/>
        <a:defRPr sz="4500">
          <a:solidFill>
            <a:schemeClr val="tx1"/>
          </a:solidFill>
          <a:latin typeface="+mn-lt"/>
          <a:ea typeface="+mn-ea"/>
          <a:cs typeface="+mn-cs"/>
        </a:defRPr>
      </a:lvl1pPr>
      <a:lvl2pPr marL="1039813" indent="-400050" algn="l" defTabSz="1279525" rtl="0" eaLnBrk="0" fontAlgn="base" hangingPunct="0">
        <a:spcBef>
          <a:spcPct val="20000"/>
        </a:spcBef>
        <a:spcAft>
          <a:spcPct val="0"/>
        </a:spcAft>
        <a:buChar char="–"/>
        <a:defRPr sz="3900">
          <a:solidFill>
            <a:schemeClr val="tx1"/>
          </a:solidFill>
          <a:latin typeface="+mn-lt"/>
          <a:cs typeface="+mn-cs"/>
        </a:defRPr>
      </a:lvl2pPr>
      <a:lvl3pPr marL="1600200" indent="-320675" algn="l" defTabSz="1279525" rtl="0" eaLnBrk="0" fontAlgn="base" hangingPunct="0">
        <a:spcBef>
          <a:spcPct val="20000"/>
        </a:spcBef>
        <a:spcAft>
          <a:spcPct val="0"/>
        </a:spcAft>
        <a:buChar char="•"/>
        <a:defRPr sz="3400">
          <a:solidFill>
            <a:schemeClr val="tx1"/>
          </a:solidFill>
          <a:latin typeface="+mn-lt"/>
          <a:cs typeface="+mn-cs"/>
        </a:defRPr>
      </a:lvl3pPr>
      <a:lvl4pPr marL="2239963" indent="-319088" algn="l" defTabSz="1279525" rtl="0" eaLnBrk="0" fontAlgn="base" hangingPunct="0">
        <a:spcBef>
          <a:spcPct val="20000"/>
        </a:spcBef>
        <a:spcAft>
          <a:spcPct val="0"/>
        </a:spcAft>
        <a:buChar char="–"/>
        <a:defRPr sz="2800">
          <a:solidFill>
            <a:schemeClr val="tx1"/>
          </a:solidFill>
          <a:latin typeface="+mn-lt"/>
          <a:cs typeface="+mn-cs"/>
        </a:defRPr>
      </a:lvl4pPr>
      <a:lvl5pPr marL="2879725" indent="-319088" algn="l" defTabSz="1279525" rtl="0" eaLnBrk="0" fontAlgn="base" hangingPunct="0">
        <a:spcBef>
          <a:spcPct val="20000"/>
        </a:spcBef>
        <a:spcAft>
          <a:spcPct val="0"/>
        </a:spcAft>
        <a:buChar char="»"/>
        <a:defRPr sz="2800">
          <a:solidFill>
            <a:schemeClr val="tx1"/>
          </a:solidFill>
          <a:latin typeface="+mn-lt"/>
          <a:cs typeface="+mn-cs"/>
        </a:defRPr>
      </a:lvl5pPr>
      <a:lvl6pPr marL="3336925" indent="-319088" algn="l" defTabSz="1279525" rtl="0" fontAlgn="base">
        <a:spcBef>
          <a:spcPct val="20000"/>
        </a:spcBef>
        <a:spcAft>
          <a:spcPct val="0"/>
        </a:spcAft>
        <a:buChar char="»"/>
        <a:defRPr sz="2800">
          <a:solidFill>
            <a:schemeClr val="tx1"/>
          </a:solidFill>
          <a:latin typeface="+mn-lt"/>
          <a:cs typeface="+mn-cs"/>
        </a:defRPr>
      </a:lvl6pPr>
      <a:lvl7pPr marL="3794125" indent="-319088" algn="l" defTabSz="1279525" rtl="0" fontAlgn="base">
        <a:spcBef>
          <a:spcPct val="20000"/>
        </a:spcBef>
        <a:spcAft>
          <a:spcPct val="0"/>
        </a:spcAft>
        <a:buChar char="»"/>
        <a:defRPr sz="2800">
          <a:solidFill>
            <a:schemeClr val="tx1"/>
          </a:solidFill>
          <a:latin typeface="+mn-lt"/>
          <a:cs typeface="+mn-cs"/>
        </a:defRPr>
      </a:lvl7pPr>
      <a:lvl8pPr marL="4251325" indent="-319088" algn="l" defTabSz="1279525" rtl="0" fontAlgn="base">
        <a:spcBef>
          <a:spcPct val="20000"/>
        </a:spcBef>
        <a:spcAft>
          <a:spcPct val="0"/>
        </a:spcAft>
        <a:buChar char="»"/>
        <a:defRPr sz="2800">
          <a:solidFill>
            <a:schemeClr val="tx1"/>
          </a:solidFill>
          <a:latin typeface="+mn-lt"/>
          <a:cs typeface="+mn-cs"/>
        </a:defRPr>
      </a:lvl8pPr>
      <a:lvl9pPr marL="4708525" indent="-319088" algn="l" defTabSz="1279525" rtl="0" fontAlgn="base">
        <a:spcBef>
          <a:spcPct val="20000"/>
        </a:spcBef>
        <a:spcAft>
          <a:spcPct val="0"/>
        </a:spcAft>
        <a:buChar char="»"/>
        <a:defRPr sz="28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1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 Id="rId5" Type="http://schemas.openxmlformats.org/officeDocument/2006/relationships/image" Target="../media/image32.jpeg"/><Relationship Id="rId4" Type="http://schemas.openxmlformats.org/officeDocument/2006/relationships/image" Target="../media/image31.jpeg"/></Relationships>
</file>

<file path=ppt/slides/_rels/slide1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8" Type="http://schemas.openxmlformats.org/officeDocument/2006/relationships/image" Target="../media/image47.jpeg"/><Relationship Id="rId13" Type="http://schemas.openxmlformats.org/officeDocument/2006/relationships/image" Target="../media/image52.jpeg"/><Relationship Id="rId18" Type="http://schemas.openxmlformats.org/officeDocument/2006/relationships/image" Target="../media/image57.jpeg"/><Relationship Id="rId3" Type="http://schemas.openxmlformats.org/officeDocument/2006/relationships/image" Target="../media/image42.jpeg"/><Relationship Id="rId7" Type="http://schemas.openxmlformats.org/officeDocument/2006/relationships/image" Target="../media/image46.jpeg"/><Relationship Id="rId12" Type="http://schemas.openxmlformats.org/officeDocument/2006/relationships/image" Target="../media/image51.jpeg"/><Relationship Id="rId17" Type="http://schemas.openxmlformats.org/officeDocument/2006/relationships/image" Target="../media/image56.jpeg"/><Relationship Id="rId2" Type="http://schemas.openxmlformats.org/officeDocument/2006/relationships/image" Target="../media/image41.jpeg"/><Relationship Id="rId16" Type="http://schemas.openxmlformats.org/officeDocument/2006/relationships/image" Target="../media/image55.jpeg"/><Relationship Id="rId1" Type="http://schemas.openxmlformats.org/officeDocument/2006/relationships/slideLayout" Target="../slideLayouts/slideLayout12.xml"/><Relationship Id="rId6" Type="http://schemas.openxmlformats.org/officeDocument/2006/relationships/image" Target="../media/image45.jpeg"/><Relationship Id="rId11" Type="http://schemas.openxmlformats.org/officeDocument/2006/relationships/image" Target="../media/image50.jpeg"/><Relationship Id="rId5" Type="http://schemas.openxmlformats.org/officeDocument/2006/relationships/image" Target="../media/image44.jpeg"/><Relationship Id="rId15" Type="http://schemas.openxmlformats.org/officeDocument/2006/relationships/image" Target="../media/image54.jpeg"/><Relationship Id="rId10" Type="http://schemas.openxmlformats.org/officeDocument/2006/relationships/image" Target="../media/image49.jpeg"/><Relationship Id="rId19" Type="http://schemas.openxmlformats.org/officeDocument/2006/relationships/image" Target="../media/image58.jpeg"/><Relationship Id="rId4" Type="http://schemas.openxmlformats.org/officeDocument/2006/relationships/image" Target="../media/image43.jpeg"/><Relationship Id="rId9" Type="http://schemas.openxmlformats.org/officeDocument/2006/relationships/image" Target="../media/image48.jpeg"/><Relationship Id="rId14" Type="http://schemas.openxmlformats.org/officeDocument/2006/relationships/image" Target="../media/image53.jpeg"/></Relationships>
</file>

<file path=ppt/slides/_rels/slide19.xml.rels><?xml version="1.0" encoding="UTF-8" standalone="yes"?>
<Relationships xmlns="http://schemas.openxmlformats.org/package/2006/relationships"><Relationship Id="rId13" Type="http://schemas.openxmlformats.org/officeDocument/2006/relationships/image" Target="../media/image70.jpeg"/><Relationship Id="rId18" Type="http://schemas.openxmlformats.org/officeDocument/2006/relationships/image" Target="../media/image75.jpeg"/><Relationship Id="rId26" Type="http://schemas.openxmlformats.org/officeDocument/2006/relationships/image" Target="../media/image83.jpeg"/><Relationship Id="rId39" Type="http://schemas.openxmlformats.org/officeDocument/2006/relationships/image" Target="../media/image94.jpeg"/><Relationship Id="rId21" Type="http://schemas.openxmlformats.org/officeDocument/2006/relationships/image" Target="../media/image78.jpeg"/><Relationship Id="rId34" Type="http://schemas.openxmlformats.org/officeDocument/2006/relationships/image" Target="../media/image91.jpeg"/><Relationship Id="rId42" Type="http://schemas.openxmlformats.org/officeDocument/2006/relationships/image" Target="../media/image97.jpeg"/><Relationship Id="rId47" Type="http://schemas.openxmlformats.org/officeDocument/2006/relationships/image" Target="../media/image102.jpeg"/><Relationship Id="rId7" Type="http://schemas.openxmlformats.org/officeDocument/2006/relationships/image" Target="../media/image64.jpeg"/><Relationship Id="rId2" Type="http://schemas.openxmlformats.org/officeDocument/2006/relationships/image" Target="../media/image59.jpeg"/><Relationship Id="rId16" Type="http://schemas.openxmlformats.org/officeDocument/2006/relationships/image" Target="../media/image73.jpeg"/><Relationship Id="rId29" Type="http://schemas.openxmlformats.org/officeDocument/2006/relationships/image" Target="../media/image86.jpeg"/><Relationship Id="rId1" Type="http://schemas.openxmlformats.org/officeDocument/2006/relationships/slideLayout" Target="../slideLayouts/slideLayout2.xml"/><Relationship Id="rId6" Type="http://schemas.openxmlformats.org/officeDocument/2006/relationships/image" Target="../media/image63.jpeg"/><Relationship Id="rId11" Type="http://schemas.openxmlformats.org/officeDocument/2006/relationships/image" Target="../media/image68.jpeg"/><Relationship Id="rId24" Type="http://schemas.openxmlformats.org/officeDocument/2006/relationships/image" Target="../media/image81.jpeg"/><Relationship Id="rId32" Type="http://schemas.openxmlformats.org/officeDocument/2006/relationships/image" Target="../media/image89.jpeg"/><Relationship Id="rId37" Type="http://schemas.openxmlformats.org/officeDocument/2006/relationships/image" Target="../media/image93.jpeg"/><Relationship Id="rId40" Type="http://schemas.openxmlformats.org/officeDocument/2006/relationships/image" Target="../media/image95.jpeg"/><Relationship Id="rId45" Type="http://schemas.openxmlformats.org/officeDocument/2006/relationships/image" Target="../media/image100.jpeg"/><Relationship Id="rId5" Type="http://schemas.openxmlformats.org/officeDocument/2006/relationships/image" Target="../media/image62.jpeg"/><Relationship Id="rId15" Type="http://schemas.openxmlformats.org/officeDocument/2006/relationships/image" Target="../media/image72.jpeg"/><Relationship Id="rId23" Type="http://schemas.openxmlformats.org/officeDocument/2006/relationships/image" Target="../media/image80.jpeg"/><Relationship Id="rId28" Type="http://schemas.openxmlformats.org/officeDocument/2006/relationships/image" Target="../media/image85.jpeg"/><Relationship Id="rId36" Type="http://schemas.openxmlformats.org/officeDocument/2006/relationships/image" Target="../media/image45.jpeg"/><Relationship Id="rId10" Type="http://schemas.openxmlformats.org/officeDocument/2006/relationships/image" Target="../media/image67.jpeg"/><Relationship Id="rId19" Type="http://schemas.openxmlformats.org/officeDocument/2006/relationships/image" Target="../media/image76.jpeg"/><Relationship Id="rId31" Type="http://schemas.openxmlformats.org/officeDocument/2006/relationships/image" Target="../media/image88.jpeg"/><Relationship Id="rId44" Type="http://schemas.openxmlformats.org/officeDocument/2006/relationships/image" Target="../media/image99.jpeg"/><Relationship Id="rId4" Type="http://schemas.openxmlformats.org/officeDocument/2006/relationships/image" Target="../media/image61.jpeg"/><Relationship Id="rId9" Type="http://schemas.openxmlformats.org/officeDocument/2006/relationships/image" Target="../media/image66.jpeg"/><Relationship Id="rId14" Type="http://schemas.openxmlformats.org/officeDocument/2006/relationships/image" Target="../media/image71.jpeg"/><Relationship Id="rId22" Type="http://schemas.openxmlformats.org/officeDocument/2006/relationships/image" Target="../media/image79.jpeg"/><Relationship Id="rId27" Type="http://schemas.openxmlformats.org/officeDocument/2006/relationships/image" Target="../media/image84.jpeg"/><Relationship Id="rId30" Type="http://schemas.openxmlformats.org/officeDocument/2006/relationships/image" Target="../media/image87.jpeg"/><Relationship Id="rId35" Type="http://schemas.openxmlformats.org/officeDocument/2006/relationships/image" Target="../media/image92.jpeg"/><Relationship Id="rId43" Type="http://schemas.openxmlformats.org/officeDocument/2006/relationships/image" Target="../media/image98.jpeg"/><Relationship Id="rId48" Type="http://schemas.openxmlformats.org/officeDocument/2006/relationships/image" Target="../media/image103.jpeg"/><Relationship Id="rId8" Type="http://schemas.openxmlformats.org/officeDocument/2006/relationships/image" Target="../media/image65.jpeg"/><Relationship Id="rId3" Type="http://schemas.openxmlformats.org/officeDocument/2006/relationships/image" Target="../media/image60.jpeg"/><Relationship Id="rId12" Type="http://schemas.openxmlformats.org/officeDocument/2006/relationships/image" Target="../media/image69.jpeg"/><Relationship Id="rId17" Type="http://schemas.openxmlformats.org/officeDocument/2006/relationships/image" Target="../media/image74.jpeg"/><Relationship Id="rId25" Type="http://schemas.openxmlformats.org/officeDocument/2006/relationships/image" Target="../media/image82.jpeg"/><Relationship Id="rId33" Type="http://schemas.openxmlformats.org/officeDocument/2006/relationships/image" Target="../media/image90.jpeg"/><Relationship Id="rId38" Type="http://schemas.openxmlformats.org/officeDocument/2006/relationships/image" Target="../media/image47.jpeg"/><Relationship Id="rId46" Type="http://schemas.openxmlformats.org/officeDocument/2006/relationships/image" Target="../media/image101.jpeg"/><Relationship Id="rId20" Type="http://schemas.openxmlformats.org/officeDocument/2006/relationships/image" Target="../media/image77.jpeg"/><Relationship Id="rId41" Type="http://schemas.openxmlformats.org/officeDocument/2006/relationships/image" Target="../media/image96.jpe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3" Type="http://schemas.openxmlformats.org/officeDocument/2006/relationships/image" Target="../media/image115.jpeg"/><Relationship Id="rId18" Type="http://schemas.openxmlformats.org/officeDocument/2006/relationships/image" Target="../media/image120.jpeg"/><Relationship Id="rId26" Type="http://schemas.openxmlformats.org/officeDocument/2006/relationships/image" Target="../media/image128.jpeg"/><Relationship Id="rId3" Type="http://schemas.openxmlformats.org/officeDocument/2006/relationships/image" Target="../media/image105.jpeg"/><Relationship Id="rId21" Type="http://schemas.openxmlformats.org/officeDocument/2006/relationships/image" Target="../media/image123.jpeg"/><Relationship Id="rId7" Type="http://schemas.openxmlformats.org/officeDocument/2006/relationships/image" Target="../media/image109.jpeg"/><Relationship Id="rId12" Type="http://schemas.openxmlformats.org/officeDocument/2006/relationships/image" Target="../media/image114.jpeg"/><Relationship Id="rId17" Type="http://schemas.openxmlformats.org/officeDocument/2006/relationships/image" Target="../media/image119.jpeg"/><Relationship Id="rId25" Type="http://schemas.openxmlformats.org/officeDocument/2006/relationships/image" Target="../media/image127.jpeg"/><Relationship Id="rId33" Type="http://schemas.openxmlformats.org/officeDocument/2006/relationships/image" Target="../media/image135.jpeg"/><Relationship Id="rId2" Type="http://schemas.openxmlformats.org/officeDocument/2006/relationships/image" Target="../media/image104.jpeg"/><Relationship Id="rId16" Type="http://schemas.openxmlformats.org/officeDocument/2006/relationships/image" Target="../media/image118.jpeg"/><Relationship Id="rId20" Type="http://schemas.openxmlformats.org/officeDocument/2006/relationships/image" Target="../media/image122.jpeg"/><Relationship Id="rId29" Type="http://schemas.openxmlformats.org/officeDocument/2006/relationships/image" Target="../media/image131.jpeg"/><Relationship Id="rId1" Type="http://schemas.openxmlformats.org/officeDocument/2006/relationships/slideLayout" Target="../slideLayouts/slideLayout2.xml"/><Relationship Id="rId6" Type="http://schemas.openxmlformats.org/officeDocument/2006/relationships/image" Target="../media/image108.jpeg"/><Relationship Id="rId11" Type="http://schemas.openxmlformats.org/officeDocument/2006/relationships/image" Target="../media/image113.jpeg"/><Relationship Id="rId24" Type="http://schemas.openxmlformats.org/officeDocument/2006/relationships/image" Target="../media/image126.jpeg"/><Relationship Id="rId32" Type="http://schemas.openxmlformats.org/officeDocument/2006/relationships/image" Target="../media/image134.jpeg"/><Relationship Id="rId5" Type="http://schemas.openxmlformats.org/officeDocument/2006/relationships/image" Target="../media/image107.jpeg"/><Relationship Id="rId15" Type="http://schemas.openxmlformats.org/officeDocument/2006/relationships/image" Target="../media/image117.jpeg"/><Relationship Id="rId23" Type="http://schemas.openxmlformats.org/officeDocument/2006/relationships/image" Target="../media/image125.jpeg"/><Relationship Id="rId28" Type="http://schemas.openxmlformats.org/officeDocument/2006/relationships/image" Target="../media/image130.jpeg"/><Relationship Id="rId10" Type="http://schemas.openxmlformats.org/officeDocument/2006/relationships/image" Target="../media/image112.jpeg"/><Relationship Id="rId19" Type="http://schemas.openxmlformats.org/officeDocument/2006/relationships/image" Target="../media/image121.jpeg"/><Relationship Id="rId31" Type="http://schemas.openxmlformats.org/officeDocument/2006/relationships/image" Target="../media/image133.jpeg"/><Relationship Id="rId4" Type="http://schemas.openxmlformats.org/officeDocument/2006/relationships/image" Target="../media/image106.jpeg"/><Relationship Id="rId9" Type="http://schemas.openxmlformats.org/officeDocument/2006/relationships/image" Target="../media/image111.jpeg"/><Relationship Id="rId14" Type="http://schemas.openxmlformats.org/officeDocument/2006/relationships/image" Target="../media/image116.jpeg"/><Relationship Id="rId22" Type="http://schemas.openxmlformats.org/officeDocument/2006/relationships/image" Target="../media/image124.jpeg"/><Relationship Id="rId27" Type="http://schemas.openxmlformats.org/officeDocument/2006/relationships/image" Target="../media/image129.jpeg"/><Relationship Id="rId30" Type="http://schemas.openxmlformats.org/officeDocument/2006/relationships/image" Target="../media/image132.jpeg"/><Relationship Id="rId8" Type="http://schemas.openxmlformats.org/officeDocument/2006/relationships/image" Target="../media/image110.jpeg"/></Relationships>
</file>

<file path=ppt/slides/_rels/slide21.xml.rels><?xml version="1.0" encoding="UTF-8" standalone="yes"?>
<Relationships xmlns="http://schemas.openxmlformats.org/package/2006/relationships"><Relationship Id="rId8" Type="http://schemas.openxmlformats.org/officeDocument/2006/relationships/image" Target="../media/image142.jpeg"/><Relationship Id="rId13" Type="http://schemas.openxmlformats.org/officeDocument/2006/relationships/image" Target="../media/image147.jpeg"/><Relationship Id="rId3" Type="http://schemas.openxmlformats.org/officeDocument/2006/relationships/image" Target="../media/image137.jpeg"/><Relationship Id="rId7" Type="http://schemas.openxmlformats.org/officeDocument/2006/relationships/image" Target="../media/image141.jpeg"/><Relationship Id="rId12" Type="http://schemas.openxmlformats.org/officeDocument/2006/relationships/image" Target="../media/image146.jpeg"/><Relationship Id="rId2" Type="http://schemas.openxmlformats.org/officeDocument/2006/relationships/image" Target="../media/image136.jpeg"/><Relationship Id="rId1" Type="http://schemas.openxmlformats.org/officeDocument/2006/relationships/slideLayout" Target="../slideLayouts/slideLayout2.xml"/><Relationship Id="rId6" Type="http://schemas.openxmlformats.org/officeDocument/2006/relationships/image" Target="../media/image140.jpeg"/><Relationship Id="rId11" Type="http://schemas.openxmlformats.org/officeDocument/2006/relationships/image" Target="../media/image145.jpeg"/><Relationship Id="rId5" Type="http://schemas.openxmlformats.org/officeDocument/2006/relationships/image" Target="../media/image139.jpeg"/><Relationship Id="rId10" Type="http://schemas.openxmlformats.org/officeDocument/2006/relationships/image" Target="../media/image144.jpeg"/><Relationship Id="rId4" Type="http://schemas.openxmlformats.org/officeDocument/2006/relationships/image" Target="../media/image138.jpeg"/><Relationship Id="rId9" Type="http://schemas.openxmlformats.org/officeDocument/2006/relationships/image" Target="../media/image143.jpeg"/></Relationships>
</file>

<file path=ppt/slides/_rels/slide22.xml.rels><?xml version="1.0" encoding="UTF-8" standalone="yes"?>
<Relationships xmlns="http://schemas.openxmlformats.org/package/2006/relationships"><Relationship Id="rId8" Type="http://schemas.openxmlformats.org/officeDocument/2006/relationships/image" Target="../media/image154.jpeg"/><Relationship Id="rId13" Type="http://schemas.openxmlformats.org/officeDocument/2006/relationships/image" Target="../media/image159.jpeg"/><Relationship Id="rId3" Type="http://schemas.openxmlformats.org/officeDocument/2006/relationships/image" Target="../media/image149.jpeg"/><Relationship Id="rId7" Type="http://schemas.openxmlformats.org/officeDocument/2006/relationships/image" Target="../media/image153.jpeg"/><Relationship Id="rId12" Type="http://schemas.openxmlformats.org/officeDocument/2006/relationships/image" Target="../media/image158.jpeg"/><Relationship Id="rId2" Type="http://schemas.openxmlformats.org/officeDocument/2006/relationships/image" Target="../media/image148.jpeg"/><Relationship Id="rId1" Type="http://schemas.openxmlformats.org/officeDocument/2006/relationships/slideLayout" Target="../slideLayouts/slideLayout2.xml"/><Relationship Id="rId6" Type="http://schemas.openxmlformats.org/officeDocument/2006/relationships/image" Target="../media/image152.jpeg"/><Relationship Id="rId11" Type="http://schemas.openxmlformats.org/officeDocument/2006/relationships/image" Target="../media/image157.jpeg"/><Relationship Id="rId5" Type="http://schemas.openxmlformats.org/officeDocument/2006/relationships/image" Target="../media/image151.jpeg"/><Relationship Id="rId10" Type="http://schemas.openxmlformats.org/officeDocument/2006/relationships/image" Target="../media/image156.jpeg"/><Relationship Id="rId4" Type="http://schemas.openxmlformats.org/officeDocument/2006/relationships/image" Target="../media/image150.jpeg"/><Relationship Id="rId9" Type="http://schemas.openxmlformats.org/officeDocument/2006/relationships/image" Target="../media/image155.jpeg"/><Relationship Id="rId14" Type="http://schemas.openxmlformats.org/officeDocument/2006/relationships/image" Target="../media/image160.jpeg"/></Relationships>
</file>

<file path=ppt/slides/_rels/slide23.xml.rels><?xml version="1.0" encoding="UTF-8" standalone="yes"?>
<Relationships xmlns="http://schemas.openxmlformats.org/package/2006/relationships"><Relationship Id="rId8" Type="http://schemas.openxmlformats.org/officeDocument/2006/relationships/image" Target="../media/image167.jpeg"/><Relationship Id="rId3" Type="http://schemas.openxmlformats.org/officeDocument/2006/relationships/image" Target="../media/image162.jpeg"/><Relationship Id="rId7" Type="http://schemas.openxmlformats.org/officeDocument/2006/relationships/image" Target="../media/image166.jpeg"/><Relationship Id="rId12" Type="http://schemas.openxmlformats.org/officeDocument/2006/relationships/image" Target="../media/image171.jpeg"/><Relationship Id="rId2" Type="http://schemas.openxmlformats.org/officeDocument/2006/relationships/image" Target="../media/image161.jpeg"/><Relationship Id="rId1" Type="http://schemas.openxmlformats.org/officeDocument/2006/relationships/slideLayout" Target="../slideLayouts/slideLayout2.xml"/><Relationship Id="rId6" Type="http://schemas.openxmlformats.org/officeDocument/2006/relationships/image" Target="../media/image165.jpeg"/><Relationship Id="rId11" Type="http://schemas.openxmlformats.org/officeDocument/2006/relationships/image" Target="../media/image170.jpeg"/><Relationship Id="rId5" Type="http://schemas.openxmlformats.org/officeDocument/2006/relationships/image" Target="../media/image164.jpeg"/><Relationship Id="rId10" Type="http://schemas.openxmlformats.org/officeDocument/2006/relationships/image" Target="../media/image169.jpeg"/><Relationship Id="rId4" Type="http://schemas.openxmlformats.org/officeDocument/2006/relationships/image" Target="../media/image163.jpeg"/><Relationship Id="rId9" Type="http://schemas.openxmlformats.org/officeDocument/2006/relationships/image" Target="../media/image168.jpeg"/></Relationships>
</file>

<file path=ppt/slides/_rels/slide24.xml.rels><?xml version="1.0" encoding="UTF-8" standalone="yes"?>
<Relationships xmlns="http://schemas.openxmlformats.org/package/2006/relationships"><Relationship Id="rId8" Type="http://schemas.openxmlformats.org/officeDocument/2006/relationships/image" Target="../media/image178.jpeg"/><Relationship Id="rId13" Type="http://schemas.openxmlformats.org/officeDocument/2006/relationships/image" Target="../media/image183.jpeg"/><Relationship Id="rId3" Type="http://schemas.openxmlformats.org/officeDocument/2006/relationships/image" Target="../media/image173.jpeg"/><Relationship Id="rId7" Type="http://schemas.openxmlformats.org/officeDocument/2006/relationships/image" Target="../media/image177.jpeg"/><Relationship Id="rId12" Type="http://schemas.openxmlformats.org/officeDocument/2006/relationships/image" Target="../media/image182.jpeg"/><Relationship Id="rId17" Type="http://schemas.openxmlformats.org/officeDocument/2006/relationships/image" Target="../media/image187.jpeg"/><Relationship Id="rId2" Type="http://schemas.openxmlformats.org/officeDocument/2006/relationships/image" Target="../media/image172.jpeg"/><Relationship Id="rId16" Type="http://schemas.openxmlformats.org/officeDocument/2006/relationships/image" Target="../media/image186.jpeg"/><Relationship Id="rId1" Type="http://schemas.openxmlformats.org/officeDocument/2006/relationships/slideLayout" Target="../slideLayouts/slideLayout2.xml"/><Relationship Id="rId6" Type="http://schemas.openxmlformats.org/officeDocument/2006/relationships/image" Target="../media/image176.jpeg"/><Relationship Id="rId11" Type="http://schemas.openxmlformats.org/officeDocument/2006/relationships/image" Target="../media/image181.jpeg"/><Relationship Id="rId5" Type="http://schemas.openxmlformats.org/officeDocument/2006/relationships/image" Target="../media/image175.jpeg"/><Relationship Id="rId15" Type="http://schemas.openxmlformats.org/officeDocument/2006/relationships/image" Target="../media/image185.jpeg"/><Relationship Id="rId10" Type="http://schemas.openxmlformats.org/officeDocument/2006/relationships/image" Target="../media/image180.jpeg"/><Relationship Id="rId4" Type="http://schemas.openxmlformats.org/officeDocument/2006/relationships/image" Target="../media/image174.jpeg"/><Relationship Id="rId9" Type="http://schemas.openxmlformats.org/officeDocument/2006/relationships/image" Target="../media/image179.jpeg"/><Relationship Id="rId14" Type="http://schemas.openxmlformats.org/officeDocument/2006/relationships/image" Target="../media/image184.jpeg"/></Relationships>
</file>

<file path=ppt/slides/_rels/slide25.xml.rels><?xml version="1.0" encoding="UTF-8" standalone="yes"?>
<Relationships xmlns="http://schemas.openxmlformats.org/package/2006/relationships"><Relationship Id="rId8" Type="http://schemas.openxmlformats.org/officeDocument/2006/relationships/image" Target="../media/image194.jpeg"/><Relationship Id="rId13" Type="http://schemas.openxmlformats.org/officeDocument/2006/relationships/image" Target="../media/image199.jpeg"/><Relationship Id="rId3" Type="http://schemas.openxmlformats.org/officeDocument/2006/relationships/image" Target="../media/image189.jpeg"/><Relationship Id="rId7" Type="http://schemas.openxmlformats.org/officeDocument/2006/relationships/image" Target="../media/image193.jpeg"/><Relationship Id="rId12" Type="http://schemas.openxmlformats.org/officeDocument/2006/relationships/image" Target="../media/image198.jpeg"/><Relationship Id="rId2" Type="http://schemas.openxmlformats.org/officeDocument/2006/relationships/image" Target="../media/image188.jpeg"/><Relationship Id="rId1" Type="http://schemas.openxmlformats.org/officeDocument/2006/relationships/slideLayout" Target="../slideLayouts/slideLayout2.xml"/><Relationship Id="rId6" Type="http://schemas.openxmlformats.org/officeDocument/2006/relationships/image" Target="../media/image192.jpeg"/><Relationship Id="rId11" Type="http://schemas.openxmlformats.org/officeDocument/2006/relationships/image" Target="../media/image197.jpeg"/><Relationship Id="rId5" Type="http://schemas.openxmlformats.org/officeDocument/2006/relationships/image" Target="../media/image191.jpeg"/><Relationship Id="rId10" Type="http://schemas.openxmlformats.org/officeDocument/2006/relationships/image" Target="../media/image196.jpeg"/><Relationship Id="rId4" Type="http://schemas.openxmlformats.org/officeDocument/2006/relationships/image" Target="../media/image190.jpeg"/><Relationship Id="rId9" Type="http://schemas.openxmlformats.org/officeDocument/2006/relationships/image" Target="../media/image195.jpeg"/><Relationship Id="rId14" Type="http://schemas.openxmlformats.org/officeDocument/2006/relationships/image" Target="../media/image200.jpeg"/></Relationships>
</file>

<file path=ppt/slides/_rels/slide26.xml.rels><?xml version="1.0" encoding="UTF-8" standalone="yes"?>
<Relationships xmlns="http://schemas.openxmlformats.org/package/2006/relationships"><Relationship Id="rId3" Type="http://schemas.openxmlformats.org/officeDocument/2006/relationships/image" Target="../media/image202.jpeg"/><Relationship Id="rId7" Type="http://schemas.openxmlformats.org/officeDocument/2006/relationships/image" Target="../media/image206.jpeg"/><Relationship Id="rId2" Type="http://schemas.openxmlformats.org/officeDocument/2006/relationships/image" Target="../media/image201.jpeg"/><Relationship Id="rId1" Type="http://schemas.openxmlformats.org/officeDocument/2006/relationships/slideLayout" Target="../slideLayouts/slideLayout2.xml"/><Relationship Id="rId6" Type="http://schemas.openxmlformats.org/officeDocument/2006/relationships/image" Target="../media/image205.jpeg"/><Relationship Id="rId5" Type="http://schemas.openxmlformats.org/officeDocument/2006/relationships/image" Target="../media/image204.jpeg"/><Relationship Id="rId4" Type="http://schemas.openxmlformats.org/officeDocument/2006/relationships/image" Target="../media/image203.jpeg"/></Relationships>
</file>

<file path=ppt/slides/_rels/slide27.xml.rels><?xml version="1.0" encoding="UTF-8" standalone="yes"?>
<Relationships xmlns="http://schemas.openxmlformats.org/package/2006/relationships"><Relationship Id="rId3" Type="http://schemas.openxmlformats.org/officeDocument/2006/relationships/image" Target="../media/image208.jpeg"/><Relationship Id="rId2" Type="http://schemas.openxmlformats.org/officeDocument/2006/relationships/image" Target="../media/image207.jpeg"/><Relationship Id="rId1" Type="http://schemas.openxmlformats.org/officeDocument/2006/relationships/slideLayout" Target="../slideLayouts/slideLayout2.xml"/><Relationship Id="rId5" Type="http://schemas.openxmlformats.org/officeDocument/2006/relationships/image" Target="../media/image210.jpeg"/><Relationship Id="rId4" Type="http://schemas.openxmlformats.org/officeDocument/2006/relationships/image" Target="../media/image209.jpeg"/></Relationships>
</file>

<file path=ppt/slides/_rels/slide28.xml.rels><?xml version="1.0" encoding="UTF-8" standalone="yes"?>
<Relationships xmlns="http://schemas.openxmlformats.org/package/2006/relationships"><Relationship Id="rId3" Type="http://schemas.openxmlformats.org/officeDocument/2006/relationships/image" Target="../media/image212.jpeg"/><Relationship Id="rId2" Type="http://schemas.openxmlformats.org/officeDocument/2006/relationships/image" Target="../media/image211.jpeg"/><Relationship Id="rId1" Type="http://schemas.openxmlformats.org/officeDocument/2006/relationships/slideLayout" Target="../slideLayouts/slideLayout2.xml"/><Relationship Id="rId5" Type="http://schemas.openxmlformats.org/officeDocument/2006/relationships/image" Target="../media/image214.jpeg"/><Relationship Id="rId4" Type="http://schemas.openxmlformats.org/officeDocument/2006/relationships/image" Target="../media/image213.jpe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G"/><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image" Target="../media/image2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6D42D1D-C5C0-4F61-8540-C73659B6469D}"/>
              </a:ext>
            </a:extLst>
          </p:cNvPr>
          <p:cNvPicPr>
            <a:picLocks noChangeAspect="1"/>
          </p:cNvPicPr>
          <p:nvPr/>
        </p:nvPicPr>
        <p:blipFill rotWithShape="1">
          <a:blip r:embed="rId2"/>
          <a:srcRect l="25637" t="16531" r="27853" b="7672"/>
          <a:stretch/>
        </p:blipFill>
        <p:spPr>
          <a:xfrm>
            <a:off x="0" y="336103"/>
            <a:ext cx="7580534" cy="9265097"/>
          </a:xfrm>
          <a:prstGeom prst="rect">
            <a:avLst/>
          </a:prstGeom>
        </p:spPr>
      </p:pic>
      <p:pic>
        <p:nvPicPr>
          <p:cNvPr id="3" name="Picture 2">
            <a:extLst>
              <a:ext uri="{FF2B5EF4-FFF2-40B4-BE49-F238E27FC236}">
                <a16:creationId xmlns:a16="http://schemas.microsoft.com/office/drawing/2014/main" id="{103D2910-598E-4C21-9DFA-0CB09628A6CF}"/>
              </a:ext>
            </a:extLst>
          </p:cNvPr>
          <p:cNvPicPr>
            <a:picLocks noChangeAspect="1"/>
          </p:cNvPicPr>
          <p:nvPr/>
        </p:nvPicPr>
        <p:blipFill rotWithShape="1">
          <a:blip r:embed="rId3"/>
          <a:srcRect l="26376" t="28344" r="28590" b="57875"/>
          <a:stretch/>
        </p:blipFill>
        <p:spPr>
          <a:xfrm>
            <a:off x="4168552" y="696144"/>
            <a:ext cx="8471227" cy="1944216"/>
          </a:xfrm>
          <a:prstGeom prst="rect">
            <a:avLst/>
          </a:prstGeom>
        </p:spPr>
      </p:pic>
    </p:spTree>
    <p:extLst>
      <p:ext uri="{BB962C8B-B14F-4D97-AF65-F5344CB8AC3E}">
        <p14:creationId xmlns:p14="http://schemas.microsoft.com/office/powerpoint/2010/main" val="16283945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08DB2D5-4113-407E-B4C8-2A9E56909AC9}"/>
              </a:ext>
            </a:extLst>
          </p:cNvPr>
          <p:cNvSpPr txBox="1"/>
          <p:nvPr/>
        </p:nvSpPr>
        <p:spPr>
          <a:xfrm>
            <a:off x="540955" y="2424336"/>
            <a:ext cx="11719690" cy="3785652"/>
          </a:xfrm>
          <a:prstGeom prst="rect">
            <a:avLst/>
          </a:prstGeom>
          <a:noFill/>
        </p:spPr>
        <p:txBody>
          <a:bodyPr wrap="square" rtlCol="0">
            <a:spAutoFit/>
          </a:bodyPr>
          <a:lstStyle/>
          <a:p>
            <a:r>
              <a:rPr lang="en-US" sz="1200" dirty="0"/>
              <a:t>The theme for Product Design is ‘Furniture’</a:t>
            </a:r>
          </a:p>
          <a:p>
            <a:endParaRPr lang="en-US" sz="1200" dirty="0"/>
          </a:p>
          <a:p>
            <a:r>
              <a:rPr lang="en-US" sz="1200" dirty="0"/>
              <a:t>We all see trees around us, in streets, parks and woods. They have always been an inspiration for artists and designers. Trees have cultural, mystical and environmental significance, as reflected in poetry, literature, beliefs and ancient traditions. Designers who have used trees as the source for their work include Robert </a:t>
            </a:r>
            <a:r>
              <a:rPr lang="en-US" sz="1200" dirty="0" err="1"/>
              <a:t>Bronwasser</a:t>
            </a:r>
            <a:r>
              <a:rPr lang="en-US" sz="1200" dirty="0"/>
              <a:t> and design companies such as Straight Line Designs Inc. and Design Lush. Russell Pinch uses trees and roots as the basis of furniture designs. </a:t>
            </a:r>
          </a:p>
          <a:p>
            <a:endParaRPr lang="en-US" sz="1200" dirty="0"/>
          </a:p>
          <a:p>
            <a:r>
              <a:rPr lang="en-US" sz="1200" dirty="0"/>
              <a:t>What you will need to produce</a:t>
            </a:r>
          </a:p>
          <a:p>
            <a:endParaRPr lang="en-US" sz="1200" dirty="0"/>
          </a:p>
          <a:p>
            <a:r>
              <a:rPr lang="en-US" sz="1200" dirty="0"/>
              <a:t>The National Arboretum at Westonbirt wants you to come up with some new designs inspired by Trees. You should develop 2D and 3D designs and ideas in response to the client brief using your own primary and secondary research. You should make reference to specialist materials, techniques and processes. Consider form and function, </a:t>
            </a:r>
            <a:r>
              <a:rPr lang="en-US" sz="1200" dirty="0" err="1"/>
              <a:t>colour</a:t>
            </a:r>
            <a:r>
              <a:rPr lang="en-US" sz="1200" dirty="0"/>
              <a:t>, line, texture, mass, surface and volume. The client would like to see drawings, sketches, models, test pieces and </a:t>
            </a:r>
            <a:r>
              <a:rPr lang="en-US" sz="1200" dirty="0" err="1"/>
              <a:t>maquettes</a:t>
            </a:r>
            <a:r>
              <a:rPr lang="en-US" sz="1200" dirty="0"/>
              <a:t> to show your design ideas. </a:t>
            </a:r>
          </a:p>
          <a:p>
            <a:endParaRPr lang="en-US" sz="1200" dirty="0"/>
          </a:p>
          <a:p>
            <a:r>
              <a:rPr lang="en-US" sz="1200" dirty="0"/>
              <a:t>Inspired by this theme, choose one of the following: </a:t>
            </a:r>
          </a:p>
          <a:p>
            <a:pPr marL="228600" indent="-228600">
              <a:buAutoNum type="arabicPeriod"/>
            </a:pPr>
            <a:r>
              <a:rPr lang="en-US" sz="1200" dirty="0"/>
              <a:t>Design a bench for 2-4 adults and/or children to sit while walking around the grounds.</a:t>
            </a:r>
          </a:p>
          <a:p>
            <a:pPr marL="228600" indent="-228600">
              <a:buAutoNum type="arabicPeriod"/>
            </a:pPr>
            <a:endParaRPr lang="en-US" sz="1200" dirty="0"/>
          </a:p>
          <a:p>
            <a:pPr marL="228600" indent="-228600">
              <a:buAutoNum type="arabicPeriod"/>
            </a:pPr>
            <a:r>
              <a:rPr lang="en-US" sz="1200" dirty="0"/>
              <a:t>Design a picnic bench (seats and table top) for 2-4 adults and/or children to sit at to have a picnic lunch.</a:t>
            </a:r>
          </a:p>
          <a:p>
            <a:pPr marL="228600" indent="-228600">
              <a:buAutoNum type="arabicPeriod"/>
            </a:pPr>
            <a:endParaRPr lang="en-US" sz="1200" dirty="0"/>
          </a:p>
          <a:p>
            <a:pPr marL="228600" indent="-228600">
              <a:buAutoNum type="arabicPeriod"/>
            </a:pPr>
            <a:r>
              <a:rPr lang="en-US" sz="1200" dirty="0"/>
              <a:t>Design a bench or seat for use by children in the children’s play area. </a:t>
            </a:r>
          </a:p>
          <a:p>
            <a:pPr marL="228600" indent="-228600">
              <a:buAutoNum type="arabicPeriod"/>
            </a:pPr>
            <a:endParaRPr lang="en-US" sz="1200" dirty="0"/>
          </a:p>
          <a:p>
            <a:r>
              <a:rPr lang="en-US" sz="1200" dirty="0"/>
              <a:t>Your designs are to be inspired by trees and the objects, patterns, textures associated with Trees and </a:t>
            </a:r>
            <a:r>
              <a:rPr lang="en-US" sz="1200" b="1" dirty="0"/>
              <a:t>Encourage, Promote and Celebrate </a:t>
            </a:r>
            <a:r>
              <a:rPr lang="en-US" sz="1200" dirty="0"/>
              <a:t>good furniture design</a:t>
            </a:r>
            <a:endParaRPr lang="en-GB" sz="1200" dirty="0"/>
          </a:p>
        </p:txBody>
      </p:sp>
    </p:spTree>
    <p:extLst>
      <p:ext uri="{BB962C8B-B14F-4D97-AF65-F5344CB8AC3E}">
        <p14:creationId xmlns:p14="http://schemas.microsoft.com/office/powerpoint/2010/main" val="23173018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B844B5D-F3D0-475E-A657-8B129D96931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807098" y="782757"/>
            <a:ext cx="6456784" cy="4842588"/>
          </a:xfrm>
          <a:prstGeom prst="rect">
            <a:avLst/>
          </a:prstGeom>
        </p:spPr>
      </p:pic>
      <p:pic>
        <p:nvPicPr>
          <p:cNvPr id="7" name="Picture 6">
            <a:extLst>
              <a:ext uri="{FF2B5EF4-FFF2-40B4-BE49-F238E27FC236}">
                <a16:creationId xmlns:a16="http://schemas.microsoft.com/office/drawing/2014/main" id="{03DAE12E-AE8C-4ACF-A914-C89E34752E4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7781986" y="4581586"/>
            <a:ext cx="5736702" cy="4302526"/>
          </a:xfrm>
          <a:prstGeom prst="rect">
            <a:avLst/>
          </a:prstGeom>
        </p:spPr>
      </p:pic>
      <p:pic>
        <p:nvPicPr>
          <p:cNvPr id="5" name="Picture 4">
            <a:extLst>
              <a:ext uri="{FF2B5EF4-FFF2-40B4-BE49-F238E27FC236}">
                <a16:creationId xmlns:a16="http://schemas.microsoft.com/office/drawing/2014/main" id="{C8E84F94-7D40-4FBE-B7FB-08623FEC3E7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42588" y="-24341"/>
            <a:ext cx="5824736" cy="4368552"/>
          </a:xfrm>
          <a:prstGeom prst="rect">
            <a:avLst/>
          </a:prstGeom>
        </p:spPr>
      </p:pic>
    </p:spTree>
    <p:extLst>
      <p:ext uri="{BB962C8B-B14F-4D97-AF65-F5344CB8AC3E}">
        <p14:creationId xmlns:p14="http://schemas.microsoft.com/office/powerpoint/2010/main" val="25368304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DCA79AE-94BD-4AD5-B1A8-D1141C840BC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80615" y="4619640"/>
            <a:ext cx="6642080" cy="4981560"/>
          </a:xfrm>
          <a:prstGeom prst="rect">
            <a:avLst/>
          </a:prstGeom>
        </p:spPr>
      </p:pic>
      <p:pic>
        <p:nvPicPr>
          <p:cNvPr id="5" name="Picture 4">
            <a:extLst>
              <a:ext uri="{FF2B5EF4-FFF2-40B4-BE49-F238E27FC236}">
                <a16:creationId xmlns:a16="http://schemas.microsoft.com/office/drawing/2014/main" id="{E4C89FD2-6408-40F9-8EE7-52D89A5748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626675" y="5246315"/>
            <a:ext cx="5013406" cy="3760055"/>
          </a:xfrm>
          <a:prstGeom prst="rect">
            <a:avLst/>
          </a:prstGeom>
        </p:spPr>
      </p:pic>
      <p:pic>
        <p:nvPicPr>
          <p:cNvPr id="7" name="Picture 6">
            <a:extLst>
              <a:ext uri="{FF2B5EF4-FFF2-40B4-BE49-F238E27FC236}">
                <a16:creationId xmlns:a16="http://schemas.microsoft.com/office/drawing/2014/main" id="{B39D4413-084B-4268-9884-EEA6DC3B376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6400800" cy="4800600"/>
          </a:xfrm>
          <a:prstGeom prst="rect">
            <a:avLst/>
          </a:prstGeom>
        </p:spPr>
      </p:pic>
      <p:pic>
        <p:nvPicPr>
          <p:cNvPr id="9" name="Picture 8">
            <a:extLst>
              <a:ext uri="{FF2B5EF4-FFF2-40B4-BE49-F238E27FC236}">
                <a16:creationId xmlns:a16="http://schemas.microsoft.com/office/drawing/2014/main" id="{F7F5B377-98EB-4F0E-9887-4C52497E924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00800" y="0"/>
            <a:ext cx="6400800" cy="4800600"/>
          </a:xfrm>
          <a:prstGeom prst="rect">
            <a:avLst/>
          </a:prstGeom>
        </p:spPr>
      </p:pic>
    </p:spTree>
    <p:extLst>
      <p:ext uri="{BB962C8B-B14F-4D97-AF65-F5344CB8AC3E}">
        <p14:creationId xmlns:p14="http://schemas.microsoft.com/office/powerpoint/2010/main" val="17509417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1455EC5-5657-4D11-B9E7-F677D411D7B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6976864" cy="5232648"/>
          </a:xfrm>
          <a:prstGeom prst="rect">
            <a:avLst/>
          </a:prstGeom>
        </p:spPr>
      </p:pic>
      <p:pic>
        <p:nvPicPr>
          <p:cNvPr id="5" name="Picture 4">
            <a:extLst>
              <a:ext uri="{FF2B5EF4-FFF2-40B4-BE49-F238E27FC236}">
                <a16:creationId xmlns:a16="http://schemas.microsoft.com/office/drawing/2014/main" id="{43BE596C-1CBE-41B7-AEB7-8FCB43C8C3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7350224" y="4125483"/>
            <a:ext cx="6230144" cy="4672608"/>
          </a:xfrm>
          <a:prstGeom prst="rect">
            <a:avLst/>
          </a:prstGeom>
        </p:spPr>
      </p:pic>
      <p:pic>
        <p:nvPicPr>
          <p:cNvPr id="7" name="Picture 6">
            <a:extLst>
              <a:ext uri="{FF2B5EF4-FFF2-40B4-BE49-F238E27FC236}">
                <a16:creationId xmlns:a16="http://schemas.microsoft.com/office/drawing/2014/main" id="{863960EC-8AC9-40EF-9242-75113E99C95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48599" y="5061036"/>
            <a:ext cx="6060313" cy="4545235"/>
          </a:xfrm>
          <a:prstGeom prst="rect">
            <a:avLst/>
          </a:prstGeom>
        </p:spPr>
      </p:pic>
    </p:spTree>
    <p:extLst>
      <p:ext uri="{BB962C8B-B14F-4D97-AF65-F5344CB8AC3E}">
        <p14:creationId xmlns:p14="http://schemas.microsoft.com/office/powerpoint/2010/main" val="30742715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C98B399-900D-4A9B-837D-B239FC431669}"/>
              </a:ext>
            </a:extLst>
          </p:cNvPr>
          <p:cNvPicPr>
            <a:picLocks noChangeAspect="1"/>
          </p:cNvPicPr>
          <p:nvPr/>
        </p:nvPicPr>
        <p:blipFill rotWithShape="1">
          <a:blip r:embed="rId2"/>
          <a:srcRect l="12348" t="32282" r="16039" b="38187"/>
          <a:stretch/>
        </p:blipFill>
        <p:spPr>
          <a:xfrm>
            <a:off x="712168" y="-280326"/>
            <a:ext cx="11100218" cy="3433057"/>
          </a:xfrm>
          <a:prstGeom prst="rect">
            <a:avLst/>
          </a:prstGeom>
        </p:spPr>
      </p:pic>
      <p:pic>
        <p:nvPicPr>
          <p:cNvPr id="3" name="Picture 2">
            <a:extLst>
              <a:ext uri="{FF2B5EF4-FFF2-40B4-BE49-F238E27FC236}">
                <a16:creationId xmlns:a16="http://schemas.microsoft.com/office/drawing/2014/main" id="{203A66AD-5BD1-4865-B691-59B5B5F89993}"/>
              </a:ext>
            </a:extLst>
          </p:cNvPr>
          <p:cNvPicPr>
            <a:picLocks noChangeAspect="1"/>
          </p:cNvPicPr>
          <p:nvPr/>
        </p:nvPicPr>
        <p:blipFill rotWithShape="1">
          <a:blip r:embed="rId3"/>
          <a:srcRect l="11610" t="24406" r="13087" b="46063"/>
          <a:stretch/>
        </p:blipFill>
        <p:spPr>
          <a:xfrm>
            <a:off x="532532" y="3152731"/>
            <a:ext cx="11736535" cy="3451922"/>
          </a:xfrm>
          <a:prstGeom prst="rect">
            <a:avLst/>
          </a:prstGeom>
        </p:spPr>
      </p:pic>
      <p:sp>
        <p:nvSpPr>
          <p:cNvPr id="4" name="Rectangle 3">
            <a:extLst>
              <a:ext uri="{FF2B5EF4-FFF2-40B4-BE49-F238E27FC236}">
                <a16:creationId xmlns:a16="http://schemas.microsoft.com/office/drawing/2014/main" id="{06D43C9F-CC42-481B-AFBF-94D236812A79}"/>
              </a:ext>
            </a:extLst>
          </p:cNvPr>
          <p:cNvSpPr/>
          <p:nvPr/>
        </p:nvSpPr>
        <p:spPr>
          <a:xfrm>
            <a:off x="439061" y="6604653"/>
            <a:ext cx="12312598" cy="3108543"/>
          </a:xfrm>
          <a:prstGeom prst="rect">
            <a:avLst/>
          </a:prstGeom>
          <a:solidFill>
            <a:schemeClr val="bg1"/>
          </a:solidFill>
        </p:spPr>
        <p:txBody>
          <a:bodyPr wrap="square">
            <a:spAutoFit/>
          </a:bodyPr>
          <a:lstStyle/>
          <a:p>
            <a:r>
              <a:rPr lang="en-US" sz="1400" dirty="0"/>
              <a:t>The National Arboretum at </a:t>
            </a:r>
            <a:r>
              <a:rPr lang="en-US" sz="1400" dirty="0" err="1"/>
              <a:t>Westonbirt</a:t>
            </a:r>
            <a:r>
              <a:rPr lang="en-US" sz="1400" dirty="0"/>
              <a:t> wants you to come up with some new designs inspired by Trees. You should develop 2D and 3D designs and ideas in response to the client brief using your own primary and secondary research. You should make reference to specialist materials, techniques and processes. Consider form and function, </a:t>
            </a:r>
            <a:r>
              <a:rPr lang="en-US" sz="1400" dirty="0" err="1"/>
              <a:t>colour</a:t>
            </a:r>
            <a:r>
              <a:rPr lang="en-US" sz="1400" dirty="0"/>
              <a:t>, line, texture, mass, surface and volume. The client would like to see drawings, sketches, models, test pieces and </a:t>
            </a:r>
            <a:r>
              <a:rPr lang="en-US" sz="1400" dirty="0" err="1"/>
              <a:t>maquettes</a:t>
            </a:r>
            <a:r>
              <a:rPr lang="en-US" sz="1400" dirty="0"/>
              <a:t> to show your design ideas. </a:t>
            </a:r>
          </a:p>
          <a:p>
            <a:endParaRPr lang="en-US" sz="1400" dirty="0"/>
          </a:p>
          <a:p>
            <a:r>
              <a:rPr lang="en-US" sz="1400" dirty="0"/>
              <a:t>Inspired by this theme, choose one of the following: </a:t>
            </a:r>
          </a:p>
          <a:p>
            <a:pPr marL="228600" indent="-228600">
              <a:buAutoNum type="arabicPeriod"/>
            </a:pPr>
            <a:r>
              <a:rPr lang="en-US" sz="1400" dirty="0"/>
              <a:t>Design a bench for 2-4 adults and/or children to sit while walking around the grounds.</a:t>
            </a:r>
          </a:p>
          <a:p>
            <a:pPr marL="228600" indent="-228600">
              <a:buAutoNum type="arabicPeriod"/>
            </a:pPr>
            <a:endParaRPr lang="en-US" sz="1400" dirty="0"/>
          </a:p>
          <a:p>
            <a:pPr marL="228600" indent="-228600">
              <a:buAutoNum type="arabicPeriod"/>
            </a:pPr>
            <a:r>
              <a:rPr lang="en-US" sz="1400" dirty="0"/>
              <a:t>Design a picnic bench (seats and table top) for 2-4 adults and/or children to sit at to have a picnic lunch.</a:t>
            </a:r>
          </a:p>
          <a:p>
            <a:pPr marL="228600" indent="-228600">
              <a:buAutoNum type="arabicPeriod"/>
            </a:pPr>
            <a:endParaRPr lang="en-US" sz="1400" dirty="0"/>
          </a:p>
          <a:p>
            <a:pPr marL="228600" indent="-228600">
              <a:buAutoNum type="arabicPeriod"/>
            </a:pPr>
            <a:r>
              <a:rPr lang="en-US" sz="1400" dirty="0"/>
              <a:t>Design a bench or seat for use by children in the children’s play area. </a:t>
            </a:r>
          </a:p>
          <a:p>
            <a:pPr marL="228600" indent="-228600">
              <a:buAutoNum type="arabicPeriod"/>
            </a:pPr>
            <a:endParaRPr lang="en-US" sz="1400" dirty="0"/>
          </a:p>
          <a:p>
            <a:r>
              <a:rPr lang="en-US" sz="1400" dirty="0"/>
              <a:t>Your designs are to be inspired by trees and the objects, patterns, textures associated with Trees and </a:t>
            </a:r>
            <a:r>
              <a:rPr lang="en-US" sz="1400" b="1" dirty="0"/>
              <a:t>Encourage, Promote and Celebrate good furniture design</a:t>
            </a:r>
            <a:r>
              <a:rPr lang="en-US" sz="1400" dirty="0"/>
              <a:t>.</a:t>
            </a:r>
            <a:endParaRPr lang="en-GB" sz="1400" dirty="0"/>
          </a:p>
        </p:txBody>
      </p:sp>
      <p:sp>
        <p:nvSpPr>
          <p:cNvPr id="5" name="Rectangle: Rounded Corners 4">
            <a:extLst>
              <a:ext uri="{FF2B5EF4-FFF2-40B4-BE49-F238E27FC236}">
                <a16:creationId xmlns:a16="http://schemas.microsoft.com/office/drawing/2014/main" id="{795237AB-F9F0-4D64-9D6E-8386D64C18CA}"/>
              </a:ext>
            </a:extLst>
          </p:cNvPr>
          <p:cNvSpPr/>
          <p:nvPr/>
        </p:nvSpPr>
        <p:spPr bwMode="auto">
          <a:xfrm>
            <a:off x="252330" y="0"/>
            <a:ext cx="12549270" cy="3049284"/>
          </a:xfrm>
          <a:prstGeom prst="round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1279525" rtl="0" eaLnBrk="1" fontAlgn="base" latinLnBrk="0" hangingPunct="1">
              <a:lnSpc>
                <a:spcPct val="100000"/>
              </a:lnSpc>
              <a:spcBef>
                <a:spcPct val="0"/>
              </a:spcBef>
              <a:spcAft>
                <a:spcPct val="0"/>
              </a:spcAft>
              <a:buClrTx/>
              <a:buSzTx/>
              <a:buFontTx/>
              <a:buNone/>
              <a:tabLst/>
            </a:pPr>
            <a:endParaRPr kumimoji="0" lang="en-GB" sz="2500" b="0" i="0" u="none" strike="noStrike" cap="none" normalizeH="0" baseline="0">
              <a:ln>
                <a:noFill/>
              </a:ln>
              <a:solidFill>
                <a:schemeClr val="tx1"/>
              </a:solidFill>
              <a:effectLst/>
              <a:latin typeface="Arial" charset="0"/>
              <a:cs typeface="Arial" charset="0"/>
            </a:endParaRPr>
          </a:p>
        </p:txBody>
      </p:sp>
      <p:sp>
        <p:nvSpPr>
          <p:cNvPr id="6" name="Rectangle: Rounded Corners 5">
            <a:extLst>
              <a:ext uri="{FF2B5EF4-FFF2-40B4-BE49-F238E27FC236}">
                <a16:creationId xmlns:a16="http://schemas.microsoft.com/office/drawing/2014/main" id="{166F01E4-8244-43F0-BEA3-4E9B05CEF121}"/>
              </a:ext>
            </a:extLst>
          </p:cNvPr>
          <p:cNvSpPr/>
          <p:nvPr/>
        </p:nvSpPr>
        <p:spPr bwMode="auto">
          <a:xfrm>
            <a:off x="133994" y="3152731"/>
            <a:ext cx="12549270" cy="3399186"/>
          </a:xfrm>
          <a:prstGeom prst="round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1279525" rtl="0" eaLnBrk="1" fontAlgn="base" latinLnBrk="0" hangingPunct="1">
              <a:lnSpc>
                <a:spcPct val="100000"/>
              </a:lnSpc>
              <a:spcBef>
                <a:spcPct val="0"/>
              </a:spcBef>
              <a:spcAft>
                <a:spcPct val="0"/>
              </a:spcAft>
              <a:buClrTx/>
              <a:buSzTx/>
              <a:buFontTx/>
              <a:buNone/>
              <a:tabLst/>
            </a:pPr>
            <a:endParaRPr kumimoji="0" lang="en-GB" sz="2500" b="0" i="0" u="none" strike="noStrike" cap="none" normalizeH="0" baseline="0">
              <a:ln>
                <a:noFill/>
              </a:ln>
              <a:solidFill>
                <a:schemeClr val="tx1"/>
              </a:solidFill>
              <a:effectLst/>
              <a:latin typeface="Arial" charset="0"/>
              <a:cs typeface="Arial" charset="0"/>
            </a:endParaRPr>
          </a:p>
        </p:txBody>
      </p:sp>
      <p:sp>
        <p:nvSpPr>
          <p:cNvPr id="7" name="Rectangle: Rounded Corners 6">
            <a:extLst>
              <a:ext uri="{FF2B5EF4-FFF2-40B4-BE49-F238E27FC236}">
                <a16:creationId xmlns:a16="http://schemas.microsoft.com/office/drawing/2014/main" id="{88D5A1AE-9EB0-43D8-81B5-2BD95252CB19}"/>
              </a:ext>
            </a:extLst>
          </p:cNvPr>
          <p:cNvSpPr/>
          <p:nvPr/>
        </p:nvSpPr>
        <p:spPr bwMode="auto">
          <a:xfrm>
            <a:off x="227745" y="6551914"/>
            <a:ext cx="12549270" cy="3264729"/>
          </a:xfrm>
          <a:prstGeom prst="round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1279525" rtl="0" eaLnBrk="1" fontAlgn="base" latinLnBrk="0" hangingPunct="1">
              <a:lnSpc>
                <a:spcPct val="100000"/>
              </a:lnSpc>
              <a:spcBef>
                <a:spcPct val="0"/>
              </a:spcBef>
              <a:spcAft>
                <a:spcPct val="0"/>
              </a:spcAft>
              <a:buClrTx/>
              <a:buSzTx/>
              <a:buFontTx/>
              <a:buNone/>
              <a:tabLst/>
            </a:pPr>
            <a:endParaRPr kumimoji="0" lang="en-GB" sz="2500" b="0" i="0" u="none" strike="noStrike" cap="none" normalizeH="0" baseline="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12220968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3"/>
          <p:cNvSpPr txBox="1">
            <a:spLocks noChangeArrowheads="1"/>
          </p:cNvSpPr>
          <p:nvPr/>
        </p:nvSpPr>
        <p:spPr bwMode="auto">
          <a:xfrm rot="16200000">
            <a:off x="-2163966" y="5917838"/>
            <a:ext cx="4697263" cy="276999"/>
          </a:xfrm>
          <a:prstGeom prst="rect">
            <a:avLst/>
          </a:prstGeom>
          <a:noFill/>
          <a:ln w="9525">
            <a:noFill/>
            <a:miter lim="800000"/>
            <a:headEnd/>
            <a:tailEnd/>
          </a:ln>
        </p:spPr>
        <p:txBody>
          <a:bodyPr wrap="square">
            <a:spAutoFit/>
          </a:bodyPr>
          <a:lstStyle/>
          <a:p>
            <a:pPr>
              <a:spcBef>
                <a:spcPct val="50000"/>
              </a:spcBef>
            </a:pPr>
            <a:r>
              <a:rPr lang="en-GB" sz="1200" dirty="0"/>
              <a:t>Exam Starting Point Analysis</a:t>
            </a:r>
          </a:p>
        </p:txBody>
      </p:sp>
      <p:sp>
        <p:nvSpPr>
          <p:cNvPr id="2" name="TextBox 1"/>
          <p:cNvSpPr txBox="1"/>
          <p:nvPr/>
        </p:nvSpPr>
        <p:spPr>
          <a:xfrm>
            <a:off x="7120880" y="9113972"/>
            <a:ext cx="1440160" cy="338554"/>
          </a:xfrm>
          <a:prstGeom prst="rect">
            <a:avLst/>
          </a:prstGeom>
          <a:noFill/>
        </p:spPr>
        <p:txBody>
          <a:bodyPr wrap="square" rtlCol="0">
            <a:spAutoFit/>
          </a:bodyPr>
          <a:lstStyle/>
          <a:p>
            <a:r>
              <a:rPr lang="en-GB" sz="1600" dirty="0"/>
              <a:t>Sources: </a:t>
            </a:r>
          </a:p>
        </p:txBody>
      </p:sp>
      <p:sp>
        <p:nvSpPr>
          <p:cNvPr id="3" name="Rectangle 2"/>
          <p:cNvSpPr/>
          <p:nvPr/>
        </p:nvSpPr>
        <p:spPr>
          <a:xfrm>
            <a:off x="7983638" y="9004282"/>
            <a:ext cx="4354139" cy="461665"/>
          </a:xfrm>
          <a:prstGeom prst="rect">
            <a:avLst/>
          </a:prstGeom>
        </p:spPr>
        <p:txBody>
          <a:bodyPr wrap="square">
            <a:spAutoFit/>
          </a:bodyPr>
          <a:lstStyle/>
          <a:p>
            <a:r>
              <a:rPr lang="en-GB" sz="1200" dirty="0"/>
              <a:t>Designing the 21</a:t>
            </a:r>
            <a:r>
              <a:rPr lang="en-GB" sz="1200" baseline="30000" dirty="0"/>
              <a:t>st</a:t>
            </a:r>
            <a:r>
              <a:rPr lang="en-GB" sz="1200" dirty="0"/>
              <a:t> Century, Charlotte and Peter </a:t>
            </a:r>
            <a:r>
              <a:rPr lang="en-GB" sz="1200" dirty="0" err="1"/>
              <a:t>Fiell</a:t>
            </a:r>
            <a:r>
              <a:rPr lang="en-GB" sz="1200" dirty="0"/>
              <a:t>, </a:t>
            </a:r>
            <a:r>
              <a:rPr lang="en-GB" sz="1200" dirty="0" err="1"/>
              <a:t>Tasche</a:t>
            </a:r>
            <a:endParaRPr lang="en-GB" sz="1200" dirty="0"/>
          </a:p>
          <a:p>
            <a:r>
              <a:rPr lang="en-GB" sz="1200" dirty="0"/>
              <a:t>Design of the 20</a:t>
            </a:r>
            <a:r>
              <a:rPr lang="en-GB" sz="1200" baseline="30000" dirty="0"/>
              <a:t>th</a:t>
            </a:r>
            <a:r>
              <a:rPr lang="en-GB" sz="1200" dirty="0"/>
              <a:t> Century, Charlotte and Peter </a:t>
            </a:r>
            <a:r>
              <a:rPr lang="en-GB" sz="1200" dirty="0" err="1"/>
              <a:t>Fiell</a:t>
            </a:r>
            <a:r>
              <a:rPr lang="en-GB" sz="1200" dirty="0"/>
              <a:t>, </a:t>
            </a:r>
            <a:r>
              <a:rPr lang="en-GB" sz="1200" dirty="0" err="1"/>
              <a:t>Taschen</a:t>
            </a:r>
            <a:r>
              <a:rPr lang="en-GB" sz="1200" dirty="0"/>
              <a:t> </a:t>
            </a:r>
          </a:p>
        </p:txBody>
      </p:sp>
      <p:sp>
        <p:nvSpPr>
          <p:cNvPr id="8" name="TextBox 7">
            <a:extLst>
              <a:ext uri="{FF2B5EF4-FFF2-40B4-BE49-F238E27FC236}">
                <a16:creationId xmlns:a16="http://schemas.microsoft.com/office/drawing/2014/main" id="{BA5542CE-AB39-4B0A-9B82-0F33E2F63525}"/>
              </a:ext>
            </a:extLst>
          </p:cNvPr>
          <p:cNvSpPr txBox="1"/>
          <p:nvPr/>
        </p:nvSpPr>
        <p:spPr>
          <a:xfrm>
            <a:off x="3565" y="-6863"/>
            <a:ext cx="5184576" cy="338554"/>
          </a:xfrm>
          <a:prstGeom prst="rect">
            <a:avLst/>
          </a:prstGeom>
          <a:noFill/>
        </p:spPr>
        <p:txBody>
          <a:bodyPr wrap="square" rtlCol="0">
            <a:spAutoFit/>
          </a:bodyPr>
          <a:lstStyle/>
          <a:p>
            <a:r>
              <a:rPr lang="en-GB" sz="1600" dirty="0"/>
              <a:t>Theme Mood board </a:t>
            </a:r>
          </a:p>
        </p:txBody>
      </p:sp>
      <p:sp>
        <p:nvSpPr>
          <p:cNvPr id="58" name="TextBox 57">
            <a:extLst>
              <a:ext uri="{FF2B5EF4-FFF2-40B4-BE49-F238E27FC236}">
                <a16:creationId xmlns:a16="http://schemas.microsoft.com/office/drawing/2014/main" id="{BAB9959C-250C-4F7C-935B-A46870346124}"/>
              </a:ext>
            </a:extLst>
          </p:cNvPr>
          <p:cNvSpPr txBox="1"/>
          <p:nvPr/>
        </p:nvSpPr>
        <p:spPr>
          <a:xfrm>
            <a:off x="10577264" y="-34024"/>
            <a:ext cx="2566932" cy="338554"/>
          </a:xfrm>
          <a:prstGeom prst="rect">
            <a:avLst/>
          </a:prstGeom>
          <a:noFill/>
        </p:spPr>
        <p:txBody>
          <a:bodyPr wrap="square" rtlCol="0">
            <a:spAutoFit/>
          </a:bodyPr>
          <a:lstStyle/>
          <a:p>
            <a:r>
              <a:rPr lang="en-GB" sz="1600" dirty="0"/>
              <a:t>Response Mood board </a:t>
            </a:r>
          </a:p>
        </p:txBody>
      </p:sp>
      <p:sp>
        <p:nvSpPr>
          <p:cNvPr id="59" name="TextBox 58">
            <a:extLst>
              <a:ext uri="{FF2B5EF4-FFF2-40B4-BE49-F238E27FC236}">
                <a16:creationId xmlns:a16="http://schemas.microsoft.com/office/drawing/2014/main" id="{5C613638-B118-4B42-87DB-33BE74ABD734}"/>
              </a:ext>
            </a:extLst>
          </p:cNvPr>
          <p:cNvSpPr txBox="1"/>
          <p:nvPr/>
        </p:nvSpPr>
        <p:spPr>
          <a:xfrm>
            <a:off x="358661" y="6246528"/>
            <a:ext cx="9162946" cy="2677656"/>
          </a:xfrm>
          <a:prstGeom prst="rect">
            <a:avLst/>
          </a:prstGeom>
          <a:noFill/>
        </p:spPr>
        <p:txBody>
          <a:bodyPr wrap="square" rtlCol="0">
            <a:spAutoFit/>
          </a:bodyPr>
          <a:lstStyle/>
          <a:p>
            <a:r>
              <a:rPr lang="en-GB" sz="1200" u="sng" dirty="0"/>
              <a:t>Starting Point </a:t>
            </a:r>
          </a:p>
          <a:p>
            <a:endParaRPr lang="en-GB" sz="1200" dirty="0"/>
          </a:p>
          <a:p>
            <a:endParaRPr lang="en-GB" sz="1200" dirty="0"/>
          </a:p>
          <a:p>
            <a:endParaRPr lang="en-GB" sz="1200" dirty="0"/>
          </a:p>
          <a:p>
            <a:r>
              <a:rPr lang="en-GB" sz="1200" u="sng" dirty="0"/>
              <a:t>Chosen starting point</a:t>
            </a:r>
          </a:p>
          <a:p>
            <a:endParaRPr lang="en-GB" sz="1200" dirty="0"/>
          </a:p>
          <a:p>
            <a:r>
              <a:rPr lang="en-GB" sz="1200" dirty="0"/>
              <a:t>I chose this because….</a:t>
            </a:r>
          </a:p>
          <a:p>
            <a:endParaRPr lang="en-GB" sz="1200" dirty="0"/>
          </a:p>
          <a:p>
            <a:endParaRPr lang="en-GB" sz="1200" dirty="0"/>
          </a:p>
          <a:p>
            <a:endParaRPr lang="en-GB" sz="1200" dirty="0"/>
          </a:p>
          <a:p>
            <a:r>
              <a:rPr lang="en-GB" sz="1200" u="sng" dirty="0"/>
              <a:t>Action Plan</a:t>
            </a:r>
          </a:p>
          <a:p>
            <a:r>
              <a:rPr lang="en-GB" sz="1200" dirty="0"/>
              <a:t>Over the next few weeks I will explore the work of different artists, looking carefully at their style and characteristics. I will think about how I can take inspiration from their work and develop it into a response of my own. I will develop a range of ideas, develop and experiment with a range of different materials and making techniques so that I can make my response in 10 hours. </a:t>
            </a:r>
          </a:p>
        </p:txBody>
      </p:sp>
      <p:sp>
        <p:nvSpPr>
          <p:cNvPr id="10" name="TextBox 9">
            <a:extLst>
              <a:ext uri="{FF2B5EF4-FFF2-40B4-BE49-F238E27FC236}">
                <a16:creationId xmlns:a16="http://schemas.microsoft.com/office/drawing/2014/main" id="{F9DAC35B-B650-4DD7-8870-0EAB3E8D2691}"/>
              </a:ext>
            </a:extLst>
          </p:cNvPr>
          <p:cNvSpPr txBox="1"/>
          <p:nvPr/>
        </p:nvSpPr>
        <p:spPr>
          <a:xfrm>
            <a:off x="-16718" y="-477054"/>
            <a:ext cx="7056784" cy="477054"/>
          </a:xfrm>
          <a:prstGeom prst="rect">
            <a:avLst/>
          </a:prstGeom>
          <a:noFill/>
        </p:spPr>
        <p:txBody>
          <a:bodyPr wrap="square" rtlCol="0">
            <a:spAutoFit/>
          </a:bodyPr>
          <a:lstStyle/>
          <a:p>
            <a:r>
              <a:rPr lang="en-GB" dirty="0"/>
              <a:t>Week 1</a:t>
            </a:r>
          </a:p>
        </p:txBody>
      </p:sp>
      <p:sp>
        <p:nvSpPr>
          <p:cNvPr id="9" name="TextBox 8">
            <a:extLst>
              <a:ext uri="{FF2B5EF4-FFF2-40B4-BE49-F238E27FC236}">
                <a16:creationId xmlns:a16="http://schemas.microsoft.com/office/drawing/2014/main" id="{4CC9B97D-3D6D-4FB2-BC8C-C41E1ED7C8AE}"/>
              </a:ext>
            </a:extLst>
          </p:cNvPr>
          <p:cNvSpPr txBox="1"/>
          <p:nvPr/>
        </p:nvSpPr>
        <p:spPr>
          <a:xfrm>
            <a:off x="-1312862" y="840160"/>
            <a:ext cx="1296144" cy="3293209"/>
          </a:xfrm>
          <a:prstGeom prst="rect">
            <a:avLst/>
          </a:prstGeom>
          <a:noFill/>
        </p:spPr>
        <p:txBody>
          <a:bodyPr wrap="square" rtlCol="0">
            <a:spAutoFit/>
          </a:bodyPr>
          <a:lstStyle/>
          <a:p>
            <a:r>
              <a:rPr lang="en-GB" sz="1600" dirty="0">
                <a:highlight>
                  <a:srgbClr val="FFFF00"/>
                </a:highlight>
              </a:rPr>
              <a:t>1. Choose a starting point from slide 14.</a:t>
            </a:r>
          </a:p>
          <a:p>
            <a:r>
              <a:rPr lang="en-GB" sz="1600" dirty="0">
                <a:highlight>
                  <a:srgbClr val="FFFF00"/>
                </a:highlight>
              </a:rPr>
              <a:t>Search starting point in Google and copy and paste inspirational images in here</a:t>
            </a:r>
          </a:p>
        </p:txBody>
      </p:sp>
      <p:cxnSp>
        <p:nvCxnSpPr>
          <p:cNvPr id="6" name="Straight Arrow Connector 5">
            <a:extLst>
              <a:ext uri="{FF2B5EF4-FFF2-40B4-BE49-F238E27FC236}">
                <a16:creationId xmlns:a16="http://schemas.microsoft.com/office/drawing/2014/main" id="{4679B0FA-D608-4850-BD61-D827E5A01FF0}"/>
              </a:ext>
            </a:extLst>
          </p:cNvPr>
          <p:cNvCxnSpPr/>
          <p:nvPr/>
        </p:nvCxnSpPr>
        <p:spPr bwMode="auto">
          <a:xfrm>
            <a:off x="-439960" y="2208312"/>
            <a:ext cx="423242" cy="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12" name="TextBox 11">
            <a:extLst>
              <a:ext uri="{FF2B5EF4-FFF2-40B4-BE49-F238E27FC236}">
                <a16:creationId xmlns:a16="http://schemas.microsoft.com/office/drawing/2014/main" id="{BD629296-4AB4-4A2B-AC5A-25E471D25DA4}"/>
              </a:ext>
            </a:extLst>
          </p:cNvPr>
          <p:cNvSpPr txBox="1"/>
          <p:nvPr/>
        </p:nvSpPr>
        <p:spPr>
          <a:xfrm>
            <a:off x="-1312862" y="5501521"/>
            <a:ext cx="1296144" cy="1815882"/>
          </a:xfrm>
          <a:prstGeom prst="rect">
            <a:avLst/>
          </a:prstGeom>
          <a:noFill/>
        </p:spPr>
        <p:txBody>
          <a:bodyPr wrap="square" rtlCol="0">
            <a:spAutoFit/>
          </a:bodyPr>
          <a:lstStyle/>
          <a:p>
            <a:r>
              <a:rPr lang="en-GB" sz="1600" dirty="0">
                <a:highlight>
                  <a:srgbClr val="FFFF00"/>
                </a:highlight>
              </a:rPr>
              <a:t>2. Copy and paste your chosen  starting point from slide 14 in here</a:t>
            </a:r>
          </a:p>
        </p:txBody>
      </p:sp>
      <p:cxnSp>
        <p:nvCxnSpPr>
          <p:cNvPr id="13" name="Straight Arrow Connector 12">
            <a:extLst>
              <a:ext uri="{FF2B5EF4-FFF2-40B4-BE49-F238E27FC236}">
                <a16:creationId xmlns:a16="http://schemas.microsoft.com/office/drawing/2014/main" id="{D7A65AC9-074A-47A4-9592-329165940F8A}"/>
              </a:ext>
            </a:extLst>
          </p:cNvPr>
          <p:cNvCxnSpPr/>
          <p:nvPr/>
        </p:nvCxnSpPr>
        <p:spPr bwMode="auto">
          <a:xfrm>
            <a:off x="-439960" y="6409462"/>
            <a:ext cx="423242" cy="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14" name="TextBox 13">
            <a:extLst>
              <a:ext uri="{FF2B5EF4-FFF2-40B4-BE49-F238E27FC236}">
                <a16:creationId xmlns:a16="http://schemas.microsoft.com/office/drawing/2014/main" id="{FC9DD866-E668-4005-9E9A-23F9ECCDF037}"/>
              </a:ext>
            </a:extLst>
          </p:cNvPr>
          <p:cNvSpPr txBox="1"/>
          <p:nvPr/>
        </p:nvSpPr>
        <p:spPr>
          <a:xfrm>
            <a:off x="-1312862" y="7443776"/>
            <a:ext cx="1296144" cy="2308324"/>
          </a:xfrm>
          <a:prstGeom prst="rect">
            <a:avLst/>
          </a:prstGeom>
          <a:noFill/>
        </p:spPr>
        <p:txBody>
          <a:bodyPr wrap="square" rtlCol="0">
            <a:spAutoFit/>
          </a:bodyPr>
          <a:lstStyle/>
          <a:p>
            <a:r>
              <a:rPr lang="en-GB" sz="1600" dirty="0">
                <a:highlight>
                  <a:srgbClr val="FFFF00"/>
                </a:highlight>
              </a:rPr>
              <a:t>3. Explain why you have chosen starting point compared to others in here</a:t>
            </a:r>
          </a:p>
        </p:txBody>
      </p:sp>
      <p:cxnSp>
        <p:nvCxnSpPr>
          <p:cNvPr id="15" name="Straight Arrow Connector 14">
            <a:extLst>
              <a:ext uri="{FF2B5EF4-FFF2-40B4-BE49-F238E27FC236}">
                <a16:creationId xmlns:a16="http://schemas.microsoft.com/office/drawing/2014/main" id="{176906BA-B679-4093-8739-3D1300DB01ED}"/>
              </a:ext>
            </a:extLst>
          </p:cNvPr>
          <p:cNvCxnSpPr/>
          <p:nvPr/>
        </p:nvCxnSpPr>
        <p:spPr bwMode="auto">
          <a:xfrm>
            <a:off x="-439960" y="7752928"/>
            <a:ext cx="423242" cy="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16" name="TextBox 15">
            <a:extLst>
              <a:ext uri="{FF2B5EF4-FFF2-40B4-BE49-F238E27FC236}">
                <a16:creationId xmlns:a16="http://schemas.microsoft.com/office/drawing/2014/main" id="{453F91D6-080C-4D01-A1E9-3EF02BABC4CB}"/>
              </a:ext>
            </a:extLst>
          </p:cNvPr>
          <p:cNvSpPr txBox="1"/>
          <p:nvPr/>
        </p:nvSpPr>
        <p:spPr>
          <a:xfrm>
            <a:off x="12953528" y="840160"/>
            <a:ext cx="1296144" cy="3785652"/>
          </a:xfrm>
          <a:prstGeom prst="rect">
            <a:avLst/>
          </a:prstGeom>
          <a:noFill/>
        </p:spPr>
        <p:txBody>
          <a:bodyPr wrap="square" rtlCol="0">
            <a:spAutoFit/>
          </a:bodyPr>
          <a:lstStyle/>
          <a:p>
            <a:r>
              <a:rPr lang="en-GB" sz="1600" dirty="0">
                <a:highlight>
                  <a:srgbClr val="FFFF00"/>
                </a:highlight>
              </a:rPr>
              <a:t>3. From photo slides copy and paste examples of work that inspire you for the sort of response you could design and make for your chosen starting point </a:t>
            </a:r>
          </a:p>
        </p:txBody>
      </p:sp>
      <p:cxnSp>
        <p:nvCxnSpPr>
          <p:cNvPr id="17" name="Straight Arrow Connector 16">
            <a:extLst>
              <a:ext uri="{FF2B5EF4-FFF2-40B4-BE49-F238E27FC236}">
                <a16:creationId xmlns:a16="http://schemas.microsoft.com/office/drawing/2014/main" id="{619DE1DD-6DAC-4E35-9F99-91FAAE426649}"/>
              </a:ext>
            </a:extLst>
          </p:cNvPr>
          <p:cNvCxnSpPr>
            <a:cxnSpLocks/>
          </p:cNvCxnSpPr>
          <p:nvPr/>
        </p:nvCxnSpPr>
        <p:spPr bwMode="auto">
          <a:xfrm flipH="1">
            <a:off x="12820160" y="822328"/>
            <a:ext cx="648072" cy="17562"/>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B13F915-EC67-480F-85C3-1079D6A89C4B}"/>
              </a:ext>
            </a:extLst>
          </p:cNvPr>
          <p:cNvPicPr>
            <a:picLocks noChangeAspect="1"/>
          </p:cNvPicPr>
          <p:nvPr/>
        </p:nvPicPr>
        <p:blipFill rotWithShape="1">
          <a:blip r:embed="rId2"/>
          <a:srcRect l="21583" t="35621" r="17426" b="33400"/>
          <a:stretch/>
        </p:blipFill>
        <p:spPr>
          <a:xfrm>
            <a:off x="0" y="3864497"/>
            <a:ext cx="7200800" cy="2743162"/>
          </a:xfrm>
          <a:prstGeom prst="rect">
            <a:avLst/>
          </a:prstGeom>
          <a:solidFill>
            <a:schemeClr val="bg1"/>
          </a:solidFill>
        </p:spPr>
      </p:pic>
      <p:sp>
        <p:nvSpPr>
          <p:cNvPr id="3" name="TextBox 2">
            <a:extLst>
              <a:ext uri="{FF2B5EF4-FFF2-40B4-BE49-F238E27FC236}">
                <a16:creationId xmlns:a16="http://schemas.microsoft.com/office/drawing/2014/main" id="{961083A9-BE35-4E30-8A55-52A9650002D6}"/>
              </a:ext>
            </a:extLst>
          </p:cNvPr>
          <p:cNvSpPr txBox="1"/>
          <p:nvPr/>
        </p:nvSpPr>
        <p:spPr>
          <a:xfrm>
            <a:off x="0" y="6744817"/>
            <a:ext cx="7560840" cy="2862322"/>
          </a:xfrm>
          <a:prstGeom prst="rect">
            <a:avLst/>
          </a:prstGeom>
          <a:solidFill>
            <a:schemeClr val="bg1"/>
          </a:solidFill>
        </p:spPr>
        <p:txBody>
          <a:bodyPr wrap="square" rtlCol="0">
            <a:spAutoFit/>
          </a:bodyPr>
          <a:lstStyle/>
          <a:p>
            <a:r>
              <a:rPr lang="en-GB" sz="1200" dirty="0"/>
              <a:t>Starting Point Summary</a:t>
            </a:r>
          </a:p>
          <a:p>
            <a:r>
              <a:rPr lang="en-GB" sz="1200" dirty="0"/>
              <a:t>I chose the starting point ‘Geometric’ because I like geometric shapes. I like the geometric shapes used in styles like Art Deco and Memphis. I like how simple shapes like squares, triangles, rectangles, hexagons, circles can be arranged into quite complex forms. I also like how geometric shapes can be used to create a variety of different patterns on surfaces like on one part as in the style of Memphis. I like how some geometric shapes can be arranged in an almost dream like form and almost impossibly balanced like in Abstract </a:t>
            </a:r>
            <a:r>
              <a:rPr lang="en-GB" sz="1200" dirty="0" err="1"/>
              <a:t>Moderne</a:t>
            </a:r>
            <a:r>
              <a:rPr lang="en-GB" sz="1200" dirty="0"/>
              <a:t>. There are many different responses that I am considering in response to </a:t>
            </a:r>
            <a:r>
              <a:rPr lang="en-GB" sz="1200" dirty="0" err="1"/>
              <a:t>Geometic</a:t>
            </a:r>
            <a:r>
              <a:rPr lang="en-GB" sz="1200" dirty="0"/>
              <a:t>. My most preferred are a 3D sculptural piece that could be an award or paperweight or container for small items. I feel like I can incorporate geometric shapes in the overall form of my response as well as the surface decoration.</a:t>
            </a:r>
          </a:p>
          <a:p>
            <a:endParaRPr lang="en-GB" sz="1200" dirty="0"/>
          </a:p>
          <a:p>
            <a:r>
              <a:rPr lang="en-GB" sz="1200" dirty="0"/>
              <a:t>Action Plan</a:t>
            </a:r>
          </a:p>
          <a:p>
            <a:r>
              <a:rPr lang="en-GB" sz="1200" dirty="0"/>
              <a:t>Over the next few weeks I will explore the work of different artists, looking carefully at their style and characteristics. I will think about how I can take inspiration from their work and develop it into a response of my own. I will develop a range of ideas, develop and experiment with a range of different materials and making techniques so that I can make my response in 10 hours. </a:t>
            </a:r>
          </a:p>
        </p:txBody>
      </p:sp>
      <p:sp>
        <p:nvSpPr>
          <p:cNvPr id="4" name="TextBox 3">
            <a:extLst>
              <a:ext uri="{FF2B5EF4-FFF2-40B4-BE49-F238E27FC236}">
                <a16:creationId xmlns:a16="http://schemas.microsoft.com/office/drawing/2014/main" id="{11CC33F5-F74A-454B-B02F-5869D71D181A}"/>
              </a:ext>
            </a:extLst>
          </p:cNvPr>
          <p:cNvSpPr txBox="1"/>
          <p:nvPr/>
        </p:nvSpPr>
        <p:spPr>
          <a:xfrm>
            <a:off x="0" y="0"/>
            <a:ext cx="5184576" cy="477054"/>
          </a:xfrm>
          <a:prstGeom prst="rect">
            <a:avLst/>
          </a:prstGeom>
          <a:noFill/>
        </p:spPr>
        <p:txBody>
          <a:bodyPr wrap="square" rtlCol="0">
            <a:spAutoFit/>
          </a:bodyPr>
          <a:lstStyle/>
          <a:p>
            <a:r>
              <a:rPr lang="en-GB" dirty="0"/>
              <a:t>Example</a:t>
            </a:r>
          </a:p>
        </p:txBody>
      </p:sp>
      <p:pic>
        <p:nvPicPr>
          <p:cNvPr id="1026" name="Picture 2" descr="50 stunning geometric patterns in graphic design">
            <a:extLst>
              <a:ext uri="{FF2B5EF4-FFF2-40B4-BE49-F238E27FC236}">
                <a16:creationId xmlns:a16="http://schemas.microsoft.com/office/drawing/2014/main" id="{905CE946-B367-4E80-A10E-C6E7649138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477054"/>
            <a:ext cx="3302367" cy="180326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Usage of Geometric Shapes in Graphic Design | Articles | Graphic Design  Junction">
            <a:extLst>
              <a:ext uri="{FF2B5EF4-FFF2-40B4-BE49-F238E27FC236}">
                <a16:creationId xmlns:a16="http://schemas.microsoft.com/office/drawing/2014/main" id="{CFBB243D-9BF1-4434-AD5B-1F4058B60C5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5826" y="411955"/>
            <a:ext cx="3657500" cy="244442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Geometric shapes Images | Free Vectors, Stock Photos &amp; PSD">
            <a:extLst>
              <a:ext uri="{FF2B5EF4-FFF2-40B4-BE49-F238E27FC236}">
                <a16:creationId xmlns:a16="http://schemas.microsoft.com/office/drawing/2014/main" id="{28D6906F-5842-4929-9F61-637691B636D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2320" y="2061231"/>
            <a:ext cx="2618486" cy="174533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What Is Geometric Design?">
            <a:extLst>
              <a:ext uri="{FF2B5EF4-FFF2-40B4-BE49-F238E27FC236}">
                <a16:creationId xmlns:a16="http://schemas.microsoft.com/office/drawing/2014/main" id="{797E905F-6BFB-46FE-82A4-54CA70CA03D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363127" y="2635532"/>
            <a:ext cx="2625722" cy="1745333"/>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E13C9AD6-96D1-4410-9CEF-CC81C9B55017}"/>
              </a:ext>
            </a:extLst>
          </p:cNvPr>
          <p:cNvSpPr txBox="1"/>
          <p:nvPr/>
        </p:nvSpPr>
        <p:spPr>
          <a:xfrm>
            <a:off x="568152" y="457617"/>
            <a:ext cx="5184576" cy="477054"/>
          </a:xfrm>
          <a:prstGeom prst="rect">
            <a:avLst/>
          </a:prstGeom>
          <a:noFill/>
        </p:spPr>
        <p:txBody>
          <a:bodyPr wrap="square" rtlCol="0">
            <a:spAutoFit/>
          </a:bodyPr>
          <a:lstStyle/>
          <a:p>
            <a:r>
              <a:rPr lang="en-GB" dirty="0"/>
              <a:t>Theme Mood board </a:t>
            </a:r>
          </a:p>
        </p:txBody>
      </p:sp>
      <p:sp>
        <p:nvSpPr>
          <p:cNvPr id="12" name="TextBox 11">
            <a:extLst>
              <a:ext uri="{FF2B5EF4-FFF2-40B4-BE49-F238E27FC236}">
                <a16:creationId xmlns:a16="http://schemas.microsoft.com/office/drawing/2014/main" id="{7B897563-43C2-4991-B1E7-582EAF512087}"/>
              </a:ext>
            </a:extLst>
          </p:cNvPr>
          <p:cNvSpPr txBox="1"/>
          <p:nvPr/>
        </p:nvSpPr>
        <p:spPr>
          <a:xfrm>
            <a:off x="8586396" y="403785"/>
            <a:ext cx="5184576" cy="477054"/>
          </a:xfrm>
          <a:prstGeom prst="rect">
            <a:avLst/>
          </a:prstGeom>
          <a:noFill/>
        </p:spPr>
        <p:txBody>
          <a:bodyPr wrap="square" rtlCol="0">
            <a:spAutoFit/>
          </a:bodyPr>
          <a:lstStyle/>
          <a:p>
            <a:r>
              <a:rPr lang="en-GB" dirty="0"/>
              <a:t>Response Mood board </a:t>
            </a:r>
          </a:p>
        </p:txBody>
      </p:sp>
      <p:sp>
        <p:nvSpPr>
          <p:cNvPr id="6" name="Rectangle 5">
            <a:extLst>
              <a:ext uri="{FF2B5EF4-FFF2-40B4-BE49-F238E27FC236}">
                <a16:creationId xmlns:a16="http://schemas.microsoft.com/office/drawing/2014/main" id="{E9BB7BC3-333C-4123-82AA-B5D0E9607644}"/>
              </a:ext>
            </a:extLst>
          </p:cNvPr>
          <p:cNvSpPr/>
          <p:nvPr/>
        </p:nvSpPr>
        <p:spPr bwMode="auto">
          <a:xfrm>
            <a:off x="8056984" y="1488232"/>
            <a:ext cx="3240360" cy="589238"/>
          </a:xfrm>
          <a:prstGeom prst="rect">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1279525" rtl="0" eaLnBrk="1" fontAlgn="base" latinLnBrk="0" hangingPunct="1">
              <a:lnSpc>
                <a:spcPct val="100000"/>
              </a:lnSpc>
              <a:spcBef>
                <a:spcPct val="0"/>
              </a:spcBef>
              <a:spcAft>
                <a:spcPct val="0"/>
              </a:spcAft>
              <a:buClrTx/>
              <a:buSzTx/>
              <a:buFontTx/>
              <a:buNone/>
              <a:tabLst/>
            </a:pPr>
            <a:r>
              <a:rPr kumimoji="0" lang="en-GB" sz="1600" b="0" i="0" u="none" strike="noStrike" cap="none" normalizeH="0" baseline="0" dirty="0">
                <a:ln>
                  <a:noFill/>
                </a:ln>
                <a:solidFill>
                  <a:schemeClr val="tx1"/>
                </a:solidFill>
                <a:effectLst/>
                <a:latin typeface="Arial" charset="0"/>
                <a:cs typeface="Arial" charset="0"/>
              </a:rPr>
              <a:t>3D sculptural piece i.e. Award / paperweight</a:t>
            </a:r>
          </a:p>
        </p:txBody>
      </p:sp>
      <p:sp>
        <p:nvSpPr>
          <p:cNvPr id="15" name="Rectangle 14">
            <a:extLst>
              <a:ext uri="{FF2B5EF4-FFF2-40B4-BE49-F238E27FC236}">
                <a16:creationId xmlns:a16="http://schemas.microsoft.com/office/drawing/2014/main" id="{12BD4C54-807F-433A-B4F5-C84E34B6D2D2}"/>
              </a:ext>
            </a:extLst>
          </p:cNvPr>
          <p:cNvSpPr/>
          <p:nvPr/>
        </p:nvSpPr>
        <p:spPr bwMode="auto">
          <a:xfrm>
            <a:off x="8180820" y="2491516"/>
            <a:ext cx="812268" cy="364868"/>
          </a:xfrm>
          <a:prstGeom prst="rect">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1279525" rtl="0" eaLnBrk="1" fontAlgn="base" latinLnBrk="0" hangingPunct="1">
              <a:lnSpc>
                <a:spcPct val="100000"/>
              </a:lnSpc>
              <a:spcBef>
                <a:spcPct val="0"/>
              </a:spcBef>
              <a:spcAft>
                <a:spcPct val="0"/>
              </a:spcAft>
              <a:buClrTx/>
              <a:buSzTx/>
              <a:buFontTx/>
              <a:buNone/>
              <a:tabLst/>
            </a:pPr>
            <a:r>
              <a:rPr kumimoji="0" lang="en-GB" sz="1600" b="0" i="0" u="none" strike="noStrike" cap="none" normalizeH="0" baseline="0" dirty="0">
                <a:ln>
                  <a:noFill/>
                </a:ln>
                <a:solidFill>
                  <a:schemeClr val="tx1"/>
                </a:solidFill>
                <a:effectLst/>
                <a:latin typeface="Arial" charset="0"/>
                <a:cs typeface="Arial" charset="0"/>
              </a:rPr>
              <a:t>Mirror</a:t>
            </a:r>
          </a:p>
        </p:txBody>
      </p:sp>
      <p:sp>
        <p:nvSpPr>
          <p:cNvPr id="16" name="Rectangle 15">
            <a:extLst>
              <a:ext uri="{FF2B5EF4-FFF2-40B4-BE49-F238E27FC236}">
                <a16:creationId xmlns:a16="http://schemas.microsoft.com/office/drawing/2014/main" id="{F8479A36-9253-44B9-A536-1E8B89744794}"/>
              </a:ext>
            </a:extLst>
          </p:cNvPr>
          <p:cNvSpPr/>
          <p:nvPr/>
        </p:nvSpPr>
        <p:spPr bwMode="auto">
          <a:xfrm>
            <a:off x="10366416" y="3143330"/>
            <a:ext cx="812268" cy="364868"/>
          </a:xfrm>
          <a:prstGeom prst="rect">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1279525" rtl="0" eaLnBrk="1" fontAlgn="base" latinLnBrk="0" hangingPunct="1">
              <a:lnSpc>
                <a:spcPct val="100000"/>
              </a:lnSpc>
              <a:spcBef>
                <a:spcPct val="0"/>
              </a:spcBef>
              <a:spcAft>
                <a:spcPct val="0"/>
              </a:spcAft>
              <a:buClrTx/>
              <a:buSzTx/>
              <a:buFontTx/>
              <a:buNone/>
              <a:tabLst/>
            </a:pPr>
            <a:r>
              <a:rPr kumimoji="0" lang="en-GB" sz="1600" b="0" i="0" u="none" strike="noStrike" cap="none" normalizeH="0" baseline="0" dirty="0">
                <a:ln>
                  <a:noFill/>
                </a:ln>
                <a:solidFill>
                  <a:schemeClr val="tx1"/>
                </a:solidFill>
                <a:effectLst/>
                <a:latin typeface="Arial" charset="0"/>
                <a:cs typeface="Arial" charset="0"/>
              </a:rPr>
              <a:t>Clock</a:t>
            </a:r>
          </a:p>
        </p:txBody>
      </p:sp>
      <p:sp>
        <p:nvSpPr>
          <p:cNvPr id="17" name="Rectangle 16">
            <a:extLst>
              <a:ext uri="{FF2B5EF4-FFF2-40B4-BE49-F238E27FC236}">
                <a16:creationId xmlns:a16="http://schemas.microsoft.com/office/drawing/2014/main" id="{1FF41F6C-C352-4AFC-B9D8-F4FE01DC7121}"/>
              </a:ext>
            </a:extLst>
          </p:cNvPr>
          <p:cNvSpPr/>
          <p:nvPr/>
        </p:nvSpPr>
        <p:spPr bwMode="auto">
          <a:xfrm>
            <a:off x="7925084" y="4198430"/>
            <a:ext cx="1932099" cy="602170"/>
          </a:xfrm>
          <a:prstGeom prst="rect">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1279525" rtl="0" eaLnBrk="1" fontAlgn="base" latinLnBrk="0" hangingPunct="1">
              <a:lnSpc>
                <a:spcPct val="100000"/>
              </a:lnSpc>
              <a:spcBef>
                <a:spcPct val="0"/>
              </a:spcBef>
              <a:spcAft>
                <a:spcPct val="0"/>
              </a:spcAft>
              <a:buClrTx/>
              <a:buSzTx/>
              <a:buFontTx/>
              <a:buNone/>
              <a:tabLst/>
            </a:pPr>
            <a:r>
              <a:rPr lang="en-GB" sz="1600" dirty="0"/>
              <a:t>Wall shelf / book shelf</a:t>
            </a:r>
            <a:endParaRPr kumimoji="0" lang="en-GB" sz="1600" b="0" i="0" u="none" strike="noStrike" cap="none" normalizeH="0" baseline="0" dirty="0">
              <a:ln>
                <a:noFill/>
              </a:ln>
              <a:solidFill>
                <a:schemeClr val="tx1"/>
              </a:solidFill>
              <a:effectLst/>
              <a:latin typeface="Arial" charset="0"/>
              <a:cs typeface="Arial" charset="0"/>
            </a:endParaRPr>
          </a:p>
        </p:txBody>
      </p:sp>
      <p:sp>
        <p:nvSpPr>
          <p:cNvPr id="18" name="Rectangle 17">
            <a:extLst>
              <a:ext uri="{FF2B5EF4-FFF2-40B4-BE49-F238E27FC236}">
                <a16:creationId xmlns:a16="http://schemas.microsoft.com/office/drawing/2014/main" id="{1DC0CC8C-B6CF-47BC-809A-601314375AB4}"/>
              </a:ext>
            </a:extLst>
          </p:cNvPr>
          <p:cNvSpPr/>
          <p:nvPr/>
        </p:nvSpPr>
        <p:spPr bwMode="auto">
          <a:xfrm>
            <a:off x="10763342" y="4773690"/>
            <a:ext cx="1068004" cy="364868"/>
          </a:xfrm>
          <a:prstGeom prst="rect">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1279525" rtl="0" eaLnBrk="1" fontAlgn="base" latinLnBrk="0" hangingPunct="1">
              <a:lnSpc>
                <a:spcPct val="100000"/>
              </a:lnSpc>
              <a:spcBef>
                <a:spcPct val="0"/>
              </a:spcBef>
              <a:spcAft>
                <a:spcPct val="0"/>
              </a:spcAft>
              <a:buClrTx/>
              <a:buSzTx/>
              <a:buFontTx/>
              <a:buNone/>
              <a:tabLst/>
            </a:pPr>
            <a:r>
              <a:rPr lang="en-GB" sz="1600" dirty="0"/>
              <a:t>Container</a:t>
            </a:r>
            <a:endParaRPr kumimoji="0" lang="en-GB" sz="1600" b="0" i="0" u="none" strike="noStrike" cap="none" normalizeH="0" baseline="0" dirty="0">
              <a:ln>
                <a:noFill/>
              </a:ln>
              <a:solidFill>
                <a:schemeClr val="tx1"/>
              </a:solidFill>
              <a:effectLst/>
              <a:latin typeface="Arial" charset="0"/>
              <a:cs typeface="Arial" charset="0"/>
            </a:endParaRPr>
          </a:p>
        </p:txBody>
      </p:sp>
      <p:sp>
        <p:nvSpPr>
          <p:cNvPr id="19" name="Rectangle 18">
            <a:extLst>
              <a:ext uri="{FF2B5EF4-FFF2-40B4-BE49-F238E27FC236}">
                <a16:creationId xmlns:a16="http://schemas.microsoft.com/office/drawing/2014/main" id="{E575A4F5-3240-4275-8766-4A60E8F57AF1}"/>
              </a:ext>
            </a:extLst>
          </p:cNvPr>
          <p:cNvSpPr/>
          <p:nvPr/>
        </p:nvSpPr>
        <p:spPr bwMode="auto">
          <a:xfrm>
            <a:off x="8105314" y="5722912"/>
            <a:ext cx="1607854" cy="589238"/>
          </a:xfrm>
          <a:prstGeom prst="rect">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1279525" rtl="0" eaLnBrk="1" fontAlgn="base" latinLnBrk="0" hangingPunct="1">
              <a:lnSpc>
                <a:spcPct val="100000"/>
              </a:lnSpc>
              <a:spcBef>
                <a:spcPct val="0"/>
              </a:spcBef>
              <a:spcAft>
                <a:spcPct val="0"/>
              </a:spcAft>
              <a:buClrTx/>
              <a:buSzTx/>
              <a:buFontTx/>
              <a:buNone/>
              <a:tabLst/>
            </a:pPr>
            <a:r>
              <a:rPr kumimoji="0" lang="en-GB" sz="1600" b="0" i="0" u="none" strike="noStrike" cap="none" normalizeH="0" baseline="0" dirty="0">
                <a:ln>
                  <a:noFill/>
                </a:ln>
                <a:solidFill>
                  <a:schemeClr val="tx1"/>
                </a:solidFill>
                <a:effectLst/>
                <a:latin typeface="Arial" charset="0"/>
                <a:cs typeface="Arial" charset="0"/>
              </a:rPr>
              <a:t>Model of furniture</a:t>
            </a:r>
          </a:p>
        </p:txBody>
      </p:sp>
      <p:sp>
        <p:nvSpPr>
          <p:cNvPr id="20" name="Rectangle 19">
            <a:extLst>
              <a:ext uri="{FF2B5EF4-FFF2-40B4-BE49-F238E27FC236}">
                <a16:creationId xmlns:a16="http://schemas.microsoft.com/office/drawing/2014/main" id="{CC96372D-FD02-4B54-BD5D-F334A0803257}"/>
              </a:ext>
            </a:extLst>
          </p:cNvPr>
          <p:cNvSpPr/>
          <p:nvPr/>
        </p:nvSpPr>
        <p:spPr bwMode="auto">
          <a:xfrm>
            <a:off x="10493417" y="6429090"/>
            <a:ext cx="1607854" cy="891099"/>
          </a:xfrm>
          <a:prstGeom prst="rect">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1279525" rtl="0" eaLnBrk="1" fontAlgn="base" latinLnBrk="0" hangingPunct="1">
              <a:lnSpc>
                <a:spcPct val="100000"/>
              </a:lnSpc>
              <a:spcBef>
                <a:spcPct val="0"/>
              </a:spcBef>
              <a:spcAft>
                <a:spcPct val="0"/>
              </a:spcAft>
              <a:buClrTx/>
              <a:buSzTx/>
              <a:buFontTx/>
              <a:buNone/>
              <a:tabLst/>
            </a:pPr>
            <a:r>
              <a:rPr kumimoji="0" lang="en-GB" sz="1600" b="0" i="0" u="none" strike="noStrike" cap="none" normalizeH="0" baseline="0" dirty="0">
                <a:ln>
                  <a:noFill/>
                </a:ln>
                <a:solidFill>
                  <a:schemeClr val="tx1"/>
                </a:solidFill>
                <a:effectLst/>
                <a:latin typeface="Arial" charset="0"/>
                <a:cs typeface="Arial" charset="0"/>
              </a:rPr>
              <a:t>Light (you need to provide LED lights)</a:t>
            </a:r>
          </a:p>
        </p:txBody>
      </p:sp>
      <p:sp>
        <p:nvSpPr>
          <p:cNvPr id="21" name="Rectangle 20">
            <a:extLst>
              <a:ext uri="{FF2B5EF4-FFF2-40B4-BE49-F238E27FC236}">
                <a16:creationId xmlns:a16="http://schemas.microsoft.com/office/drawing/2014/main" id="{F25A55EF-4F3A-44A7-96A6-5B80F7A56A97}"/>
              </a:ext>
            </a:extLst>
          </p:cNvPr>
          <p:cNvSpPr/>
          <p:nvPr/>
        </p:nvSpPr>
        <p:spPr bwMode="auto">
          <a:xfrm>
            <a:off x="8026202" y="7635915"/>
            <a:ext cx="2090828" cy="572826"/>
          </a:xfrm>
          <a:prstGeom prst="rect">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1279525" rtl="0" eaLnBrk="1" fontAlgn="base" latinLnBrk="0" hangingPunct="1">
              <a:lnSpc>
                <a:spcPct val="100000"/>
              </a:lnSpc>
              <a:spcBef>
                <a:spcPct val="0"/>
              </a:spcBef>
              <a:spcAft>
                <a:spcPct val="0"/>
              </a:spcAft>
              <a:buClrTx/>
              <a:buSzTx/>
              <a:buFontTx/>
              <a:buNone/>
              <a:tabLst/>
            </a:pPr>
            <a:r>
              <a:rPr kumimoji="0" lang="en-GB" sz="1600" b="0" i="0" u="none" strike="noStrike" cap="none" normalizeH="0" baseline="0" dirty="0">
                <a:ln>
                  <a:noFill/>
                </a:ln>
                <a:solidFill>
                  <a:schemeClr val="tx1"/>
                </a:solidFill>
                <a:effectLst/>
                <a:latin typeface="Arial" charset="0"/>
                <a:cs typeface="Arial" charset="0"/>
              </a:rPr>
              <a:t>Salt and pepper shaker</a:t>
            </a:r>
          </a:p>
        </p:txBody>
      </p:sp>
      <p:sp>
        <p:nvSpPr>
          <p:cNvPr id="22" name="TextBox 21">
            <a:extLst>
              <a:ext uri="{FF2B5EF4-FFF2-40B4-BE49-F238E27FC236}">
                <a16:creationId xmlns:a16="http://schemas.microsoft.com/office/drawing/2014/main" id="{A1B27B7C-1E99-49C5-9695-77A38DF0E1B7}"/>
              </a:ext>
            </a:extLst>
          </p:cNvPr>
          <p:cNvSpPr txBox="1"/>
          <p:nvPr/>
        </p:nvSpPr>
        <p:spPr>
          <a:xfrm>
            <a:off x="-16718" y="-477054"/>
            <a:ext cx="7056784" cy="477054"/>
          </a:xfrm>
          <a:prstGeom prst="rect">
            <a:avLst/>
          </a:prstGeom>
          <a:noFill/>
        </p:spPr>
        <p:txBody>
          <a:bodyPr wrap="square" rtlCol="0">
            <a:spAutoFit/>
          </a:bodyPr>
          <a:lstStyle/>
          <a:p>
            <a:r>
              <a:rPr lang="en-GB" dirty="0"/>
              <a:t>Week 1</a:t>
            </a:r>
          </a:p>
        </p:txBody>
      </p:sp>
    </p:spTree>
    <p:extLst>
      <p:ext uri="{BB962C8B-B14F-4D97-AF65-F5344CB8AC3E}">
        <p14:creationId xmlns:p14="http://schemas.microsoft.com/office/powerpoint/2010/main" val="2772320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568152" y="491058"/>
            <a:ext cx="11953328" cy="7494296"/>
          </a:xfrm>
          <a:prstGeom prst="rect">
            <a:avLst/>
          </a:prstGeom>
          <a:noFill/>
        </p:spPr>
        <p:txBody>
          <a:bodyPr wrap="square" rtlCol="0">
            <a:spAutoFit/>
          </a:bodyPr>
          <a:lstStyle/>
          <a:p>
            <a:r>
              <a:rPr lang="en-GB" sz="2700" dirty="0"/>
              <a:t>On tracing paper Instructions</a:t>
            </a:r>
          </a:p>
          <a:p>
            <a:endParaRPr lang="en-GB" sz="2700" dirty="0"/>
          </a:p>
          <a:p>
            <a:r>
              <a:rPr lang="en-GB" sz="2700" dirty="0"/>
              <a:t>Design Concepts suggestion –  </a:t>
            </a:r>
          </a:p>
          <a:p>
            <a:pPr marL="228600" indent="-228600">
              <a:lnSpc>
                <a:spcPct val="150000"/>
              </a:lnSpc>
              <a:buAutoNum type="arabicPeriod"/>
            </a:pPr>
            <a:endParaRPr lang="en-GB" sz="2700" dirty="0"/>
          </a:p>
          <a:p>
            <a:pPr marL="228600" indent="-228600">
              <a:lnSpc>
                <a:spcPct val="150000"/>
              </a:lnSpc>
              <a:buAutoNum type="arabicPeriod"/>
            </a:pPr>
            <a:r>
              <a:rPr lang="en-GB" sz="2700" dirty="0"/>
              <a:t>Fill the sheet of tracing paper with concepts taking inspiration from the images. Take inspiration from the shapes, textures and patterns.</a:t>
            </a:r>
          </a:p>
          <a:p>
            <a:pPr marL="228600" indent="-228600">
              <a:lnSpc>
                <a:spcPct val="150000"/>
              </a:lnSpc>
              <a:buAutoNum type="arabicPeriod"/>
            </a:pPr>
            <a:endParaRPr lang="en-GB" sz="2700" dirty="0"/>
          </a:p>
          <a:p>
            <a:pPr marL="228600" indent="-228600">
              <a:lnSpc>
                <a:spcPct val="150000"/>
              </a:lnSpc>
              <a:buAutoNum type="arabicPeriod"/>
            </a:pPr>
            <a:r>
              <a:rPr lang="en-GB" sz="2700" dirty="0"/>
              <a:t>Draw a concepts by copying aspects of the shape, texture, pattern.</a:t>
            </a:r>
          </a:p>
          <a:p>
            <a:pPr marL="228600" indent="-228600">
              <a:lnSpc>
                <a:spcPct val="150000"/>
              </a:lnSpc>
              <a:buAutoNum type="arabicPeriod"/>
            </a:pPr>
            <a:endParaRPr lang="en-GB" sz="2700" dirty="0"/>
          </a:p>
          <a:p>
            <a:pPr marL="228600" indent="-228600">
              <a:lnSpc>
                <a:spcPct val="150000"/>
              </a:lnSpc>
              <a:buFontTx/>
              <a:buAutoNum type="arabicPeriod"/>
            </a:pPr>
            <a:r>
              <a:rPr lang="en-GB" sz="2700" dirty="0"/>
              <a:t>For each concept explain what it is and what inspired it.</a:t>
            </a:r>
          </a:p>
          <a:p>
            <a:pPr marL="228600" indent="-228600">
              <a:lnSpc>
                <a:spcPct val="150000"/>
              </a:lnSpc>
              <a:buAutoNum type="arabicPeriod"/>
            </a:pPr>
            <a:endParaRPr lang="en-GB" sz="2700" dirty="0"/>
          </a:p>
          <a:p>
            <a:pPr marL="228600" indent="-228600">
              <a:lnSpc>
                <a:spcPct val="150000"/>
              </a:lnSpc>
              <a:buAutoNum type="arabicPeriod"/>
            </a:pPr>
            <a:r>
              <a:rPr lang="en-GB" sz="2700" dirty="0"/>
              <a:t>Combine the best bits from 2 different concepts to make a different idea.</a:t>
            </a:r>
          </a:p>
          <a:p>
            <a:pPr marL="228600" indent="-228600">
              <a:lnSpc>
                <a:spcPct val="150000"/>
              </a:lnSpc>
              <a:buAutoNum type="arabicPeriod"/>
            </a:pPr>
            <a:endParaRPr lang="en-GB" sz="2700" dirty="0"/>
          </a:p>
        </p:txBody>
      </p:sp>
      <p:sp>
        <p:nvSpPr>
          <p:cNvPr id="5" name="TextBox 4">
            <a:extLst>
              <a:ext uri="{FF2B5EF4-FFF2-40B4-BE49-F238E27FC236}">
                <a16:creationId xmlns:a16="http://schemas.microsoft.com/office/drawing/2014/main" id="{E8A13C7A-AA6C-4674-9E86-283B2A2692A6}"/>
              </a:ext>
            </a:extLst>
          </p:cNvPr>
          <p:cNvSpPr txBox="1"/>
          <p:nvPr/>
        </p:nvSpPr>
        <p:spPr>
          <a:xfrm>
            <a:off x="-16718" y="-477054"/>
            <a:ext cx="7056784" cy="477054"/>
          </a:xfrm>
          <a:prstGeom prst="rect">
            <a:avLst/>
          </a:prstGeom>
          <a:noFill/>
        </p:spPr>
        <p:txBody>
          <a:bodyPr wrap="square" rtlCol="0">
            <a:spAutoFit/>
          </a:bodyPr>
          <a:lstStyle/>
          <a:p>
            <a:r>
              <a:rPr lang="en-GB" dirty="0"/>
              <a:t>Week 1</a:t>
            </a:r>
          </a:p>
        </p:txBody>
      </p:sp>
      <p:sp>
        <p:nvSpPr>
          <p:cNvPr id="4" name="TextBox 3">
            <a:extLst>
              <a:ext uri="{FF2B5EF4-FFF2-40B4-BE49-F238E27FC236}">
                <a16:creationId xmlns:a16="http://schemas.microsoft.com/office/drawing/2014/main" id="{00DECF0A-D5C3-4983-A13D-435906B120C9}"/>
              </a:ext>
            </a:extLst>
          </p:cNvPr>
          <p:cNvSpPr txBox="1"/>
          <p:nvPr/>
        </p:nvSpPr>
        <p:spPr>
          <a:xfrm>
            <a:off x="6832848" y="-15370"/>
            <a:ext cx="6336704" cy="1631216"/>
          </a:xfrm>
          <a:prstGeom prst="rect">
            <a:avLst/>
          </a:prstGeom>
          <a:noFill/>
        </p:spPr>
        <p:txBody>
          <a:bodyPr wrap="square" rtlCol="0">
            <a:spAutoFit/>
          </a:bodyPr>
          <a:lstStyle/>
          <a:p>
            <a:r>
              <a:rPr lang="en-GB" dirty="0">
                <a:highlight>
                  <a:srgbClr val="FFFF00"/>
                </a:highlight>
              </a:rPr>
              <a:t>Put tracing paper over the top and draw concept designs blending the two taking inspiration from the shape, patterns, textures of theme and response options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A4C0999-928F-4461-9653-744801A3DCF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10867520" y="5280662"/>
            <a:ext cx="2112301" cy="1584226"/>
          </a:xfrm>
          <a:prstGeom prst="rect">
            <a:avLst/>
          </a:prstGeom>
        </p:spPr>
      </p:pic>
      <p:pic>
        <p:nvPicPr>
          <p:cNvPr id="5" name="Picture 4">
            <a:extLst>
              <a:ext uri="{FF2B5EF4-FFF2-40B4-BE49-F238E27FC236}">
                <a16:creationId xmlns:a16="http://schemas.microsoft.com/office/drawing/2014/main" id="{2F1B4C4E-2557-4D60-92D6-5F1D2AC3160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9116005" y="5283662"/>
            <a:ext cx="2136304" cy="1602228"/>
          </a:xfrm>
          <a:prstGeom prst="rect">
            <a:avLst/>
          </a:prstGeom>
        </p:spPr>
      </p:pic>
      <p:pic>
        <p:nvPicPr>
          <p:cNvPr id="6" name="Picture 5">
            <a:extLst>
              <a:ext uri="{FF2B5EF4-FFF2-40B4-BE49-F238E27FC236}">
                <a16:creationId xmlns:a16="http://schemas.microsoft.com/office/drawing/2014/main" id="{F5C55FD5-6929-4FC3-8C73-84EE8DCD5B1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7406808" y="5254614"/>
            <a:ext cx="2142070" cy="1606553"/>
          </a:xfrm>
          <a:prstGeom prst="rect">
            <a:avLst/>
          </a:prstGeom>
        </p:spPr>
      </p:pic>
      <p:pic>
        <p:nvPicPr>
          <p:cNvPr id="7" name="Picture 6">
            <a:extLst>
              <a:ext uri="{FF2B5EF4-FFF2-40B4-BE49-F238E27FC236}">
                <a16:creationId xmlns:a16="http://schemas.microsoft.com/office/drawing/2014/main" id="{B2A525FB-EB81-4CBF-B288-F70CE3FEB46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5750193" y="5254616"/>
            <a:ext cx="2142072" cy="1606554"/>
          </a:xfrm>
          <a:prstGeom prst="rect">
            <a:avLst/>
          </a:prstGeom>
        </p:spPr>
      </p:pic>
      <p:pic>
        <p:nvPicPr>
          <p:cNvPr id="8" name="Picture 7">
            <a:extLst>
              <a:ext uri="{FF2B5EF4-FFF2-40B4-BE49-F238E27FC236}">
                <a16:creationId xmlns:a16="http://schemas.microsoft.com/office/drawing/2014/main" id="{4F99D064-CA1A-4CCD-8F23-7396250C4E8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10889240" y="7584918"/>
            <a:ext cx="2112301" cy="1584226"/>
          </a:xfrm>
          <a:prstGeom prst="rect">
            <a:avLst/>
          </a:prstGeom>
        </p:spPr>
      </p:pic>
      <p:pic>
        <p:nvPicPr>
          <p:cNvPr id="9" name="Picture 8">
            <a:extLst>
              <a:ext uri="{FF2B5EF4-FFF2-40B4-BE49-F238E27FC236}">
                <a16:creationId xmlns:a16="http://schemas.microsoft.com/office/drawing/2014/main" id="{B09F2730-848A-443F-AEB0-4B0DA554ECF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9137005" y="7584919"/>
            <a:ext cx="2112303" cy="1584228"/>
          </a:xfrm>
          <a:prstGeom prst="rect">
            <a:avLst/>
          </a:prstGeom>
        </p:spPr>
      </p:pic>
      <p:pic>
        <p:nvPicPr>
          <p:cNvPr id="10" name="Picture 9">
            <a:extLst>
              <a:ext uri="{FF2B5EF4-FFF2-40B4-BE49-F238E27FC236}">
                <a16:creationId xmlns:a16="http://schemas.microsoft.com/office/drawing/2014/main" id="{D1D6C9FE-5714-4968-8B29-05C1A21273E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5400000">
            <a:off x="7400332" y="7584918"/>
            <a:ext cx="2112302" cy="1584227"/>
          </a:xfrm>
          <a:prstGeom prst="rect">
            <a:avLst/>
          </a:prstGeom>
        </p:spPr>
      </p:pic>
      <p:pic>
        <p:nvPicPr>
          <p:cNvPr id="11" name="Picture 10">
            <a:extLst>
              <a:ext uri="{FF2B5EF4-FFF2-40B4-BE49-F238E27FC236}">
                <a16:creationId xmlns:a16="http://schemas.microsoft.com/office/drawing/2014/main" id="{5F40725F-F72B-4AA6-B609-C8BB71ADE4C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5400000">
            <a:off x="5742158" y="7584917"/>
            <a:ext cx="2112302" cy="1584227"/>
          </a:xfrm>
          <a:prstGeom prst="rect">
            <a:avLst/>
          </a:prstGeom>
        </p:spPr>
      </p:pic>
      <p:pic>
        <p:nvPicPr>
          <p:cNvPr id="12" name="Picture 11">
            <a:extLst>
              <a:ext uri="{FF2B5EF4-FFF2-40B4-BE49-F238E27FC236}">
                <a16:creationId xmlns:a16="http://schemas.microsoft.com/office/drawing/2014/main" id="{D2C8FF08-1149-4702-8922-D9BD0318CEF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5400000">
            <a:off x="4005485" y="7584916"/>
            <a:ext cx="2112303" cy="1584227"/>
          </a:xfrm>
          <a:prstGeom prst="rect">
            <a:avLst/>
          </a:prstGeom>
        </p:spPr>
      </p:pic>
      <p:pic>
        <p:nvPicPr>
          <p:cNvPr id="13" name="Picture 12">
            <a:extLst>
              <a:ext uri="{FF2B5EF4-FFF2-40B4-BE49-F238E27FC236}">
                <a16:creationId xmlns:a16="http://schemas.microsoft.com/office/drawing/2014/main" id="{A510B3A5-42C7-46F9-91B2-68F5C0E63C53}"/>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5400000">
            <a:off x="4024175" y="5257616"/>
            <a:ext cx="2166072" cy="1624554"/>
          </a:xfrm>
          <a:prstGeom prst="rect">
            <a:avLst/>
          </a:prstGeom>
        </p:spPr>
      </p:pic>
      <p:pic>
        <p:nvPicPr>
          <p:cNvPr id="14" name="Picture 13">
            <a:extLst>
              <a:ext uri="{FF2B5EF4-FFF2-40B4-BE49-F238E27FC236}">
                <a16:creationId xmlns:a16="http://schemas.microsoft.com/office/drawing/2014/main" id="{017CEED2-DD75-49D2-9E90-FA62445EC6D8}"/>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5564" r="10062"/>
          <a:stretch/>
        </p:blipFill>
        <p:spPr>
          <a:xfrm>
            <a:off x="2362581" y="4986814"/>
            <a:ext cx="1998269" cy="1776264"/>
          </a:xfrm>
          <a:prstGeom prst="rect">
            <a:avLst/>
          </a:prstGeom>
        </p:spPr>
      </p:pic>
      <p:pic>
        <p:nvPicPr>
          <p:cNvPr id="15" name="Picture 14">
            <a:extLst>
              <a:ext uri="{FF2B5EF4-FFF2-40B4-BE49-F238E27FC236}">
                <a16:creationId xmlns:a16="http://schemas.microsoft.com/office/drawing/2014/main" id="{A36DA021-3377-4726-99B2-3ABC62E42581}"/>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6126" t="8751" r="15125" b="7251"/>
          <a:stretch/>
        </p:blipFill>
        <p:spPr>
          <a:xfrm>
            <a:off x="123553" y="5200567"/>
            <a:ext cx="2226740" cy="1781392"/>
          </a:xfrm>
          <a:prstGeom prst="rect">
            <a:avLst/>
          </a:prstGeom>
        </p:spPr>
      </p:pic>
      <p:pic>
        <p:nvPicPr>
          <p:cNvPr id="16" name="Picture 15">
            <a:extLst>
              <a:ext uri="{FF2B5EF4-FFF2-40B4-BE49-F238E27FC236}">
                <a16:creationId xmlns:a16="http://schemas.microsoft.com/office/drawing/2014/main" id="{07FB2CD5-630E-4C3E-89BF-387E22C1D8AD}"/>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5400000">
            <a:off x="270454" y="7452969"/>
            <a:ext cx="2400333" cy="1800250"/>
          </a:xfrm>
          <a:prstGeom prst="rect">
            <a:avLst/>
          </a:prstGeom>
        </p:spPr>
      </p:pic>
      <p:pic>
        <p:nvPicPr>
          <p:cNvPr id="17" name="Picture 16">
            <a:extLst>
              <a:ext uri="{FF2B5EF4-FFF2-40B4-BE49-F238E27FC236}">
                <a16:creationId xmlns:a16="http://schemas.microsoft.com/office/drawing/2014/main" id="{6E6DE25C-4DA1-4A21-A66E-EA41D5F4D4FF}"/>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rot="5400000">
            <a:off x="2221554" y="7473360"/>
            <a:ext cx="2280322" cy="1710242"/>
          </a:xfrm>
          <a:prstGeom prst="rect">
            <a:avLst/>
          </a:prstGeom>
        </p:spPr>
      </p:pic>
      <p:sp>
        <p:nvSpPr>
          <p:cNvPr id="2" name="TextBox 1">
            <a:extLst>
              <a:ext uri="{FF2B5EF4-FFF2-40B4-BE49-F238E27FC236}">
                <a16:creationId xmlns:a16="http://schemas.microsoft.com/office/drawing/2014/main" id="{94720418-9910-42C7-9F59-F53A2C818777}"/>
              </a:ext>
            </a:extLst>
          </p:cNvPr>
          <p:cNvSpPr txBox="1"/>
          <p:nvPr/>
        </p:nvSpPr>
        <p:spPr>
          <a:xfrm>
            <a:off x="933223" y="552128"/>
            <a:ext cx="8256826" cy="477054"/>
          </a:xfrm>
          <a:prstGeom prst="rect">
            <a:avLst/>
          </a:prstGeom>
          <a:noFill/>
        </p:spPr>
        <p:txBody>
          <a:bodyPr wrap="square" rtlCol="0">
            <a:spAutoFit/>
          </a:bodyPr>
          <a:lstStyle/>
          <a:p>
            <a:r>
              <a:rPr lang="en-GB" dirty="0"/>
              <a:t>Examples of exam work completed in 10 hours</a:t>
            </a:r>
          </a:p>
        </p:txBody>
      </p:sp>
      <p:pic>
        <p:nvPicPr>
          <p:cNvPr id="18" name="Picture 11">
            <a:extLst>
              <a:ext uri="{FF2B5EF4-FFF2-40B4-BE49-F238E27FC236}">
                <a16:creationId xmlns:a16="http://schemas.microsoft.com/office/drawing/2014/main" id="{DC868942-456A-48A6-8427-160B5A6E4871}"/>
              </a:ext>
            </a:extLst>
          </p:cNvPr>
          <p:cNvPicPr>
            <a:picLocks noChangeAspect="1" noChangeArrowheads="1"/>
          </p:cNvPicPr>
          <p:nvPr/>
        </p:nvPicPr>
        <p:blipFill rotWithShape="1">
          <a:blip r:embed="rId16" cstate="print">
            <a:extLst>
              <a:ext uri="{28A0092B-C50C-407E-A947-70E740481C1C}">
                <a14:useLocalDpi xmlns:a14="http://schemas.microsoft.com/office/drawing/2010/main" val="0"/>
              </a:ext>
            </a:extLst>
          </a:blip>
          <a:srcRect l="21806" r="17251"/>
          <a:stretch/>
        </p:blipFill>
        <p:spPr bwMode="auto">
          <a:xfrm>
            <a:off x="356376" y="1403801"/>
            <a:ext cx="2228488" cy="27422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13">
            <a:extLst>
              <a:ext uri="{FF2B5EF4-FFF2-40B4-BE49-F238E27FC236}">
                <a16:creationId xmlns:a16="http://schemas.microsoft.com/office/drawing/2014/main" id="{09D1EC12-4A44-4F7F-8568-C1F95B48D849}"/>
              </a:ext>
            </a:extLst>
          </p:cNvPr>
          <p:cNvPicPr>
            <a:picLocks noChangeAspect="1" noChangeArrowheads="1"/>
          </p:cNvPicPr>
          <p:nvPr/>
        </p:nvPicPr>
        <p:blipFill rotWithShape="1">
          <a:blip r:embed="rId17" cstate="print">
            <a:extLst>
              <a:ext uri="{28A0092B-C50C-407E-A947-70E740481C1C}">
                <a14:useLocalDpi xmlns:a14="http://schemas.microsoft.com/office/drawing/2010/main" val="0"/>
              </a:ext>
            </a:extLst>
          </a:blip>
          <a:srcRect l="21543" t="12653" r="16937"/>
          <a:stretch/>
        </p:blipFill>
        <p:spPr bwMode="auto">
          <a:xfrm>
            <a:off x="6972779" y="1403801"/>
            <a:ext cx="1983824" cy="21123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8">
            <a:extLst>
              <a:ext uri="{FF2B5EF4-FFF2-40B4-BE49-F238E27FC236}">
                <a16:creationId xmlns:a16="http://schemas.microsoft.com/office/drawing/2014/main" id="{BFD84380-1741-472B-8060-C98B8574EE73}"/>
              </a:ext>
            </a:extLst>
          </p:cNvPr>
          <p:cNvPicPr>
            <a:picLocks noChangeAspect="1" noChangeArrowheads="1"/>
          </p:cNvPicPr>
          <p:nvPr/>
        </p:nvPicPr>
        <p:blipFill rotWithShape="1">
          <a:blip r:embed="rId18" cstate="print">
            <a:extLst>
              <a:ext uri="{28A0092B-C50C-407E-A947-70E740481C1C}">
                <a14:useLocalDpi xmlns:a14="http://schemas.microsoft.com/office/drawing/2010/main" val="0"/>
              </a:ext>
            </a:extLst>
          </a:blip>
          <a:srcRect t="14830" b="22313"/>
          <a:stretch/>
        </p:blipFill>
        <p:spPr bwMode="auto">
          <a:xfrm>
            <a:off x="2863907" y="1486640"/>
            <a:ext cx="3786329" cy="17848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9">
            <a:extLst>
              <a:ext uri="{FF2B5EF4-FFF2-40B4-BE49-F238E27FC236}">
                <a16:creationId xmlns:a16="http://schemas.microsoft.com/office/drawing/2014/main" id="{118B0EFF-559E-444D-8C4E-8D753829D648}"/>
              </a:ext>
            </a:extLst>
          </p:cNvPr>
          <p:cNvPicPr>
            <a:picLocks noChangeAspect="1" noChangeArrowheads="1"/>
          </p:cNvPicPr>
          <p:nvPr/>
        </p:nvPicPr>
        <p:blipFill rotWithShape="1">
          <a:blip r:embed="rId19" cstate="print">
            <a:extLst>
              <a:ext uri="{28A0092B-C50C-407E-A947-70E740481C1C}">
                <a14:useLocalDpi xmlns:a14="http://schemas.microsoft.com/office/drawing/2010/main" val="0"/>
              </a:ext>
            </a:extLst>
          </a:blip>
          <a:srcRect r="7905"/>
          <a:stretch/>
        </p:blipFill>
        <p:spPr bwMode="auto">
          <a:xfrm>
            <a:off x="9190049" y="1322484"/>
            <a:ext cx="3070446" cy="2500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TextBox 21">
            <a:extLst>
              <a:ext uri="{FF2B5EF4-FFF2-40B4-BE49-F238E27FC236}">
                <a16:creationId xmlns:a16="http://schemas.microsoft.com/office/drawing/2014/main" id="{68F07909-E06A-4FFF-B5BD-5BBE29ABCB09}"/>
              </a:ext>
            </a:extLst>
          </p:cNvPr>
          <p:cNvSpPr txBox="1"/>
          <p:nvPr/>
        </p:nvSpPr>
        <p:spPr>
          <a:xfrm>
            <a:off x="-16718" y="-477054"/>
            <a:ext cx="7056784" cy="477054"/>
          </a:xfrm>
          <a:prstGeom prst="rect">
            <a:avLst/>
          </a:prstGeom>
          <a:noFill/>
        </p:spPr>
        <p:txBody>
          <a:bodyPr wrap="square" rtlCol="0">
            <a:spAutoFit/>
          </a:bodyPr>
          <a:lstStyle/>
          <a:p>
            <a:r>
              <a:rPr lang="en-GB" dirty="0"/>
              <a:t>Week 1</a:t>
            </a:r>
          </a:p>
        </p:txBody>
      </p:sp>
    </p:spTree>
    <p:extLst>
      <p:ext uri="{BB962C8B-B14F-4D97-AF65-F5344CB8AC3E}">
        <p14:creationId xmlns:p14="http://schemas.microsoft.com/office/powerpoint/2010/main" val="26519581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bwMode="auto">
          <a:xfrm>
            <a:off x="1856385" y="2201424"/>
            <a:ext cx="1704890" cy="936104"/>
          </a:xfrm>
          <a:prstGeom prst="round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lvl="0" algn="ctr"/>
            <a:r>
              <a:rPr lang="en-GB" sz="1200" dirty="0"/>
              <a:t>Three Dimensional sculpture (objet d’art, award/trophy, paperweight</a:t>
            </a:r>
          </a:p>
        </p:txBody>
      </p:sp>
      <p:pic>
        <p:nvPicPr>
          <p:cNvPr id="11" name="Picture 10">
            <a:extLst>
              <a:ext uri="{FF2B5EF4-FFF2-40B4-BE49-F238E27FC236}">
                <a16:creationId xmlns:a16="http://schemas.microsoft.com/office/drawing/2014/main" id="{471F8769-C7D9-47C4-AAAF-3A80A02BD84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463563" y="827258"/>
            <a:ext cx="1570476" cy="1177857"/>
          </a:xfrm>
          <a:prstGeom prst="rect">
            <a:avLst/>
          </a:prstGeom>
        </p:spPr>
      </p:pic>
      <p:pic>
        <p:nvPicPr>
          <p:cNvPr id="12" name="Picture 11">
            <a:extLst>
              <a:ext uri="{FF2B5EF4-FFF2-40B4-BE49-F238E27FC236}">
                <a16:creationId xmlns:a16="http://schemas.microsoft.com/office/drawing/2014/main" id="{EC766AB4-C00A-49CA-9E33-6F15E36E4B2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16742" y="604156"/>
            <a:ext cx="1310944" cy="983208"/>
          </a:xfrm>
          <a:prstGeom prst="rect">
            <a:avLst/>
          </a:prstGeom>
        </p:spPr>
      </p:pic>
      <p:pic>
        <p:nvPicPr>
          <p:cNvPr id="14" name="Picture 13">
            <a:extLst>
              <a:ext uri="{FF2B5EF4-FFF2-40B4-BE49-F238E27FC236}">
                <a16:creationId xmlns:a16="http://schemas.microsoft.com/office/drawing/2014/main" id="{081E2640-F9DE-4329-84DD-FA772DAB5A7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579" y="2273135"/>
            <a:ext cx="1584176" cy="1188132"/>
          </a:xfrm>
          <a:prstGeom prst="rect">
            <a:avLst/>
          </a:prstGeom>
        </p:spPr>
      </p:pic>
      <p:pic>
        <p:nvPicPr>
          <p:cNvPr id="16" name="Picture 15">
            <a:extLst>
              <a:ext uri="{FF2B5EF4-FFF2-40B4-BE49-F238E27FC236}">
                <a16:creationId xmlns:a16="http://schemas.microsoft.com/office/drawing/2014/main" id="{80BF01B0-33C1-43F4-99DA-BFFC5ECEF6F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443" y="3562139"/>
            <a:ext cx="1584176" cy="1188132"/>
          </a:xfrm>
          <a:prstGeom prst="rect">
            <a:avLst/>
          </a:prstGeom>
        </p:spPr>
      </p:pic>
      <p:pic>
        <p:nvPicPr>
          <p:cNvPr id="18" name="Picture 17">
            <a:extLst>
              <a:ext uri="{FF2B5EF4-FFF2-40B4-BE49-F238E27FC236}">
                <a16:creationId xmlns:a16="http://schemas.microsoft.com/office/drawing/2014/main" id="{33D6D64F-5406-4737-8879-9A812EEC84B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9250"/>
          <a:stretch/>
        </p:blipFill>
        <p:spPr>
          <a:xfrm rot="5400000">
            <a:off x="1728813" y="3213383"/>
            <a:ext cx="1455171" cy="1542575"/>
          </a:xfrm>
          <a:prstGeom prst="rect">
            <a:avLst/>
          </a:prstGeom>
        </p:spPr>
      </p:pic>
      <p:pic>
        <p:nvPicPr>
          <p:cNvPr id="20" name="Picture 19">
            <a:extLst>
              <a:ext uri="{FF2B5EF4-FFF2-40B4-BE49-F238E27FC236}">
                <a16:creationId xmlns:a16="http://schemas.microsoft.com/office/drawing/2014/main" id="{820AF567-DDF0-4FB4-9CB3-1EA77E81E48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306698" y="494519"/>
            <a:ext cx="1704890" cy="1278668"/>
          </a:xfrm>
          <a:prstGeom prst="rect">
            <a:avLst/>
          </a:prstGeom>
        </p:spPr>
      </p:pic>
      <p:pic>
        <p:nvPicPr>
          <p:cNvPr id="24" name="Picture 23">
            <a:extLst>
              <a:ext uri="{FF2B5EF4-FFF2-40B4-BE49-F238E27FC236}">
                <a16:creationId xmlns:a16="http://schemas.microsoft.com/office/drawing/2014/main" id="{50BEF65D-A612-4E69-84FD-495E807A6CC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2351" r="10033"/>
          <a:stretch/>
        </p:blipFill>
        <p:spPr>
          <a:xfrm rot="5400000">
            <a:off x="7296787" y="2196773"/>
            <a:ext cx="1038710" cy="1152129"/>
          </a:xfrm>
          <a:prstGeom prst="rect">
            <a:avLst/>
          </a:prstGeom>
        </p:spPr>
      </p:pic>
      <p:pic>
        <p:nvPicPr>
          <p:cNvPr id="26" name="Picture 25">
            <a:extLst>
              <a:ext uri="{FF2B5EF4-FFF2-40B4-BE49-F238E27FC236}">
                <a16:creationId xmlns:a16="http://schemas.microsoft.com/office/drawing/2014/main" id="{EFC7CFDC-C54B-4081-BC16-1165BC6EB72A}"/>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4650" r="8004"/>
          <a:stretch/>
        </p:blipFill>
        <p:spPr>
          <a:xfrm rot="5400000">
            <a:off x="3166712" y="3265834"/>
            <a:ext cx="1305030" cy="1265441"/>
          </a:xfrm>
          <a:prstGeom prst="rect">
            <a:avLst/>
          </a:prstGeom>
        </p:spPr>
      </p:pic>
      <p:pic>
        <p:nvPicPr>
          <p:cNvPr id="28" name="Picture 27">
            <a:extLst>
              <a:ext uri="{FF2B5EF4-FFF2-40B4-BE49-F238E27FC236}">
                <a16:creationId xmlns:a16="http://schemas.microsoft.com/office/drawing/2014/main" id="{D6F6D44B-54BA-44AB-BEB1-D3B5F9F8D6A3}"/>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27962" r="11001" b="13001"/>
          <a:stretch/>
        </p:blipFill>
        <p:spPr>
          <a:xfrm rot="5400000">
            <a:off x="9866541" y="2820052"/>
            <a:ext cx="1183740" cy="1265443"/>
          </a:xfrm>
          <a:prstGeom prst="rect">
            <a:avLst/>
          </a:prstGeom>
        </p:spPr>
      </p:pic>
      <p:pic>
        <p:nvPicPr>
          <p:cNvPr id="30" name="Picture 29">
            <a:extLst>
              <a:ext uri="{FF2B5EF4-FFF2-40B4-BE49-F238E27FC236}">
                <a16:creationId xmlns:a16="http://schemas.microsoft.com/office/drawing/2014/main" id="{05D001D4-5EB3-49FD-AD7B-856BD736FCD4}"/>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9648"/>
          <a:stretch/>
        </p:blipFill>
        <p:spPr>
          <a:xfrm rot="5400000">
            <a:off x="8280582" y="3418914"/>
            <a:ext cx="1570478" cy="1303633"/>
          </a:xfrm>
          <a:prstGeom prst="rect">
            <a:avLst/>
          </a:prstGeom>
        </p:spPr>
      </p:pic>
      <p:pic>
        <p:nvPicPr>
          <p:cNvPr id="32" name="Picture 31">
            <a:extLst>
              <a:ext uri="{FF2B5EF4-FFF2-40B4-BE49-F238E27FC236}">
                <a16:creationId xmlns:a16="http://schemas.microsoft.com/office/drawing/2014/main" id="{41DA3CC4-2BA1-40A2-BE9A-56FA731E1FFE}"/>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317" t="20303" r="5000" b="35163"/>
          <a:stretch/>
        </p:blipFill>
        <p:spPr>
          <a:xfrm>
            <a:off x="3529529" y="1757080"/>
            <a:ext cx="2248063" cy="793026"/>
          </a:xfrm>
          <a:prstGeom prst="rect">
            <a:avLst/>
          </a:prstGeom>
        </p:spPr>
      </p:pic>
      <p:pic>
        <p:nvPicPr>
          <p:cNvPr id="34" name="Picture 33">
            <a:extLst>
              <a:ext uri="{FF2B5EF4-FFF2-40B4-BE49-F238E27FC236}">
                <a16:creationId xmlns:a16="http://schemas.microsoft.com/office/drawing/2014/main" id="{587D256B-C1BA-410C-BBCC-67CB1AD956AD}"/>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21312" t="8000" r="11751" b="14750"/>
          <a:stretch/>
        </p:blipFill>
        <p:spPr>
          <a:xfrm>
            <a:off x="3932801" y="2403323"/>
            <a:ext cx="1103580" cy="955200"/>
          </a:xfrm>
          <a:prstGeom prst="rect">
            <a:avLst/>
          </a:prstGeom>
        </p:spPr>
      </p:pic>
      <p:pic>
        <p:nvPicPr>
          <p:cNvPr id="36" name="Picture 35">
            <a:extLst>
              <a:ext uri="{FF2B5EF4-FFF2-40B4-BE49-F238E27FC236}">
                <a16:creationId xmlns:a16="http://schemas.microsoft.com/office/drawing/2014/main" id="{AB4B78A5-265F-4F44-923B-CD0A70850AE8}"/>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5400000">
            <a:off x="8571885" y="208477"/>
            <a:ext cx="1506634" cy="1129975"/>
          </a:xfrm>
          <a:prstGeom prst="rect">
            <a:avLst/>
          </a:prstGeom>
        </p:spPr>
      </p:pic>
      <p:pic>
        <p:nvPicPr>
          <p:cNvPr id="40" name="Picture 39">
            <a:extLst>
              <a:ext uri="{FF2B5EF4-FFF2-40B4-BE49-F238E27FC236}">
                <a16:creationId xmlns:a16="http://schemas.microsoft.com/office/drawing/2014/main" id="{145F92F6-070B-4A5C-9102-F51E65B277CB}"/>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t="24432" b="32535"/>
          <a:stretch/>
        </p:blipFill>
        <p:spPr>
          <a:xfrm>
            <a:off x="40144" y="4789445"/>
            <a:ext cx="2128374" cy="686910"/>
          </a:xfrm>
          <a:prstGeom prst="rect">
            <a:avLst/>
          </a:prstGeom>
        </p:spPr>
      </p:pic>
      <p:pic>
        <p:nvPicPr>
          <p:cNvPr id="42" name="Picture 41">
            <a:extLst>
              <a:ext uri="{FF2B5EF4-FFF2-40B4-BE49-F238E27FC236}">
                <a16:creationId xmlns:a16="http://schemas.microsoft.com/office/drawing/2014/main" id="{C03A4A09-D01C-4B9C-9B35-DEBEA88F7F88}"/>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l="18883" t="7631" r="20280" b="15732"/>
          <a:stretch/>
        </p:blipFill>
        <p:spPr>
          <a:xfrm rot="5400000">
            <a:off x="2134471" y="4665152"/>
            <a:ext cx="1252712" cy="1183524"/>
          </a:xfrm>
          <a:prstGeom prst="rect">
            <a:avLst/>
          </a:prstGeom>
        </p:spPr>
      </p:pic>
      <p:pic>
        <p:nvPicPr>
          <p:cNvPr id="44" name="Picture 43">
            <a:extLst>
              <a:ext uri="{FF2B5EF4-FFF2-40B4-BE49-F238E27FC236}">
                <a16:creationId xmlns:a16="http://schemas.microsoft.com/office/drawing/2014/main" id="{CCF01081-EDBC-4FEE-A75C-CB420A891DF3}"/>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l="11188" t="16170" r="8018" b="11765"/>
          <a:stretch/>
        </p:blipFill>
        <p:spPr>
          <a:xfrm>
            <a:off x="3358480" y="4517599"/>
            <a:ext cx="1601325" cy="1071226"/>
          </a:xfrm>
          <a:prstGeom prst="rect">
            <a:avLst/>
          </a:prstGeom>
        </p:spPr>
      </p:pic>
      <p:pic>
        <p:nvPicPr>
          <p:cNvPr id="46" name="Picture 45">
            <a:extLst>
              <a:ext uri="{FF2B5EF4-FFF2-40B4-BE49-F238E27FC236}">
                <a16:creationId xmlns:a16="http://schemas.microsoft.com/office/drawing/2014/main" id="{2A0F7AB2-9458-4760-8AF4-9354749D6FFB}"/>
              </a:ext>
            </a:extLst>
          </p:cNvPr>
          <p:cNvPicPr>
            <a:picLocks noChangeAspect="1"/>
          </p:cNvPicPr>
          <p:nvPr/>
        </p:nvPicPr>
        <p:blipFill rotWithShape="1">
          <a:blip r:embed="rId18" cstate="print">
            <a:extLst>
              <a:ext uri="{28A0092B-C50C-407E-A947-70E740481C1C}">
                <a14:useLocalDpi xmlns:a14="http://schemas.microsoft.com/office/drawing/2010/main" val="0"/>
              </a:ext>
            </a:extLst>
          </a:blip>
          <a:srcRect t="24424" b="17230"/>
          <a:stretch/>
        </p:blipFill>
        <p:spPr>
          <a:xfrm>
            <a:off x="65814" y="5476355"/>
            <a:ext cx="2110720" cy="923642"/>
          </a:xfrm>
          <a:prstGeom prst="rect">
            <a:avLst/>
          </a:prstGeom>
        </p:spPr>
      </p:pic>
      <p:sp>
        <p:nvSpPr>
          <p:cNvPr id="3" name="Rounded Rectangle 2"/>
          <p:cNvSpPr/>
          <p:nvPr/>
        </p:nvSpPr>
        <p:spPr bwMode="auto">
          <a:xfrm>
            <a:off x="8537029" y="2926640"/>
            <a:ext cx="1232898" cy="274256"/>
          </a:xfrm>
          <a:prstGeom prst="round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lvl="0" algn="ctr"/>
            <a:r>
              <a:rPr lang="en-GB" sz="1200" dirty="0"/>
              <a:t>Container</a:t>
            </a:r>
          </a:p>
        </p:txBody>
      </p:sp>
      <p:pic>
        <p:nvPicPr>
          <p:cNvPr id="48" name="Picture 47">
            <a:extLst>
              <a:ext uri="{FF2B5EF4-FFF2-40B4-BE49-F238E27FC236}">
                <a16:creationId xmlns:a16="http://schemas.microsoft.com/office/drawing/2014/main" id="{79F22E13-AE1A-43B9-BA8E-A30A8C173FDF}"/>
              </a:ext>
            </a:extLst>
          </p:cNvPr>
          <p:cNvPicPr>
            <a:picLocks noChangeAspect="1"/>
          </p:cNvPicPr>
          <p:nvPr/>
        </p:nvPicPr>
        <p:blipFill rotWithShape="1">
          <a:blip r:embed="rId19" cstate="print">
            <a:extLst>
              <a:ext uri="{28A0092B-C50C-407E-A947-70E740481C1C}">
                <a14:useLocalDpi xmlns:a14="http://schemas.microsoft.com/office/drawing/2010/main" val="0"/>
              </a:ext>
            </a:extLst>
          </a:blip>
          <a:srcRect l="11188" t="13059" b="28762"/>
          <a:stretch/>
        </p:blipFill>
        <p:spPr>
          <a:xfrm>
            <a:off x="4940902" y="4470425"/>
            <a:ext cx="2231271" cy="1096252"/>
          </a:xfrm>
          <a:prstGeom prst="rect">
            <a:avLst/>
          </a:prstGeom>
        </p:spPr>
      </p:pic>
      <p:pic>
        <p:nvPicPr>
          <p:cNvPr id="50" name="Picture 49">
            <a:extLst>
              <a:ext uri="{FF2B5EF4-FFF2-40B4-BE49-F238E27FC236}">
                <a16:creationId xmlns:a16="http://schemas.microsoft.com/office/drawing/2014/main" id="{A832D661-8FF1-4C62-942C-9A2F8A64A995}"/>
              </a:ext>
            </a:extLst>
          </p:cNvPr>
          <p:cNvPicPr>
            <a:picLocks noChangeAspect="1"/>
          </p:cNvPicPr>
          <p:nvPr/>
        </p:nvPicPr>
        <p:blipFill rotWithShape="1">
          <a:blip r:embed="rId20" cstate="print">
            <a:extLst>
              <a:ext uri="{28A0092B-C50C-407E-A947-70E740481C1C}">
                <a14:useLocalDpi xmlns:a14="http://schemas.microsoft.com/office/drawing/2010/main" val="0"/>
              </a:ext>
            </a:extLst>
          </a:blip>
          <a:srcRect l="5154" t="19964" b="17000"/>
          <a:stretch/>
        </p:blipFill>
        <p:spPr>
          <a:xfrm>
            <a:off x="2202204" y="5923632"/>
            <a:ext cx="1894340" cy="944242"/>
          </a:xfrm>
          <a:prstGeom prst="rect">
            <a:avLst/>
          </a:prstGeom>
        </p:spPr>
      </p:pic>
      <p:pic>
        <p:nvPicPr>
          <p:cNvPr id="52" name="Picture 51">
            <a:extLst>
              <a:ext uri="{FF2B5EF4-FFF2-40B4-BE49-F238E27FC236}">
                <a16:creationId xmlns:a16="http://schemas.microsoft.com/office/drawing/2014/main" id="{73D88F26-BC8E-468B-B587-DBE278B3B751}"/>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rot="5400000">
            <a:off x="-161966" y="6615388"/>
            <a:ext cx="1757080" cy="1317810"/>
          </a:xfrm>
          <a:prstGeom prst="rect">
            <a:avLst/>
          </a:prstGeom>
        </p:spPr>
      </p:pic>
      <p:pic>
        <p:nvPicPr>
          <p:cNvPr id="54" name="Picture 53">
            <a:extLst>
              <a:ext uri="{FF2B5EF4-FFF2-40B4-BE49-F238E27FC236}">
                <a16:creationId xmlns:a16="http://schemas.microsoft.com/office/drawing/2014/main" id="{DF7BA8DF-E241-40DB-932B-BC4BC7B907F9}"/>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rot="5400000">
            <a:off x="3958358" y="5903560"/>
            <a:ext cx="1767647" cy="1325735"/>
          </a:xfrm>
          <a:prstGeom prst="rect">
            <a:avLst/>
          </a:prstGeom>
        </p:spPr>
      </p:pic>
      <p:pic>
        <p:nvPicPr>
          <p:cNvPr id="56" name="Picture 55">
            <a:extLst>
              <a:ext uri="{FF2B5EF4-FFF2-40B4-BE49-F238E27FC236}">
                <a16:creationId xmlns:a16="http://schemas.microsoft.com/office/drawing/2014/main" id="{14E59835-17F2-447B-8835-A60640F0354A}"/>
              </a:ext>
            </a:extLst>
          </p:cNvPr>
          <p:cNvPicPr>
            <a:picLocks noChangeAspect="1"/>
          </p:cNvPicPr>
          <p:nvPr/>
        </p:nvPicPr>
        <p:blipFill rotWithShape="1">
          <a:blip r:embed="rId23" cstate="print">
            <a:extLst>
              <a:ext uri="{28A0092B-C50C-407E-A947-70E740481C1C}">
                <a14:useLocalDpi xmlns:a14="http://schemas.microsoft.com/office/drawing/2010/main" val="0"/>
              </a:ext>
            </a:extLst>
          </a:blip>
          <a:srcRect l="19150" t="13059" r="11751" b="2438"/>
          <a:stretch/>
        </p:blipFill>
        <p:spPr>
          <a:xfrm>
            <a:off x="1447435" y="6908236"/>
            <a:ext cx="1472131" cy="1350220"/>
          </a:xfrm>
          <a:prstGeom prst="rect">
            <a:avLst/>
          </a:prstGeom>
        </p:spPr>
      </p:pic>
      <p:pic>
        <p:nvPicPr>
          <p:cNvPr id="58" name="Picture 57">
            <a:extLst>
              <a:ext uri="{FF2B5EF4-FFF2-40B4-BE49-F238E27FC236}">
                <a16:creationId xmlns:a16="http://schemas.microsoft.com/office/drawing/2014/main" id="{2FF764C8-F6E9-4B1B-8D60-2ADA86795618}"/>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rot="5400000">
            <a:off x="2715289" y="7158229"/>
            <a:ext cx="1767647" cy="1325736"/>
          </a:xfrm>
          <a:prstGeom prst="rect">
            <a:avLst/>
          </a:prstGeom>
        </p:spPr>
      </p:pic>
      <p:pic>
        <p:nvPicPr>
          <p:cNvPr id="60" name="Picture 59">
            <a:extLst>
              <a:ext uri="{FF2B5EF4-FFF2-40B4-BE49-F238E27FC236}">
                <a16:creationId xmlns:a16="http://schemas.microsoft.com/office/drawing/2014/main" id="{DA52F15E-B35B-4A43-8E4B-3D69D4A96B9D}"/>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rot="5400000">
            <a:off x="4077149" y="7693689"/>
            <a:ext cx="1478657" cy="1108993"/>
          </a:xfrm>
          <a:prstGeom prst="rect">
            <a:avLst/>
          </a:prstGeom>
        </p:spPr>
      </p:pic>
      <p:pic>
        <p:nvPicPr>
          <p:cNvPr id="62" name="Picture 61">
            <a:extLst>
              <a:ext uri="{FF2B5EF4-FFF2-40B4-BE49-F238E27FC236}">
                <a16:creationId xmlns:a16="http://schemas.microsoft.com/office/drawing/2014/main" id="{D6B02891-42EB-4F09-9214-C54FFDED9676}"/>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rot="5400000">
            <a:off x="5304390" y="5791668"/>
            <a:ext cx="1767649" cy="1325737"/>
          </a:xfrm>
          <a:prstGeom prst="rect">
            <a:avLst/>
          </a:prstGeom>
        </p:spPr>
      </p:pic>
      <p:pic>
        <p:nvPicPr>
          <p:cNvPr id="2048" name="Picture 2047">
            <a:extLst>
              <a:ext uri="{FF2B5EF4-FFF2-40B4-BE49-F238E27FC236}">
                <a16:creationId xmlns:a16="http://schemas.microsoft.com/office/drawing/2014/main" id="{9A8F5B5C-49E7-4E09-8A2C-E75C18075F68}"/>
              </a:ext>
            </a:extLst>
          </p:cNvPr>
          <p:cNvPicPr>
            <a:picLocks noChangeAspect="1"/>
          </p:cNvPicPr>
          <p:nvPr/>
        </p:nvPicPr>
        <p:blipFill rotWithShape="1">
          <a:blip r:embed="rId27" cstate="print">
            <a:extLst>
              <a:ext uri="{28A0092B-C50C-407E-A947-70E740481C1C}">
                <a14:useLocalDpi xmlns:a14="http://schemas.microsoft.com/office/drawing/2010/main" val="0"/>
              </a:ext>
            </a:extLst>
          </a:blip>
          <a:srcRect l="18301" r="18301"/>
          <a:stretch/>
        </p:blipFill>
        <p:spPr>
          <a:xfrm rot="5400000">
            <a:off x="4838550" y="2954795"/>
            <a:ext cx="1377317" cy="1629351"/>
          </a:xfrm>
          <a:prstGeom prst="rect">
            <a:avLst/>
          </a:prstGeom>
        </p:spPr>
      </p:pic>
      <p:pic>
        <p:nvPicPr>
          <p:cNvPr id="2051" name="Picture 2050">
            <a:extLst>
              <a:ext uri="{FF2B5EF4-FFF2-40B4-BE49-F238E27FC236}">
                <a16:creationId xmlns:a16="http://schemas.microsoft.com/office/drawing/2014/main" id="{4F98D80D-5C74-4611-AF11-B3472DEC6920}"/>
              </a:ext>
            </a:extLst>
          </p:cNvPr>
          <p:cNvPicPr>
            <a:picLocks noChangeAspect="1"/>
          </p:cNvPicPr>
          <p:nvPr/>
        </p:nvPicPr>
        <p:blipFill rotWithShape="1">
          <a:blip r:embed="rId28" cstate="print">
            <a:extLst>
              <a:ext uri="{28A0092B-C50C-407E-A947-70E740481C1C}">
                <a14:useLocalDpi xmlns:a14="http://schemas.microsoft.com/office/drawing/2010/main" val="0"/>
              </a:ext>
            </a:extLst>
          </a:blip>
          <a:srcRect l="10744" r="28951" b="5150"/>
          <a:stretch/>
        </p:blipFill>
        <p:spPr>
          <a:xfrm>
            <a:off x="5426770" y="7287163"/>
            <a:ext cx="1441428" cy="1700351"/>
          </a:xfrm>
          <a:prstGeom prst="rect">
            <a:avLst/>
          </a:prstGeom>
        </p:spPr>
      </p:pic>
      <p:pic>
        <p:nvPicPr>
          <p:cNvPr id="2053" name="Picture 2052">
            <a:extLst>
              <a:ext uri="{FF2B5EF4-FFF2-40B4-BE49-F238E27FC236}">
                <a16:creationId xmlns:a16="http://schemas.microsoft.com/office/drawing/2014/main" id="{76F0B814-E32B-4B90-8368-576CCF4170B9}"/>
              </a:ext>
            </a:extLst>
          </p:cNvPr>
          <p:cNvPicPr>
            <a:picLocks noChangeAspect="1"/>
          </p:cNvPicPr>
          <p:nvPr/>
        </p:nvPicPr>
        <p:blipFill rotWithShape="1">
          <a:blip r:embed="rId29" cstate="print">
            <a:extLst>
              <a:ext uri="{28A0092B-C50C-407E-A947-70E740481C1C}">
                <a14:useLocalDpi xmlns:a14="http://schemas.microsoft.com/office/drawing/2010/main" val="0"/>
              </a:ext>
            </a:extLst>
          </a:blip>
          <a:srcRect l="26319" t="18033" r="22937"/>
          <a:stretch/>
        </p:blipFill>
        <p:spPr>
          <a:xfrm>
            <a:off x="5084405" y="356390"/>
            <a:ext cx="1184437" cy="1434917"/>
          </a:xfrm>
          <a:prstGeom prst="rect">
            <a:avLst/>
          </a:prstGeom>
        </p:spPr>
      </p:pic>
      <p:pic>
        <p:nvPicPr>
          <p:cNvPr id="2055" name="Picture 2054">
            <a:extLst>
              <a:ext uri="{FF2B5EF4-FFF2-40B4-BE49-F238E27FC236}">
                <a16:creationId xmlns:a16="http://schemas.microsoft.com/office/drawing/2014/main" id="{C156DE22-D733-4E75-873B-0D3AC6C9F923}"/>
              </a:ext>
            </a:extLst>
          </p:cNvPr>
          <p:cNvPicPr>
            <a:picLocks noChangeAspect="1"/>
          </p:cNvPicPr>
          <p:nvPr/>
        </p:nvPicPr>
        <p:blipFill rotWithShape="1">
          <a:blip r:embed="rId30" cstate="print">
            <a:extLst>
              <a:ext uri="{28A0092B-C50C-407E-A947-70E740481C1C}">
                <a14:useLocalDpi xmlns:a14="http://schemas.microsoft.com/office/drawing/2010/main" val="0"/>
              </a:ext>
            </a:extLst>
          </a:blip>
          <a:srcRect l="27962" r="11751" b="7032"/>
          <a:stretch/>
        </p:blipFill>
        <p:spPr>
          <a:xfrm rot="5400000">
            <a:off x="145928" y="8140954"/>
            <a:ext cx="1369713" cy="1584176"/>
          </a:xfrm>
          <a:prstGeom prst="rect">
            <a:avLst/>
          </a:prstGeom>
        </p:spPr>
      </p:pic>
      <p:pic>
        <p:nvPicPr>
          <p:cNvPr id="2057" name="Picture 2056">
            <a:extLst>
              <a:ext uri="{FF2B5EF4-FFF2-40B4-BE49-F238E27FC236}">
                <a16:creationId xmlns:a16="http://schemas.microsoft.com/office/drawing/2014/main" id="{1E1497DC-C027-4B22-B40C-0E26D36ADD1A}"/>
              </a:ext>
            </a:extLst>
          </p:cNvPr>
          <p:cNvPicPr>
            <a:picLocks noChangeAspect="1"/>
          </p:cNvPicPr>
          <p:nvPr/>
        </p:nvPicPr>
        <p:blipFill rotWithShape="1">
          <a:blip r:embed="rId31" cstate="print">
            <a:extLst>
              <a:ext uri="{28A0092B-C50C-407E-A947-70E740481C1C}">
                <a14:useLocalDpi xmlns:a14="http://schemas.microsoft.com/office/drawing/2010/main" val="0"/>
              </a:ext>
            </a:extLst>
          </a:blip>
          <a:srcRect l="13094" r="17202"/>
          <a:stretch/>
        </p:blipFill>
        <p:spPr>
          <a:xfrm>
            <a:off x="1676250" y="8298818"/>
            <a:ext cx="1210405" cy="1302382"/>
          </a:xfrm>
          <a:prstGeom prst="rect">
            <a:avLst/>
          </a:prstGeom>
        </p:spPr>
      </p:pic>
      <p:pic>
        <p:nvPicPr>
          <p:cNvPr id="2059" name="Picture 2058">
            <a:extLst>
              <a:ext uri="{FF2B5EF4-FFF2-40B4-BE49-F238E27FC236}">
                <a16:creationId xmlns:a16="http://schemas.microsoft.com/office/drawing/2014/main" id="{E4C04622-E23B-4C53-998E-0C8D44456D0C}"/>
              </a:ext>
            </a:extLst>
          </p:cNvPr>
          <p:cNvPicPr>
            <a:picLocks noChangeAspect="1"/>
          </p:cNvPicPr>
          <p:nvPr/>
        </p:nvPicPr>
        <p:blipFill rotWithShape="1">
          <a:blip r:embed="rId32" cstate="print">
            <a:extLst>
              <a:ext uri="{28A0092B-C50C-407E-A947-70E740481C1C}">
                <a14:useLocalDpi xmlns:a14="http://schemas.microsoft.com/office/drawing/2010/main" val="0"/>
              </a:ext>
            </a:extLst>
          </a:blip>
          <a:srcRect t="9282" b="31719"/>
          <a:stretch/>
        </p:blipFill>
        <p:spPr>
          <a:xfrm rot="5400000">
            <a:off x="5697033" y="973382"/>
            <a:ext cx="2169060" cy="959796"/>
          </a:xfrm>
          <a:prstGeom prst="rect">
            <a:avLst/>
          </a:prstGeom>
        </p:spPr>
      </p:pic>
      <p:pic>
        <p:nvPicPr>
          <p:cNvPr id="2061" name="Picture 2060">
            <a:extLst>
              <a:ext uri="{FF2B5EF4-FFF2-40B4-BE49-F238E27FC236}">
                <a16:creationId xmlns:a16="http://schemas.microsoft.com/office/drawing/2014/main" id="{123A0540-4D70-49AE-AD2F-2D9A5BA5CB18}"/>
              </a:ext>
            </a:extLst>
          </p:cNvPr>
          <p:cNvPicPr>
            <a:picLocks noChangeAspect="1"/>
          </p:cNvPicPr>
          <p:nvPr/>
        </p:nvPicPr>
        <p:blipFill>
          <a:blip r:embed="rId33" cstate="print">
            <a:extLst>
              <a:ext uri="{28A0092B-C50C-407E-A947-70E740481C1C}">
                <a14:useLocalDpi xmlns:a14="http://schemas.microsoft.com/office/drawing/2010/main" val="0"/>
              </a:ext>
            </a:extLst>
          </a:blip>
          <a:stretch>
            <a:fillRect/>
          </a:stretch>
        </p:blipFill>
        <p:spPr>
          <a:xfrm rot="5400000">
            <a:off x="10849856" y="336765"/>
            <a:ext cx="1992723" cy="1494542"/>
          </a:xfrm>
          <a:prstGeom prst="rect">
            <a:avLst/>
          </a:prstGeom>
        </p:spPr>
      </p:pic>
      <p:pic>
        <p:nvPicPr>
          <p:cNvPr id="2063" name="Picture 2062">
            <a:extLst>
              <a:ext uri="{FF2B5EF4-FFF2-40B4-BE49-F238E27FC236}">
                <a16:creationId xmlns:a16="http://schemas.microsoft.com/office/drawing/2014/main" id="{422AC163-DED6-43E5-8D71-C4AE0D395E48}"/>
              </a:ext>
            </a:extLst>
          </p:cNvPr>
          <p:cNvPicPr>
            <a:picLocks noChangeAspect="1"/>
          </p:cNvPicPr>
          <p:nvPr/>
        </p:nvPicPr>
        <p:blipFill rotWithShape="1">
          <a:blip r:embed="rId34" cstate="print">
            <a:extLst>
              <a:ext uri="{28A0092B-C50C-407E-A947-70E740481C1C}">
                <a14:useLocalDpi xmlns:a14="http://schemas.microsoft.com/office/drawing/2010/main" val="0"/>
              </a:ext>
            </a:extLst>
          </a:blip>
          <a:srcRect l="12500" t="18000" r="13565" b="13001"/>
          <a:stretch/>
        </p:blipFill>
        <p:spPr>
          <a:xfrm rot="5400000">
            <a:off x="10928483" y="2403645"/>
            <a:ext cx="2097011" cy="1467766"/>
          </a:xfrm>
          <a:prstGeom prst="rect">
            <a:avLst/>
          </a:prstGeom>
        </p:spPr>
      </p:pic>
      <p:pic>
        <p:nvPicPr>
          <p:cNvPr id="2065" name="Picture 2064">
            <a:extLst>
              <a:ext uri="{FF2B5EF4-FFF2-40B4-BE49-F238E27FC236}">
                <a16:creationId xmlns:a16="http://schemas.microsoft.com/office/drawing/2014/main" id="{90A278E7-F0DC-4F73-8E83-47CFBF8746A7}"/>
              </a:ext>
            </a:extLst>
          </p:cNvPr>
          <p:cNvPicPr>
            <a:picLocks noChangeAspect="1"/>
          </p:cNvPicPr>
          <p:nvPr/>
        </p:nvPicPr>
        <p:blipFill>
          <a:blip r:embed="rId35" cstate="print">
            <a:extLst>
              <a:ext uri="{28A0092B-C50C-407E-A947-70E740481C1C}">
                <a14:useLocalDpi xmlns:a14="http://schemas.microsoft.com/office/drawing/2010/main" val="0"/>
              </a:ext>
            </a:extLst>
          </a:blip>
          <a:stretch>
            <a:fillRect/>
          </a:stretch>
        </p:blipFill>
        <p:spPr>
          <a:xfrm rot="5400000">
            <a:off x="9590452" y="283444"/>
            <a:ext cx="1767650" cy="1325737"/>
          </a:xfrm>
          <a:prstGeom prst="rect">
            <a:avLst/>
          </a:prstGeom>
        </p:spPr>
      </p:pic>
      <p:pic>
        <p:nvPicPr>
          <p:cNvPr id="2067" name="Picture 2066">
            <a:extLst>
              <a:ext uri="{FF2B5EF4-FFF2-40B4-BE49-F238E27FC236}">
                <a16:creationId xmlns:a16="http://schemas.microsoft.com/office/drawing/2014/main" id="{399B52AB-F9B6-4CF6-8EBC-1996BCE33563}"/>
              </a:ext>
            </a:extLst>
          </p:cNvPr>
          <p:cNvPicPr>
            <a:picLocks noChangeAspect="1"/>
          </p:cNvPicPr>
          <p:nvPr/>
        </p:nvPicPr>
        <p:blipFill>
          <a:blip r:embed="rId36" cstate="print">
            <a:extLst>
              <a:ext uri="{28A0092B-C50C-407E-A947-70E740481C1C}">
                <a14:useLocalDpi xmlns:a14="http://schemas.microsoft.com/office/drawing/2010/main" val="0"/>
              </a:ext>
            </a:extLst>
          </a:blip>
          <a:stretch>
            <a:fillRect/>
          </a:stretch>
        </p:blipFill>
        <p:spPr>
          <a:xfrm rot="5400000">
            <a:off x="10919201" y="4465444"/>
            <a:ext cx="2110587" cy="1582940"/>
          </a:xfrm>
          <a:prstGeom prst="rect">
            <a:avLst/>
          </a:prstGeom>
        </p:spPr>
      </p:pic>
      <p:pic>
        <p:nvPicPr>
          <p:cNvPr id="2069" name="Picture 2068">
            <a:extLst>
              <a:ext uri="{FF2B5EF4-FFF2-40B4-BE49-F238E27FC236}">
                <a16:creationId xmlns:a16="http://schemas.microsoft.com/office/drawing/2014/main" id="{2FC45CE8-DAD1-41E9-9880-433572753F68}"/>
              </a:ext>
            </a:extLst>
          </p:cNvPr>
          <p:cNvPicPr>
            <a:picLocks noChangeAspect="1"/>
          </p:cNvPicPr>
          <p:nvPr/>
        </p:nvPicPr>
        <p:blipFill>
          <a:blip r:embed="rId37" cstate="print">
            <a:extLst>
              <a:ext uri="{28A0092B-C50C-407E-A947-70E740481C1C}">
                <a14:useLocalDpi xmlns:a14="http://schemas.microsoft.com/office/drawing/2010/main" val="0"/>
              </a:ext>
            </a:extLst>
          </a:blip>
          <a:stretch>
            <a:fillRect/>
          </a:stretch>
        </p:blipFill>
        <p:spPr>
          <a:xfrm rot="5400000">
            <a:off x="10795979" y="6593773"/>
            <a:ext cx="2292138" cy="1719104"/>
          </a:xfrm>
          <a:prstGeom prst="rect">
            <a:avLst/>
          </a:prstGeom>
        </p:spPr>
      </p:pic>
      <p:pic>
        <p:nvPicPr>
          <p:cNvPr id="2071" name="Picture 2070">
            <a:extLst>
              <a:ext uri="{FF2B5EF4-FFF2-40B4-BE49-F238E27FC236}">
                <a16:creationId xmlns:a16="http://schemas.microsoft.com/office/drawing/2014/main" id="{17615CF4-C59E-4AA8-B32A-7DB919941376}"/>
              </a:ext>
            </a:extLst>
          </p:cNvPr>
          <p:cNvPicPr>
            <a:picLocks noChangeAspect="1"/>
          </p:cNvPicPr>
          <p:nvPr/>
        </p:nvPicPr>
        <p:blipFill>
          <a:blip r:embed="rId38" cstate="print">
            <a:extLst>
              <a:ext uri="{28A0092B-C50C-407E-A947-70E740481C1C}">
                <a14:useLocalDpi xmlns:a14="http://schemas.microsoft.com/office/drawing/2010/main" val="0"/>
              </a:ext>
            </a:extLst>
          </a:blip>
          <a:stretch>
            <a:fillRect/>
          </a:stretch>
        </p:blipFill>
        <p:spPr>
          <a:xfrm rot="5400000">
            <a:off x="6760848" y="7754437"/>
            <a:ext cx="2110587" cy="1582940"/>
          </a:xfrm>
          <a:prstGeom prst="rect">
            <a:avLst/>
          </a:prstGeom>
        </p:spPr>
      </p:pic>
      <p:pic>
        <p:nvPicPr>
          <p:cNvPr id="2073" name="Picture 2072">
            <a:extLst>
              <a:ext uri="{FF2B5EF4-FFF2-40B4-BE49-F238E27FC236}">
                <a16:creationId xmlns:a16="http://schemas.microsoft.com/office/drawing/2014/main" id="{57E9E4D4-4CB3-4969-A159-FFD7EC4EF78F}"/>
              </a:ext>
            </a:extLst>
          </p:cNvPr>
          <p:cNvPicPr>
            <a:picLocks noChangeAspect="1"/>
          </p:cNvPicPr>
          <p:nvPr/>
        </p:nvPicPr>
        <p:blipFill rotWithShape="1">
          <a:blip r:embed="rId39" cstate="print">
            <a:extLst>
              <a:ext uri="{28A0092B-C50C-407E-A947-70E740481C1C}">
                <a14:useLocalDpi xmlns:a14="http://schemas.microsoft.com/office/drawing/2010/main" val="0"/>
              </a:ext>
            </a:extLst>
          </a:blip>
          <a:srcRect l="19061"/>
          <a:stretch/>
        </p:blipFill>
        <p:spPr>
          <a:xfrm rot="5400000">
            <a:off x="9737713" y="4136796"/>
            <a:ext cx="1600073" cy="1482676"/>
          </a:xfrm>
          <a:prstGeom prst="rect">
            <a:avLst/>
          </a:prstGeom>
        </p:spPr>
      </p:pic>
      <p:pic>
        <p:nvPicPr>
          <p:cNvPr id="2075" name="Picture 2074">
            <a:extLst>
              <a:ext uri="{FF2B5EF4-FFF2-40B4-BE49-F238E27FC236}">
                <a16:creationId xmlns:a16="http://schemas.microsoft.com/office/drawing/2014/main" id="{0B0115A8-44F7-4EE5-94DA-048E4DEBCB88}"/>
              </a:ext>
            </a:extLst>
          </p:cNvPr>
          <p:cNvPicPr>
            <a:picLocks noChangeAspect="1"/>
          </p:cNvPicPr>
          <p:nvPr/>
        </p:nvPicPr>
        <p:blipFill>
          <a:blip r:embed="rId40" cstate="print">
            <a:extLst>
              <a:ext uri="{28A0092B-C50C-407E-A947-70E740481C1C}">
                <a14:useLocalDpi xmlns:a14="http://schemas.microsoft.com/office/drawing/2010/main" val="0"/>
              </a:ext>
            </a:extLst>
          </a:blip>
          <a:stretch>
            <a:fillRect/>
          </a:stretch>
        </p:blipFill>
        <p:spPr>
          <a:xfrm>
            <a:off x="8560722" y="8130660"/>
            <a:ext cx="2049100" cy="1536825"/>
          </a:xfrm>
          <a:prstGeom prst="rect">
            <a:avLst/>
          </a:prstGeom>
        </p:spPr>
      </p:pic>
      <p:pic>
        <p:nvPicPr>
          <p:cNvPr id="2077" name="Picture 2076">
            <a:extLst>
              <a:ext uri="{FF2B5EF4-FFF2-40B4-BE49-F238E27FC236}">
                <a16:creationId xmlns:a16="http://schemas.microsoft.com/office/drawing/2014/main" id="{7CD298A6-AF87-4B53-9CF8-806EF62E0604}"/>
              </a:ext>
            </a:extLst>
          </p:cNvPr>
          <p:cNvPicPr>
            <a:picLocks noChangeAspect="1"/>
          </p:cNvPicPr>
          <p:nvPr/>
        </p:nvPicPr>
        <p:blipFill rotWithShape="1">
          <a:blip r:embed="rId41" cstate="print">
            <a:extLst>
              <a:ext uri="{28A0092B-C50C-407E-A947-70E740481C1C}">
                <a14:useLocalDpi xmlns:a14="http://schemas.microsoft.com/office/drawing/2010/main" val="0"/>
              </a:ext>
            </a:extLst>
          </a:blip>
          <a:srcRect l="16369" t="31518" r="22937" b="6830"/>
          <a:stretch/>
        </p:blipFill>
        <p:spPr>
          <a:xfrm>
            <a:off x="10628661" y="8540284"/>
            <a:ext cx="1381660" cy="1052605"/>
          </a:xfrm>
          <a:prstGeom prst="rect">
            <a:avLst/>
          </a:prstGeom>
        </p:spPr>
      </p:pic>
      <p:pic>
        <p:nvPicPr>
          <p:cNvPr id="2079" name="Picture 2078">
            <a:extLst>
              <a:ext uri="{FF2B5EF4-FFF2-40B4-BE49-F238E27FC236}">
                <a16:creationId xmlns:a16="http://schemas.microsoft.com/office/drawing/2014/main" id="{D127ABA8-D6F5-4627-A8F6-710B2623CA1B}"/>
              </a:ext>
            </a:extLst>
          </p:cNvPr>
          <p:cNvPicPr>
            <a:picLocks noChangeAspect="1"/>
          </p:cNvPicPr>
          <p:nvPr/>
        </p:nvPicPr>
        <p:blipFill rotWithShape="1">
          <a:blip r:embed="rId42" cstate="print">
            <a:extLst>
              <a:ext uri="{28A0092B-C50C-407E-A947-70E740481C1C}">
                <a14:useLocalDpi xmlns:a14="http://schemas.microsoft.com/office/drawing/2010/main" val="0"/>
              </a:ext>
            </a:extLst>
          </a:blip>
          <a:srcRect t="8609" b="21397"/>
          <a:stretch/>
        </p:blipFill>
        <p:spPr>
          <a:xfrm>
            <a:off x="6933517" y="6343202"/>
            <a:ext cx="2151877" cy="1129627"/>
          </a:xfrm>
          <a:prstGeom prst="rect">
            <a:avLst/>
          </a:prstGeom>
        </p:spPr>
      </p:pic>
      <p:pic>
        <p:nvPicPr>
          <p:cNvPr id="2081" name="Picture 2080">
            <a:extLst>
              <a:ext uri="{FF2B5EF4-FFF2-40B4-BE49-F238E27FC236}">
                <a16:creationId xmlns:a16="http://schemas.microsoft.com/office/drawing/2014/main" id="{6EC945B7-0E46-4275-94F9-0503DEF2F5EF}"/>
              </a:ext>
            </a:extLst>
          </p:cNvPr>
          <p:cNvPicPr>
            <a:picLocks noChangeAspect="1"/>
          </p:cNvPicPr>
          <p:nvPr/>
        </p:nvPicPr>
        <p:blipFill rotWithShape="1">
          <a:blip r:embed="rId43" cstate="print">
            <a:extLst>
              <a:ext uri="{28A0092B-C50C-407E-A947-70E740481C1C}">
                <a14:useLocalDpi xmlns:a14="http://schemas.microsoft.com/office/drawing/2010/main" val="0"/>
              </a:ext>
            </a:extLst>
          </a:blip>
          <a:srcRect l="19187" t="913" r="21431" b="9335"/>
          <a:stretch/>
        </p:blipFill>
        <p:spPr>
          <a:xfrm>
            <a:off x="9503500" y="6455674"/>
            <a:ext cx="1548817" cy="1755694"/>
          </a:xfrm>
          <a:prstGeom prst="rect">
            <a:avLst/>
          </a:prstGeom>
        </p:spPr>
      </p:pic>
      <p:pic>
        <p:nvPicPr>
          <p:cNvPr id="2083" name="Picture 2082">
            <a:extLst>
              <a:ext uri="{FF2B5EF4-FFF2-40B4-BE49-F238E27FC236}">
                <a16:creationId xmlns:a16="http://schemas.microsoft.com/office/drawing/2014/main" id="{C36DC8D9-20AD-40D8-AB92-A11D8E6C9BFF}"/>
              </a:ext>
            </a:extLst>
          </p:cNvPr>
          <p:cNvPicPr>
            <a:picLocks noChangeAspect="1"/>
          </p:cNvPicPr>
          <p:nvPr/>
        </p:nvPicPr>
        <p:blipFill rotWithShape="1">
          <a:blip r:embed="rId44" cstate="print">
            <a:extLst>
              <a:ext uri="{28A0092B-C50C-407E-A947-70E740481C1C}">
                <a14:useLocalDpi xmlns:a14="http://schemas.microsoft.com/office/drawing/2010/main" val="0"/>
              </a:ext>
            </a:extLst>
          </a:blip>
          <a:srcRect l="21668" r="9335" b="10567"/>
          <a:stretch/>
        </p:blipFill>
        <p:spPr>
          <a:xfrm rot="5400000">
            <a:off x="7190755" y="335251"/>
            <a:ext cx="1557849" cy="1514450"/>
          </a:xfrm>
          <a:prstGeom prst="rect">
            <a:avLst/>
          </a:prstGeom>
        </p:spPr>
      </p:pic>
      <p:pic>
        <p:nvPicPr>
          <p:cNvPr id="2085" name="Picture 2084">
            <a:extLst>
              <a:ext uri="{FF2B5EF4-FFF2-40B4-BE49-F238E27FC236}">
                <a16:creationId xmlns:a16="http://schemas.microsoft.com/office/drawing/2014/main" id="{648ED921-AD3A-4D54-9953-E7458D869E04}"/>
              </a:ext>
            </a:extLst>
          </p:cNvPr>
          <p:cNvPicPr>
            <a:picLocks noChangeAspect="1"/>
          </p:cNvPicPr>
          <p:nvPr/>
        </p:nvPicPr>
        <p:blipFill>
          <a:blip r:embed="rId45" cstate="print">
            <a:extLst>
              <a:ext uri="{28A0092B-C50C-407E-A947-70E740481C1C}">
                <a14:useLocalDpi xmlns:a14="http://schemas.microsoft.com/office/drawing/2010/main" val="0"/>
              </a:ext>
            </a:extLst>
          </a:blip>
          <a:stretch>
            <a:fillRect/>
          </a:stretch>
        </p:blipFill>
        <p:spPr>
          <a:xfrm rot="5400000">
            <a:off x="8445432" y="1641072"/>
            <a:ext cx="1478657" cy="1108993"/>
          </a:xfrm>
          <a:prstGeom prst="rect">
            <a:avLst/>
          </a:prstGeom>
        </p:spPr>
      </p:pic>
      <p:pic>
        <p:nvPicPr>
          <p:cNvPr id="102" name="Picture 2" descr="Image preview">
            <a:extLst>
              <a:ext uri="{FF2B5EF4-FFF2-40B4-BE49-F238E27FC236}">
                <a16:creationId xmlns:a16="http://schemas.microsoft.com/office/drawing/2014/main" id="{FBFB3BB3-9859-4DB5-98C0-7F5C5DF68FEB}"/>
              </a:ext>
            </a:extLst>
          </p:cNvPr>
          <p:cNvPicPr>
            <a:picLocks noChangeAspect="1" noChangeArrowheads="1"/>
          </p:cNvPicPr>
          <p:nvPr/>
        </p:nvPicPr>
        <p:blipFill>
          <a:blip r:embed="rId46" cstate="print">
            <a:extLst>
              <a:ext uri="{28A0092B-C50C-407E-A947-70E740481C1C}">
                <a14:useLocalDpi xmlns:a14="http://schemas.microsoft.com/office/drawing/2010/main" val="0"/>
              </a:ext>
            </a:extLst>
          </a:blip>
          <a:srcRect/>
          <a:stretch>
            <a:fillRect/>
          </a:stretch>
        </p:blipFill>
        <p:spPr bwMode="auto">
          <a:xfrm>
            <a:off x="6613095" y="4971357"/>
            <a:ext cx="1777741" cy="1333306"/>
          </a:xfrm>
          <a:prstGeom prst="rect">
            <a:avLst/>
          </a:prstGeom>
          <a:noFill/>
          <a:extLst>
            <a:ext uri="{909E8E84-426E-40DD-AFC4-6F175D3DCCD1}">
              <a14:hiddenFill xmlns:a14="http://schemas.microsoft.com/office/drawing/2010/main">
                <a:solidFill>
                  <a:srgbClr val="FFFFFF"/>
                </a:solidFill>
              </a14:hiddenFill>
            </a:ext>
          </a:extLst>
        </p:spPr>
      </p:pic>
      <p:pic>
        <p:nvPicPr>
          <p:cNvPr id="2087" name="Picture 2086">
            <a:extLst>
              <a:ext uri="{FF2B5EF4-FFF2-40B4-BE49-F238E27FC236}">
                <a16:creationId xmlns:a16="http://schemas.microsoft.com/office/drawing/2014/main" id="{C28408FA-5184-4A3B-BF89-B06D71997D44}"/>
              </a:ext>
            </a:extLst>
          </p:cNvPr>
          <p:cNvPicPr>
            <a:picLocks noChangeAspect="1"/>
          </p:cNvPicPr>
          <p:nvPr/>
        </p:nvPicPr>
        <p:blipFill>
          <a:blip r:embed="rId47" cstate="print">
            <a:extLst>
              <a:ext uri="{28A0092B-C50C-407E-A947-70E740481C1C}">
                <a14:useLocalDpi xmlns:a14="http://schemas.microsoft.com/office/drawing/2010/main" val="0"/>
              </a:ext>
            </a:extLst>
          </a:blip>
          <a:stretch>
            <a:fillRect/>
          </a:stretch>
        </p:blipFill>
        <p:spPr>
          <a:xfrm>
            <a:off x="6537961" y="3257998"/>
            <a:ext cx="1877340" cy="1408005"/>
          </a:xfrm>
          <a:prstGeom prst="rect">
            <a:avLst/>
          </a:prstGeom>
        </p:spPr>
      </p:pic>
      <p:pic>
        <p:nvPicPr>
          <p:cNvPr id="2089" name="Picture 2088">
            <a:extLst>
              <a:ext uri="{FF2B5EF4-FFF2-40B4-BE49-F238E27FC236}">
                <a16:creationId xmlns:a16="http://schemas.microsoft.com/office/drawing/2014/main" id="{CEC22E6A-3FCF-4182-AA02-B82C30070745}"/>
              </a:ext>
            </a:extLst>
          </p:cNvPr>
          <p:cNvPicPr>
            <a:picLocks noChangeAspect="1"/>
          </p:cNvPicPr>
          <p:nvPr/>
        </p:nvPicPr>
        <p:blipFill>
          <a:blip r:embed="rId48" cstate="print">
            <a:extLst>
              <a:ext uri="{28A0092B-C50C-407E-A947-70E740481C1C}">
                <a14:useLocalDpi xmlns:a14="http://schemas.microsoft.com/office/drawing/2010/main" val="0"/>
              </a:ext>
            </a:extLst>
          </a:blip>
          <a:stretch>
            <a:fillRect/>
          </a:stretch>
        </p:blipFill>
        <p:spPr>
          <a:xfrm rot="5400000">
            <a:off x="8247588" y="5013144"/>
            <a:ext cx="1700351" cy="1275263"/>
          </a:xfrm>
          <a:prstGeom prst="rect">
            <a:avLst/>
          </a:prstGeom>
        </p:spPr>
      </p:pic>
      <p:sp>
        <p:nvSpPr>
          <p:cNvPr id="51" name="TextBox 50">
            <a:extLst>
              <a:ext uri="{FF2B5EF4-FFF2-40B4-BE49-F238E27FC236}">
                <a16:creationId xmlns:a16="http://schemas.microsoft.com/office/drawing/2014/main" id="{8E31A91E-EBBD-4E3F-BD64-4F314AFDE006}"/>
              </a:ext>
            </a:extLst>
          </p:cNvPr>
          <p:cNvSpPr txBox="1"/>
          <p:nvPr/>
        </p:nvSpPr>
        <p:spPr>
          <a:xfrm>
            <a:off x="-16718" y="-477054"/>
            <a:ext cx="7056784" cy="477054"/>
          </a:xfrm>
          <a:prstGeom prst="rect">
            <a:avLst/>
          </a:prstGeom>
          <a:noFill/>
        </p:spPr>
        <p:txBody>
          <a:bodyPr wrap="square" rtlCol="0">
            <a:spAutoFit/>
          </a:bodyPr>
          <a:lstStyle/>
          <a:p>
            <a:r>
              <a:rPr lang="en-GB" dirty="0"/>
              <a:t>Week 1</a:t>
            </a:r>
          </a:p>
        </p:txBody>
      </p:sp>
    </p:spTree>
    <p:extLst>
      <p:ext uri="{BB962C8B-B14F-4D97-AF65-F5344CB8AC3E}">
        <p14:creationId xmlns:p14="http://schemas.microsoft.com/office/powerpoint/2010/main" val="24873492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562CDD0-66BE-4465-BBCC-0802B048074E}"/>
              </a:ext>
            </a:extLst>
          </p:cNvPr>
          <p:cNvPicPr>
            <a:picLocks noChangeAspect="1"/>
          </p:cNvPicPr>
          <p:nvPr/>
        </p:nvPicPr>
        <p:blipFill rotWithShape="1">
          <a:blip r:embed="rId2"/>
          <a:srcRect l="10872" t="32281" r="13825" b="37203"/>
          <a:stretch/>
        </p:blipFill>
        <p:spPr>
          <a:xfrm>
            <a:off x="714491" y="2640360"/>
            <a:ext cx="11372618" cy="3456384"/>
          </a:xfrm>
          <a:prstGeom prst="rect">
            <a:avLst/>
          </a:prstGeom>
        </p:spPr>
      </p:pic>
    </p:spTree>
    <p:extLst>
      <p:ext uri="{BB962C8B-B14F-4D97-AF65-F5344CB8AC3E}">
        <p14:creationId xmlns:p14="http://schemas.microsoft.com/office/powerpoint/2010/main" val="15132445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bwMode="auto">
          <a:xfrm>
            <a:off x="5745328" y="3648472"/>
            <a:ext cx="1465437" cy="1453396"/>
          </a:xfrm>
          <a:prstGeom prst="round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lang="en-GB" sz="1200" dirty="0"/>
              <a:t>Model of Small item of furniture (coffee table, side table, chair, shoe storage unit)  </a:t>
            </a:r>
          </a:p>
        </p:txBody>
      </p:sp>
      <p:sp>
        <p:nvSpPr>
          <p:cNvPr id="7" name="Rounded Rectangle 6"/>
          <p:cNvSpPr/>
          <p:nvPr/>
        </p:nvSpPr>
        <p:spPr bwMode="auto">
          <a:xfrm>
            <a:off x="9569151" y="3926248"/>
            <a:ext cx="1152128" cy="277776"/>
          </a:xfrm>
          <a:prstGeom prst="round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lvl="0" algn="ctr"/>
            <a:r>
              <a:rPr lang="en-GB" sz="1200" dirty="0"/>
              <a:t>Light</a:t>
            </a:r>
          </a:p>
        </p:txBody>
      </p:sp>
      <p:sp>
        <p:nvSpPr>
          <p:cNvPr id="8" name="TextBox 7"/>
          <p:cNvSpPr txBox="1"/>
          <p:nvPr/>
        </p:nvSpPr>
        <p:spPr>
          <a:xfrm>
            <a:off x="208112" y="-20199"/>
            <a:ext cx="11953328" cy="338554"/>
          </a:xfrm>
          <a:prstGeom prst="rect">
            <a:avLst/>
          </a:prstGeom>
          <a:noFill/>
        </p:spPr>
        <p:txBody>
          <a:bodyPr wrap="square" rtlCol="0">
            <a:spAutoFit/>
          </a:bodyPr>
          <a:lstStyle/>
          <a:p>
            <a:r>
              <a:rPr lang="en-GB" sz="1600" dirty="0"/>
              <a:t>Task 1 - Mood board of 2+ (minimum 2) images of inspirational images for each design brief</a:t>
            </a:r>
          </a:p>
        </p:txBody>
      </p:sp>
      <p:sp>
        <p:nvSpPr>
          <p:cNvPr id="31" name="Rounded Rectangle 3">
            <a:extLst>
              <a:ext uri="{FF2B5EF4-FFF2-40B4-BE49-F238E27FC236}">
                <a16:creationId xmlns:a16="http://schemas.microsoft.com/office/drawing/2014/main" id="{299C7555-759A-4A2D-BF7F-260CA49F8D48}"/>
              </a:ext>
            </a:extLst>
          </p:cNvPr>
          <p:cNvSpPr/>
          <p:nvPr/>
        </p:nvSpPr>
        <p:spPr bwMode="auto">
          <a:xfrm>
            <a:off x="6093243" y="1931952"/>
            <a:ext cx="1152128" cy="274256"/>
          </a:xfrm>
          <a:prstGeom prst="round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lvl="0" algn="ctr"/>
            <a:r>
              <a:rPr lang="en-GB" sz="1200" dirty="0"/>
              <a:t>Clock</a:t>
            </a:r>
          </a:p>
        </p:txBody>
      </p:sp>
      <p:pic>
        <p:nvPicPr>
          <p:cNvPr id="13" name="Picture 12">
            <a:extLst>
              <a:ext uri="{FF2B5EF4-FFF2-40B4-BE49-F238E27FC236}">
                <a16:creationId xmlns:a16="http://schemas.microsoft.com/office/drawing/2014/main" id="{9C448B5D-F8B4-48E9-A31B-4137B19BA7C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9979843" y="7443179"/>
            <a:ext cx="2496344" cy="1872258"/>
          </a:xfrm>
          <a:prstGeom prst="rect">
            <a:avLst/>
          </a:prstGeom>
        </p:spPr>
      </p:pic>
      <p:pic>
        <p:nvPicPr>
          <p:cNvPr id="17" name="Picture 16">
            <a:extLst>
              <a:ext uri="{FF2B5EF4-FFF2-40B4-BE49-F238E27FC236}">
                <a16:creationId xmlns:a16="http://schemas.microsoft.com/office/drawing/2014/main" id="{6080D5DB-4358-4BB9-9CEE-BCB421DDD1A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8275949" y="7731934"/>
            <a:ext cx="2136304" cy="1602228"/>
          </a:xfrm>
          <a:prstGeom prst="rect">
            <a:avLst/>
          </a:prstGeom>
        </p:spPr>
      </p:pic>
      <p:pic>
        <p:nvPicPr>
          <p:cNvPr id="21" name="Picture 20">
            <a:extLst>
              <a:ext uri="{FF2B5EF4-FFF2-40B4-BE49-F238E27FC236}">
                <a16:creationId xmlns:a16="http://schemas.microsoft.com/office/drawing/2014/main" id="{F64231F6-002F-4806-BE2D-1D9A31DCACF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72608" y="5060806"/>
            <a:ext cx="2224336" cy="1668252"/>
          </a:xfrm>
          <a:prstGeom prst="rect">
            <a:avLst/>
          </a:prstGeom>
        </p:spPr>
      </p:pic>
      <p:pic>
        <p:nvPicPr>
          <p:cNvPr id="23" name="Picture 22">
            <a:extLst>
              <a:ext uri="{FF2B5EF4-FFF2-40B4-BE49-F238E27FC236}">
                <a16:creationId xmlns:a16="http://schemas.microsoft.com/office/drawing/2014/main" id="{9E80E08E-4A85-40EC-9CF5-C62B2926763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34033" y="6768499"/>
            <a:ext cx="2008312" cy="1506234"/>
          </a:xfrm>
          <a:prstGeom prst="rect">
            <a:avLst/>
          </a:prstGeom>
        </p:spPr>
      </p:pic>
      <p:pic>
        <p:nvPicPr>
          <p:cNvPr id="27" name="Picture 26">
            <a:extLst>
              <a:ext uri="{FF2B5EF4-FFF2-40B4-BE49-F238E27FC236}">
                <a16:creationId xmlns:a16="http://schemas.microsoft.com/office/drawing/2014/main" id="{59D2B439-5786-4EA4-A53E-337A94F77BC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6670564" y="7872338"/>
            <a:ext cx="2139912" cy="1604934"/>
          </a:xfrm>
          <a:prstGeom prst="rect">
            <a:avLst/>
          </a:prstGeom>
        </p:spPr>
      </p:pic>
      <p:pic>
        <p:nvPicPr>
          <p:cNvPr id="33" name="Picture 32">
            <a:extLst>
              <a:ext uri="{FF2B5EF4-FFF2-40B4-BE49-F238E27FC236}">
                <a16:creationId xmlns:a16="http://schemas.microsoft.com/office/drawing/2014/main" id="{DAE17D08-1596-4FC8-8EFC-C3621B21C235}"/>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9327" b="25727"/>
          <a:stretch/>
        </p:blipFill>
        <p:spPr>
          <a:xfrm>
            <a:off x="4518823" y="8533048"/>
            <a:ext cx="2419230" cy="1178408"/>
          </a:xfrm>
          <a:prstGeom prst="rect">
            <a:avLst/>
          </a:prstGeom>
        </p:spPr>
      </p:pic>
      <p:pic>
        <p:nvPicPr>
          <p:cNvPr id="37" name="Picture 36">
            <a:extLst>
              <a:ext uri="{FF2B5EF4-FFF2-40B4-BE49-F238E27FC236}">
                <a16:creationId xmlns:a16="http://schemas.microsoft.com/office/drawing/2014/main" id="{FA1D98A7-F324-4369-B656-3D0B7AB9870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461612" y="8073087"/>
            <a:ext cx="2184492" cy="1638369"/>
          </a:xfrm>
          <a:prstGeom prst="rect">
            <a:avLst/>
          </a:prstGeom>
        </p:spPr>
      </p:pic>
      <p:pic>
        <p:nvPicPr>
          <p:cNvPr id="39" name="Picture 38">
            <a:extLst>
              <a:ext uri="{FF2B5EF4-FFF2-40B4-BE49-F238E27FC236}">
                <a16:creationId xmlns:a16="http://schemas.microsoft.com/office/drawing/2014/main" id="{D2C4EA4D-391A-4CAC-806C-A304F1FD2BC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5400000">
            <a:off x="10992324" y="3713533"/>
            <a:ext cx="1996351" cy="1497263"/>
          </a:xfrm>
          <a:prstGeom prst="rect">
            <a:avLst/>
          </a:prstGeom>
        </p:spPr>
      </p:pic>
      <p:pic>
        <p:nvPicPr>
          <p:cNvPr id="43" name="Picture 42">
            <a:extLst>
              <a:ext uri="{FF2B5EF4-FFF2-40B4-BE49-F238E27FC236}">
                <a16:creationId xmlns:a16="http://schemas.microsoft.com/office/drawing/2014/main" id="{0303DAE7-B731-4651-9380-BE85EC8623F4}"/>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10251" t="6000" r="13815" b="8001"/>
          <a:stretch/>
        </p:blipFill>
        <p:spPr>
          <a:xfrm rot="5400000">
            <a:off x="3094075" y="6094298"/>
            <a:ext cx="2139912" cy="1817667"/>
          </a:xfrm>
          <a:prstGeom prst="rect">
            <a:avLst/>
          </a:prstGeom>
        </p:spPr>
      </p:pic>
      <p:pic>
        <p:nvPicPr>
          <p:cNvPr id="47" name="Picture 46">
            <a:extLst>
              <a:ext uri="{FF2B5EF4-FFF2-40B4-BE49-F238E27FC236}">
                <a16:creationId xmlns:a16="http://schemas.microsoft.com/office/drawing/2014/main" id="{7BBCAD6D-CDFF-414B-818B-947A971EDF56}"/>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20751" t="3315" r="13570" b="17411"/>
          <a:stretch/>
        </p:blipFill>
        <p:spPr>
          <a:xfrm>
            <a:off x="11111498" y="5578721"/>
            <a:ext cx="1584176" cy="1434034"/>
          </a:xfrm>
          <a:prstGeom prst="rect">
            <a:avLst/>
          </a:prstGeom>
        </p:spPr>
      </p:pic>
      <p:pic>
        <p:nvPicPr>
          <p:cNvPr id="51" name="Picture 50">
            <a:extLst>
              <a:ext uri="{FF2B5EF4-FFF2-40B4-BE49-F238E27FC236}">
                <a16:creationId xmlns:a16="http://schemas.microsoft.com/office/drawing/2014/main" id="{9302DFA0-BFDF-4FBE-882D-9B81CEDF2B6E}"/>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541048" y="5841132"/>
            <a:ext cx="2013878" cy="1510409"/>
          </a:xfrm>
          <a:prstGeom prst="rect">
            <a:avLst/>
          </a:prstGeom>
        </p:spPr>
      </p:pic>
      <p:pic>
        <p:nvPicPr>
          <p:cNvPr id="54" name="Picture 53">
            <a:extLst>
              <a:ext uri="{FF2B5EF4-FFF2-40B4-BE49-F238E27FC236}">
                <a16:creationId xmlns:a16="http://schemas.microsoft.com/office/drawing/2014/main" id="{947D9C0C-4B7F-4C14-BD81-4FC3F974D7AB}"/>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15916" r="7251"/>
          <a:stretch/>
        </p:blipFill>
        <p:spPr>
          <a:xfrm rot="5400000">
            <a:off x="7315251" y="3885748"/>
            <a:ext cx="1921302" cy="1875452"/>
          </a:xfrm>
          <a:prstGeom prst="rect">
            <a:avLst/>
          </a:prstGeom>
        </p:spPr>
      </p:pic>
      <p:pic>
        <p:nvPicPr>
          <p:cNvPr id="56" name="Picture 55">
            <a:extLst>
              <a:ext uri="{FF2B5EF4-FFF2-40B4-BE49-F238E27FC236}">
                <a16:creationId xmlns:a16="http://schemas.microsoft.com/office/drawing/2014/main" id="{A0865DFB-E17E-4E12-AD07-43D630BECF9D}"/>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r="12310"/>
          <a:stretch/>
        </p:blipFill>
        <p:spPr>
          <a:xfrm rot="5400000">
            <a:off x="2267041" y="388358"/>
            <a:ext cx="2536910" cy="2169768"/>
          </a:xfrm>
          <a:prstGeom prst="rect">
            <a:avLst/>
          </a:prstGeom>
        </p:spPr>
      </p:pic>
      <p:pic>
        <p:nvPicPr>
          <p:cNvPr id="60" name="Picture 59">
            <a:extLst>
              <a:ext uri="{FF2B5EF4-FFF2-40B4-BE49-F238E27FC236}">
                <a16:creationId xmlns:a16="http://schemas.microsoft.com/office/drawing/2014/main" id="{BA8B7E02-478D-45C7-80D8-5685C04109BF}"/>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rot="5400000">
            <a:off x="4402629" y="756442"/>
            <a:ext cx="1639507" cy="1229630"/>
          </a:xfrm>
          <a:prstGeom prst="rect">
            <a:avLst/>
          </a:prstGeom>
        </p:spPr>
      </p:pic>
      <p:pic>
        <p:nvPicPr>
          <p:cNvPr id="62" name="Picture 61">
            <a:extLst>
              <a:ext uri="{FF2B5EF4-FFF2-40B4-BE49-F238E27FC236}">
                <a16:creationId xmlns:a16="http://schemas.microsoft.com/office/drawing/2014/main" id="{04E91225-3962-4B30-B9A8-94381163646A}"/>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l="22347" t="8107" r="3876" b="23137"/>
          <a:stretch/>
        </p:blipFill>
        <p:spPr>
          <a:xfrm>
            <a:off x="131340" y="318355"/>
            <a:ext cx="2169768" cy="1516566"/>
          </a:xfrm>
          <a:prstGeom prst="rect">
            <a:avLst/>
          </a:prstGeom>
        </p:spPr>
      </p:pic>
      <p:pic>
        <p:nvPicPr>
          <p:cNvPr id="2048" name="Picture 2047">
            <a:extLst>
              <a:ext uri="{FF2B5EF4-FFF2-40B4-BE49-F238E27FC236}">
                <a16:creationId xmlns:a16="http://schemas.microsoft.com/office/drawing/2014/main" id="{BDB4D8FE-2815-4846-878D-9F3C1525B3B7}"/>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t="10659" b="16137"/>
          <a:stretch/>
        </p:blipFill>
        <p:spPr>
          <a:xfrm rot="5400000">
            <a:off x="10626176" y="570024"/>
            <a:ext cx="2667048" cy="1464305"/>
          </a:xfrm>
          <a:prstGeom prst="rect">
            <a:avLst/>
          </a:prstGeom>
        </p:spPr>
      </p:pic>
      <p:pic>
        <p:nvPicPr>
          <p:cNvPr id="2051" name="Picture 2050">
            <a:extLst>
              <a:ext uri="{FF2B5EF4-FFF2-40B4-BE49-F238E27FC236}">
                <a16:creationId xmlns:a16="http://schemas.microsoft.com/office/drawing/2014/main" id="{49D5B415-88BE-4A9D-8FBC-8680797216A0}"/>
              </a:ext>
            </a:extLst>
          </p:cNvPr>
          <p:cNvPicPr>
            <a:picLocks noChangeAspect="1"/>
          </p:cNvPicPr>
          <p:nvPr/>
        </p:nvPicPr>
        <p:blipFill rotWithShape="1">
          <a:blip r:embed="rId18" cstate="print">
            <a:extLst>
              <a:ext uri="{28A0092B-C50C-407E-A947-70E740481C1C}">
                <a14:useLocalDpi xmlns:a14="http://schemas.microsoft.com/office/drawing/2010/main" val="0"/>
              </a:ext>
            </a:extLst>
          </a:blip>
          <a:srcRect l="23860" t="15001" r="5743" b="17000"/>
          <a:stretch/>
        </p:blipFill>
        <p:spPr>
          <a:xfrm rot="5400000">
            <a:off x="9442162" y="1944807"/>
            <a:ext cx="2160754" cy="1565366"/>
          </a:xfrm>
          <a:prstGeom prst="rect">
            <a:avLst/>
          </a:prstGeom>
        </p:spPr>
      </p:pic>
      <p:pic>
        <p:nvPicPr>
          <p:cNvPr id="2053" name="Picture 2052">
            <a:extLst>
              <a:ext uri="{FF2B5EF4-FFF2-40B4-BE49-F238E27FC236}">
                <a16:creationId xmlns:a16="http://schemas.microsoft.com/office/drawing/2014/main" id="{A7ED24EC-1F28-4A40-A5B3-3B1789A02821}"/>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rot="5400000">
            <a:off x="9311681" y="4625777"/>
            <a:ext cx="2158356" cy="1618767"/>
          </a:xfrm>
          <a:prstGeom prst="rect">
            <a:avLst/>
          </a:prstGeom>
        </p:spPr>
      </p:pic>
      <p:pic>
        <p:nvPicPr>
          <p:cNvPr id="2055" name="Picture 2054">
            <a:extLst>
              <a:ext uri="{FF2B5EF4-FFF2-40B4-BE49-F238E27FC236}">
                <a16:creationId xmlns:a16="http://schemas.microsoft.com/office/drawing/2014/main" id="{2BF61EA4-F770-4711-ABB3-D4A64DD50985}"/>
              </a:ext>
            </a:extLst>
          </p:cNvPr>
          <p:cNvPicPr>
            <a:picLocks noChangeAspect="1"/>
          </p:cNvPicPr>
          <p:nvPr/>
        </p:nvPicPr>
        <p:blipFill rotWithShape="1">
          <a:blip r:embed="rId20" cstate="print">
            <a:extLst>
              <a:ext uri="{28A0092B-C50C-407E-A947-70E740481C1C}">
                <a14:useLocalDpi xmlns:a14="http://schemas.microsoft.com/office/drawing/2010/main" val="0"/>
              </a:ext>
            </a:extLst>
          </a:blip>
          <a:srcRect l="16251" r="28028" b="15169"/>
          <a:stretch/>
        </p:blipFill>
        <p:spPr>
          <a:xfrm>
            <a:off x="386963" y="7428007"/>
            <a:ext cx="2016224" cy="2302112"/>
          </a:xfrm>
          <a:prstGeom prst="rect">
            <a:avLst/>
          </a:prstGeom>
        </p:spPr>
      </p:pic>
      <p:pic>
        <p:nvPicPr>
          <p:cNvPr id="2057" name="Picture 2056">
            <a:extLst>
              <a:ext uri="{FF2B5EF4-FFF2-40B4-BE49-F238E27FC236}">
                <a16:creationId xmlns:a16="http://schemas.microsoft.com/office/drawing/2014/main" id="{4F40B01B-0E64-4204-9E63-8FB242F8E13B}"/>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rot="5400000">
            <a:off x="5664623" y="496794"/>
            <a:ext cx="1507392" cy="1130544"/>
          </a:xfrm>
          <a:prstGeom prst="rect">
            <a:avLst/>
          </a:prstGeom>
        </p:spPr>
      </p:pic>
      <p:pic>
        <p:nvPicPr>
          <p:cNvPr id="2059" name="Picture 2058">
            <a:extLst>
              <a:ext uri="{FF2B5EF4-FFF2-40B4-BE49-F238E27FC236}">
                <a16:creationId xmlns:a16="http://schemas.microsoft.com/office/drawing/2014/main" id="{A9A54A7C-8B7D-470C-9754-1CDB24A17ED1}"/>
              </a:ext>
            </a:extLst>
          </p:cNvPr>
          <p:cNvPicPr>
            <a:picLocks noChangeAspect="1"/>
          </p:cNvPicPr>
          <p:nvPr/>
        </p:nvPicPr>
        <p:blipFill rotWithShape="1">
          <a:blip r:embed="rId22" cstate="print">
            <a:extLst>
              <a:ext uri="{28A0092B-C50C-407E-A947-70E740481C1C}">
                <a14:useLocalDpi xmlns:a14="http://schemas.microsoft.com/office/drawing/2010/main" val="0"/>
              </a:ext>
            </a:extLst>
          </a:blip>
          <a:srcRect t="27611" b="22982"/>
          <a:stretch/>
        </p:blipFill>
        <p:spPr>
          <a:xfrm>
            <a:off x="5338531" y="2724144"/>
            <a:ext cx="2375781" cy="880364"/>
          </a:xfrm>
          <a:prstGeom prst="rect">
            <a:avLst/>
          </a:prstGeom>
        </p:spPr>
      </p:pic>
      <p:pic>
        <p:nvPicPr>
          <p:cNvPr id="2061" name="Picture 2060">
            <a:extLst>
              <a:ext uri="{FF2B5EF4-FFF2-40B4-BE49-F238E27FC236}">
                <a16:creationId xmlns:a16="http://schemas.microsoft.com/office/drawing/2014/main" id="{A8FB7E31-741E-4131-BCEA-ACD0E9610C05}"/>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rot="5400000">
            <a:off x="3905593" y="2953823"/>
            <a:ext cx="1638369" cy="1228777"/>
          </a:xfrm>
          <a:prstGeom prst="rect">
            <a:avLst/>
          </a:prstGeom>
        </p:spPr>
      </p:pic>
      <p:pic>
        <p:nvPicPr>
          <p:cNvPr id="2063" name="Picture 2062">
            <a:extLst>
              <a:ext uri="{FF2B5EF4-FFF2-40B4-BE49-F238E27FC236}">
                <a16:creationId xmlns:a16="http://schemas.microsoft.com/office/drawing/2014/main" id="{CC3BA809-EE02-4DF3-B1D2-B09836D79CFB}"/>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rot="5400000">
            <a:off x="3812895" y="4573399"/>
            <a:ext cx="1453395" cy="1090046"/>
          </a:xfrm>
          <a:prstGeom prst="rect">
            <a:avLst/>
          </a:prstGeom>
        </p:spPr>
      </p:pic>
      <p:pic>
        <p:nvPicPr>
          <p:cNvPr id="2065" name="Picture 2064">
            <a:extLst>
              <a:ext uri="{FF2B5EF4-FFF2-40B4-BE49-F238E27FC236}">
                <a16:creationId xmlns:a16="http://schemas.microsoft.com/office/drawing/2014/main" id="{80212348-FF27-4567-8447-1B4F989E129E}"/>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6983591" y="235651"/>
            <a:ext cx="1613659" cy="1210244"/>
          </a:xfrm>
          <a:prstGeom prst="rect">
            <a:avLst/>
          </a:prstGeom>
        </p:spPr>
      </p:pic>
      <p:pic>
        <p:nvPicPr>
          <p:cNvPr id="2067" name="Picture 2066">
            <a:extLst>
              <a:ext uri="{FF2B5EF4-FFF2-40B4-BE49-F238E27FC236}">
                <a16:creationId xmlns:a16="http://schemas.microsoft.com/office/drawing/2014/main" id="{951A1980-118B-451E-A61E-E9B58F61FAC1}"/>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rot="5400000">
            <a:off x="-303251" y="4265042"/>
            <a:ext cx="2300901" cy="1725676"/>
          </a:xfrm>
          <a:prstGeom prst="rect">
            <a:avLst/>
          </a:prstGeom>
        </p:spPr>
      </p:pic>
      <p:pic>
        <p:nvPicPr>
          <p:cNvPr id="2069" name="Picture 2068">
            <a:extLst>
              <a:ext uri="{FF2B5EF4-FFF2-40B4-BE49-F238E27FC236}">
                <a16:creationId xmlns:a16="http://schemas.microsoft.com/office/drawing/2014/main" id="{AC10BB42-B18E-4070-903B-8780A281AB05}"/>
              </a:ext>
            </a:extLst>
          </p:cNvPr>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1619423" y="4320761"/>
            <a:ext cx="2169768" cy="1627326"/>
          </a:xfrm>
          <a:prstGeom prst="rect">
            <a:avLst/>
          </a:prstGeom>
        </p:spPr>
      </p:pic>
      <p:pic>
        <p:nvPicPr>
          <p:cNvPr id="2071" name="Picture 2070">
            <a:extLst>
              <a:ext uri="{FF2B5EF4-FFF2-40B4-BE49-F238E27FC236}">
                <a16:creationId xmlns:a16="http://schemas.microsoft.com/office/drawing/2014/main" id="{64F2730A-8B7B-417E-9935-9F0CDED7D816}"/>
              </a:ext>
            </a:extLst>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rot="5400000">
            <a:off x="-209864" y="2032528"/>
            <a:ext cx="1874028" cy="1405521"/>
          </a:xfrm>
          <a:prstGeom prst="rect">
            <a:avLst/>
          </a:prstGeom>
        </p:spPr>
      </p:pic>
      <p:pic>
        <p:nvPicPr>
          <p:cNvPr id="2073" name="Picture 2072">
            <a:extLst>
              <a:ext uri="{FF2B5EF4-FFF2-40B4-BE49-F238E27FC236}">
                <a16:creationId xmlns:a16="http://schemas.microsoft.com/office/drawing/2014/main" id="{BB328FB0-3625-4D49-825F-F72EAD272DCC}"/>
              </a:ext>
            </a:extLst>
          </p:cNvPr>
          <p:cNvPicPr>
            <a:picLocks noChangeAspect="1"/>
          </p:cNvPicPr>
          <p:nvPr/>
        </p:nvPicPr>
        <p:blipFill rotWithShape="1">
          <a:blip r:embed="rId29" cstate="print">
            <a:extLst>
              <a:ext uri="{28A0092B-C50C-407E-A947-70E740481C1C}">
                <a14:useLocalDpi xmlns:a14="http://schemas.microsoft.com/office/drawing/2010/main" val="0"/>
              </a:ext>
            </a:extLst>
          </a:blip>
          <a:srcRect r="15682"/>
          <a:stretch/>
        </p:blipFill>
        <p:spPr>
          <a:xfrm rot="5400000">
            <a:off x="1582749" y="2520272"/>
            <a:ext cx="1941095" cy="1726584"/>
          </a:xfrm>
          <a:prstGeom prst="rect">
            <a:avLst/>
          </a:prstGeom>
        </p:spPr>
      </p:pic>
      <p:sp>
        <p:nvSpPr>
          <p:cNvPr id="6" name="Rounded Rectangle 5"/>
          <p:cNvSpPr/>
          <p:nvPr/>
        </p:nvSpPr>
        <p:spPr bwMode="auto">
          <a:xfrm>
            <a:off x="164540" y="3648472"/>
            <a:ext cx="1584176" cy="277776"/>
          </a:xfrm>
          <a:prstGeom prst="round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lvl="0" algn="ctr"/>
            <a:r>
              <a:rPr lang="en-GB" sz="1200" dirty="0"/>
              <a:t>Mirror</a:t>
            </a:r>
          </a:p>
        </p:txBody>
      </p:sp>
      <p:pic>
        <p:nvPicPr>
          <p:cNvPr id="2075" name="Picture 2074">
            <a:extLst>
              <a:ext uri="{FF2B5EF4-FFF2-40B4-BE49-F238E27FC236}">
                <a16:creationId xmlns:a16="http://schemas.microsoft.com/office/drawing/2014/main" id="{37F6A87E-FD28-4077-88D8-3A8A2FFE2440}"/>
              </a:ext>
            </a:extLst>
          </p:cNvPr>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rot="5400000">
            <a:off x="1820598" y="6074545"/>
            <a:ext cx="1745368" cy="1309026"/>
          </a:xfrm>
          <a:prstGeom prst="rect">
            <a:avLst/>
          </a:prstGeom>
        </p:spPr>
      </p:pic>
      <p:pic>
        <p:nvPicPr>
          <p:cNvPr id="2077" name="Picture 2076">
            <a:extLst>
              <a:ext uri="{FF2B5EF4-FFF2-40B4-BE49-F238E27FC236}">
                <a16:creationId xmlns:a16="http://schemas.microsoft.com/office/drawing/2014/main" id="{5341300A-7416-4C7D-8292-C65F5C225134}"/>
              </a:ext>
            </a:extLst>
          </p:cNvPr>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8681670" y="235651"/>
            <a:ext cx="1690004" cy="1267503"/>
          </a:xfrm>
          <a:prstGeom prst="rect">
            <a:avLst/>
          </a:prstGeom>
        </p:spPr>
      </p:pic>
      <p:pic>
        <p:nvPicPr>
          <p:cNvPr id="2079" name="Picture 2078">
            <a:extLst>
              <a:ext uri="{FF2B5EF4-FFF2-40B4-BE49-F238E27FC236}">
                <a16:creationId xmlns:a16="http://schemas.microsoft.com/office/drawing/2014/main" id="{0D357A6E-562F-48CA-8FA1-91480AD881CE}"/>
              </a:ext>
            </a:extLst>
          </p:cNvPr>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rot="5400000">
            <a:off x="7506065" y="2095278"/>
            <a:ext cx="1802315" cy="1351736"/>
          </a:xfrm>
          <a:prstGeom prst="rect">
            <a:avLst/>
          </a:prstGeom>
        </p:spPr>
      </p:pic>
      <p:pic>
        <p:nvPicPr>
          <p:cNvPr id="2081" name="Picture 2080">
            <a:extLst>
              <a:ext uri="{FF2B5EF4-FFF2-40B4-BE49-F238E27FC236}">
                <a16:creationId xmlns:a16="http://schemas.microsoft.com/office/drawing/2014/main" id="{A186A0F9-1589-4855-8BCD-FFA918AADA2F}"/>
              </a:ext>
            </a:extLst>
          </p:cNvPr>
          <p:cNvPicPr>
            <a:picLocks noChangeAspect="1"/>
          </p:cNvPicPr>
          <p:nvPr/>
        </p:nvPicPr>
        <p:blipFill>
          <a:blip r:embed="rId33" cstate="print">
            <a:extLst>
              <a:ext uri="{28A0092B-C50C-407E-A947-70E740481C1C}">
                <a14:useLocalDpi xmlns:a14="http://schemas.microsoft.com/office/drawing/2010/main" val="0"/>
              </a:ext>
            </a:extLst>
          </a:blip>
          <a:stretch>
            <a:fillRect/>
          </a:stretch>
        </p:blipFill>
        <p:spPr>
          <a:xfrm rot="5400000">
            <a:off x="334904" y="5978725"/>
            <a:ext cx="1911403" cy="1433552"/>
          </a:xfrm>
          <a:prstGeom prst="rect">
            <a:avLst/>
          </a:prstGeom>
        </p:spPr>
      </p:pic>
      <p:sp>
        <p:nvSpPr>
          <p:cNvPr id="40" name="TextBox 39">
            <a:extLst>
              <a:ext uri="{FF2B5EF4-FFF2-40B4-BE49-F238E27FC236}">
                <a16:creationId xmlns:a16="http://schemas.microsoft.com/office/drawing/2014/main" id="{8D07709A-D6B4-4D6E-A01E-D6138694337C}"/>
              </a:ext>
            </a:extLst>
          </p:cNvPr>
          <p:cNvSpPr txBox="1"/>
          <p:nvPr/>
        </p:nvSpPr>
        <p:spPr>
          <a:xfrm>
            <a:off x="-16718" y="-477054"/>
            <a:ext cx="7056784" cy="477054"/>
          </a:xfrm>
          <a:prstGeom prst="rect">
            <a:avLst/>
          </a:prstGeom>
          <a:noFill/>
        </p:spPr>
        <p:txBody>
          <a:bodyPr wrap="square" rtlCol="0">
            <a:spAutoFit/>
          </a:bodyPr>
          <a:lstStyle/>
          <a:p>
            <a:r>
              <a:rPr lang="en-GB" dirty="0"/>
              <a:t>Week 1</a:t>
            </a:r>
          </a:p>
        </p:txBody>
      </p:sp>
    </p:spTree>
    <p:extLst>
      <p:ext uri="{BB962C8B-B14F-4D97-AF65-F5344CB8AC3E}">
        <p14:creationId xmlns:p14="http://schemas.microsoft.com/office/powerpoint/2010/main" val="31834764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2E7B773-F6C0-4321-A97B-E49AE6F7962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5295"/>
            <a:ext cx="3592488" cy="2694366"/>
          </a:xfrm>
          <a:prstGeom prst="rect">
            <a:avLst/>
          </a:prstGeom>
        </p:spPr>
      </p:pic>
      <p:pic>
        <p:nvPicPr>
          <p:cNvPr id="5" name="Picture 4">
            <a:extLst>
              <a:ext uri="{FF2B5EF4-FFF2-40B4-BE49-F238E27FC236}">
                <a16:creationId xmlns:a16="http://schemas.microsoft.com/office/drawing/2014/main" id="{A3B97B91-3E6A-4CBC-97E0-A68C211E38A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3124377" y="468061"/>
            <a:ext cx="3744483" cy="2808362"/>
          </a:xfrm>
          <a:prstGeom prst="rect">
            <a:avLst/>
          </a:prstGeom>
        </p:spPr>
      </p:pic>
      <p:pic>
        <p:nvPicPr>
          <p:cNvPr id="7" name="Picture 6">
            <a:extLst>
              <a:ext uri="{FF2B5EF4-FFF2-40B4-BE49-F238E27FC236}">
                <a16:creationId xmlns:a16="http://schemas.microsoft.com/office/drawing/2014/main" id="{296E5EE4-5DE6-4A8F-9715-130C48F1E73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51595" y="17293"/>
            <a:ext cx="3616491" cy="2712368"/>
          </a:xfrm>
          <a:prstGeom prst="rect">
            <a:avLst/>
          </a:prstGeom>
        </p:spPr>
      </p:pic>
      <p:pic>
        <p:nvPicPr>
          <p:cNvPr id="9" name="Picture 8">
            <a:extLst>
              <a:ext uri="{FF2B5EF4-FFF2-40B4-BE49-F238E27FC236}">
                <a16:creationId xmlns:a16="http://schemas.microsoft.com/office/drawing/2014/main" id="{9E1A90D3-706F-42D9-8915-9C2C8E8A720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510065" y="3148601"/>
            <a:ext cx="4080520" cy="3060390"/>
          </a:xfrm>
          <a:prstGeom prst="rect">
            <a:avLst/>
          </a:prstGeom>
        </p:spPr>
      </p:pic>
      <p:pic>
        <p:nvPicPr>
          <p:cNvPr id="11" name="Picture 10">
            <a:extLst>
              <a:ext uri="{FF2B5EF4-FFF2-40B4-BE49-F238E27FC236}">
                <a16:creationId xmlns:a16="http://schemas.microsoft.com/office/drawing/2014/main" id="{1D052BD1-9C8A-4DB0-AB78-1FA172B0DED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460141" y="7012734"/>
            <a:ext cx="3397154" cy="2547865"/>
          </a:xfrm>
          <a:prstGeom prst="rect">
            <a:avLst/>
          </a:prstGeom>
        </p:spPr>
      </p:pic>
      <p:pic>
        <p:nvPicPr>
          <p:cNvPr id="13" name="Picture 12">
            <a:extLst>
              <a:ext uri="{FF2B5EF4-FFF2-40B4-BE49-F238E27FC236}">
                <a16:creationId xmlns:a16="http://schemas.microsoft.com/office/drawing/2014/main" id="{47FB36DE-FA72-4167-BCCE-6631024B38A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72108" y="5418906"/>
            <a:ext cx="3160440" cy="2370330"/>
          </a:xfrm>
          <a:prstGeom prst="rect">
            <a:avLst/>
          </a:prstGeom>
        </p:spPr>
      </p:pic>
      <p:pic>
        <p:nvPicPr>
          <p:cNvPr id="15" name="Picture 14">
            <a:extLst>
              <a:ext uri="{FF2B5EF4-FFF2-40B4-BE49-F238E27FC236}">
                <a16:creationId xmlns:a16="http://schemas.microsoft.com/office/drawing/2014/main" id="{52345597-DAEF-4D84-9036-5A5B16A5B69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512369" y="6850445"/>
            <a:ext cx="4017481" cy="3013111"/>
          </a:xfrm>
          <a:prstGeom prst="rect">
            <a:avLst/>
          </a:prstGeom>
        </p:spPr>
      </p:pic>
      <p:pic>
        <p:nvPicPr>
          <p:cNvPr id="17" name="Picture 16">
            <a:extLst>
              <a:ext uri="{FF2B5EF4-FFF2-40B4-BE49-F238E27FC236}">
                <a16:creationId xmlns:a16="http://schemas.microsoft.com/office/drawing/2014/main" id="{4C648771-0343-4BCE-8FBE-9D2A195478C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472108" y="2706538"/>
            <a:ext cx="3448472" cy="2586354"/>
          </a:xfrm>
          <a:prstGeom prst="rect">
            <a:avLst/>
          </a:prstGeom>
        </p:spPr>
      </p:pic>
      <p:pic>
        <p:nvPicPr>
          <p:cNvPr id="19" name="Picture 18">
            <a:extLst>
              <a:ext uri="{FF2B5EF4-FFF2-40B4-BE49-F238E27FC236}">
                <a16:creationId xmlns:a16="http://schemas.microsoft.com/office/drawing/2014/main" id="{50F98FC9-CE86-44EB-B0D9-05B00CCA345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975592" y="2657020"/>
            <a:ext cx="3160440" cy="2370330"/>
          </a:xfrm>
          <a:prstGeom prst="rect">
            <a:avLst/>
          </a:prstGeom>
        </p:spPr>
      </p:pic>
      <p:pic>
        <p:nvPicPr>
          <p:cNvPr id="21" name="Picture 20">
            <a:extLst>
              <a:ext uri="{FF2B5EF4-FFF2-40B4-BE49-F238E27FC236}">
                <a16:creationId xmlns:a16="http://schemas.microsoft.com/office/drawing/2014/main" id="{B9083CD0-B2EB-4611-8BF3-8143BA9FAAA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661648" y="35295"/>
            <a:ext cx="3616491" cy="2712368"/>
          </a:xfrm>
          <a:prstGeom prst="rect">
            <a:avLst/>
          </a:prstGeom>
        </p:spPr>
      </p:pic>
      <p:pic>
        <p:nvPicPr>
          <p:cNvPr id="23" name="Picture 22">
            <a:extLst>
              <a:ext uri="{FF2B5EF4-FFF2-40B4-BE49-F238E27FC236}">
                <a16:creationId xmlns:a16="http://schemas.microsoft.com/office/drawing/2014/main" id="{F3F45120-7787-4EB2-B6C0-0F58679BDDF6}"/>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5400000">
            <a:off x="9108695" y="7624683"/>
            <a:ext cx="2361071" cy="1770803"/>
          </a:xfrm>
          <a:prstGeom prst="rect">
            <a:avLst/>
          </a:prstGeom>
        </p:spPr>
      </p:pic>
      <p:pic>
        <p:nvPicPr>
          <p:cNvPr id="25" name="Picture 24">
            <a:extLst>
              <a:ext uri="{FF2B5EF4-FFF2-40B4-BE49-F238E27FC236}">
                <a16:creationId xmlns:a16="http://schemas.microsoft.com/office/drawing/2014/main" id="{F4BE1AB6-255B-4C39-80A2-4F41D86594ED}"/>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5400000">
            <a:off x="10667976" y="7095704"/>
            <a:ext cx="3013180" cy="2259885"/>
          </a:xfrm>
          <a:prstGeom prst="rect">
            <a:avLst/>
          </a:prstGeom>
        </p:spPr>
      </p:pic>
      <p:sp>
        <p:nvSpPr>
          <p:cNvPr id="14" name="TextBox 13">
            <a:extLst>
              <a:ext uri="{FF2B5EF4-FFF2-40B4-BE49-F238E27FC236}">
                <a16:creationId xmlns:a16="http://schemas.microsoft.com/office/drawing/2014/main" id="{AAF5E552-DC9D-49AA-88F8-E34F9C06C8C9}"/>
              </a:ext>
            </a:extLst>
          </p:cNvPr>
          <p:cNvSpPr txBox="1"/>
          <p:nvPr/>
        </p:nvSpPr>
        <p:spPr>
          <a:xfrm>
            <a:off x="-16718" y="-477054"/>
            <a:ext cx="7056784" cy="477054"/>
          </a:xfrm>
          <a:prstGeom prst="rect">
            <a:avLst/>
          </a:prstGeom>
          <a:noFill/>
        </p:spPr>
        <p:txBody>
          <a:bodyPr wrap="square" rtlCol="0">
            <a:spAutoFit/>
          </a:bodyPr>
          <a:lstStyle/>
          <a:p>
            <a:r>
              <a:rPr lang="en-GB" dirty="0"/>
              <a:t>Week 1</a:t>
            </a:r>
          </a:p>
        </p:txBody>
      </p:sp>
    </p:spTree>
    <p:extLst>
      <p:ext uri="{BB962C8B-B14F-4D97-AF65-F5344CB8AC3E}">
        <p14:creationId xmlns:p14="http://schemas.microsoft.com/office/powerpoint/2010/main" val="33252695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9BFA329-8DBC-4C7D-A4A1-EAECA1137CA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393053" y="393052"/>
            <a:ext cx="3144418" cy="2358313"/>
          </a:xfrm>
          <a:prstGeom prst="rect">
            <a:avLst/>
          </a:prstGeom>
        </p:spPr>
      </p:pic>
      <p:pic>
        <p:nvPicPr>
          <p:cNvPr id="5" name="Picture 4">
            <a:extLst>
              <a:ext uri="{FF2B5EF4-FFF2-40B4-BE49-F238E27FC236}">
                <a16:creationId xmlns:a16="http://schemas.microsoft.com/office/drawing/2014/main" id="{48890E05-1C13-4B0C-A45C-24A71BA0FBA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28392" y="478474"/>
            <a:ext cx="2916624" cy="2187468"/>
          </a:xfrm>
          <a:prstGeom prst="rect">
            <a:avLst/>
          </a:prstGeom>
        </p:spPr>
      </p:pic>
      <p:pic>
        <p:nvPicPr>
          <p:cNvPr id="7" name="Picture 6">
            <a:extLst>
              <a:ext uri="{FF2B5EF4-FFF2-40B4-BE49-F238E27FC236}">
                <a16:creationId xmlns:a16="http://schemas.microsoft.com/office/drawing/2014/main" id="{4D6F5B4B-4E5D-4DF0-AA07-EF0A747B4A1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5269391" y="427761"/>
            <a:ext cx="3144420" cy="2358315"/>
          </a:xfrm>
          <a:prstGeom prst="rect">
            <a:avLst/>
          </a:prstGeom>
        </p:spPr>
      </p:pic>
      <p:pic>
        <p:nvPicPr>
          <p:cNvPr id="9" name="Picture 8">
            <a:extLst>
              <a:ext uri="{FF2B5EF4-FFF2-40B4-BE49-F238E27FC236}">
                <a16:creationId xmlns:a16="http://schemas.microsoft.com/office/drawing/2014/main" id="{2BE3C75E-FB8E-4650-B433-1EDA676FC23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7603005" y="435181"/>
            <a:ext cx="3481448" cy="2611086"/>
          </a:xfrm>
          <a:prstGeom prst="rect">
            <a:avLst/>
          </a:prstGeom>
        </p:spPr>
      </p:pic>
      <p:pic>
        <p:nvPicPr>
          <p:cNvPr id="11" name="Picture 10">
            <a:extLst>
              <a:ext uri="{FF2B5EF4-FFF2-40B4-BE49-F238E27FC236}">
                <a16:creationId xmlns:a16="http://schemas.microsoft.com/office/drawing/2014/main" id="{A13A5C6E-DBCC-4942-976A-3779885F8DC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9978602" y="298926"/>
            <a:ext cx="3637168" cy="2727876"/>
          </a:xfrm>
          <a:prstGeom prst="rect">
            <a:avLst/>
          </a:prstGeom>
        </p:spPr>
      </p:pic>
      <p:pic>
        <p:nvPicPr>
          <p:cNvPr id="13" name="Picture 12">
            <a:extLst>
              <a:ext uri="{FF2B5EF4-FFF2-40B4-BE49-F238E27FC236}">
                <a16:creationId xmlns:a16="http://schemas.microsoft.com/office/drawing/2014/main" id="{00F3F6F6-376D-4E3E-BFEB-7CE0EDFEA95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382051" y="3414067"/>
            <a:ext cx="3306781" cy="2480086"/>
          </a:xfrm>
          <a:prstGeom prst="rect">
            <a:avLst/>
          </a:prstGeom>
        </p:spPr>
      </p:pic>
      <p:pic>
        <p:nvPicPr>
          <p:cNvPr id="15" name="Picture 14">
            <a:extLst>
              <a:ext uri="{FF2B5EF4-FFF2-40B4-BE49-F238E27FC236}">
                <a16:creationId xmlns:a16="http://schemas.microsoft.com/office/drawing/2014/main" id="{AA91D8D8-1CAC-49A3-91B2-7D3744C9AAB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5779" y="3468467"/>
            <a:ext cx="3148677" cy="2361508"/>
          </a:xfrm>
          <a:prstGeom prst="rect">
            <a:avLst/>
          </a:prstGeom>
        </p:spPr>
      </p:pic>
      <p:pic>
        <p:nvPicPr>
          <p:cNvPr id="17" name="Picture 16">
            <a:extLst>
              <a:ext uri="{FF2B5EF4-FFF2-40B4-BE49-F238E27FC236}">
                <a16:creationId xmlns:a16="http://schemas.microsoft.com/office/drawing/2014/main" id="{94AF4100-B540-48B9-9E51-582DC40426D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5400000">
            <a:off x="6293354" y="3919818"/>
            <a:ext cx="3264429" cy="2448322"/>
          </a:xfrm>
          <a:prstGeom prst="rect">
            <a:avLst/>
          </a:prstGeom>
        </p:spPr>
      </p:pic>
      <p:pic>
        <p:nvPicPr>
          <p:cNvPr id="19" name="Picture 18">
            <a:extLst>
              <a:ext uri="{FF2B5EF4-FFF2-40B4-BE49-F238E27FC236}">
                <a16:creationId xmlns:a16="http://schemas.microsoft.com/office/drawing/2014/main" id="{ABF110D2-A85B-4660-836A-3F87BF5E51A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995880" y="3639666"/>
            <a:ext cx="3306783" cy="2480087"/>
          </a:xfrm>
          <a:prstGeom prst="rect">
            <a:avLst/>
          </a:prstGeom>
        </p:spPr>
      </p:pic>
      <p:pic>
        <p:nvPicPr>
          <p:cNvPr id="4" name="Picture 3">
            <a:extLst>
              <a:ext uri="{FF2B5EF4-FFF2-40B4-BE49-F238E27FC236}">
                <a16:creationId xmlns:a16="http://schemas.microsoft.com/office/drawing/2014/main" id="{1C43A172-1AEE-48F7-BAAA-731B1BB9983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8811" y="5894153"/>
            <a:ext cx="3328459" cy="2496344"/>
          </a:xfrm>
          <a:prstGeom prst="rect">
            <a:avLst/>
          </a:prstGeom>
        </p:spPr>
      </p:pic>
      <p:pic>
        <p:nvPicPr>
          <p:cNvPr id="28" name="Picture 27">
            <a:extLst>
              <a:ext uri="{FF2B5EF4-FFF2-40B4-BE49-F238E27FC236}">
                <a16:creationId xmlns:a16="http://schemas.microsoft.com/office/drawing/2014/main" id="{234E6A84-32F9-40D6-91BB-37E40077A89E}"/>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995330" y="7274416"/>
            <a:ext cx="3328459" cy="2496344"/>
          </a:xfrm>
          <a:prstGeom prst="rect">
            <a:avLst/>
          </a:prstGeom>
        </p:spPr>
      </p:pic>
      <p:pic>
        <p:nvPicPr>
          <p:cNvPr id="30" name="Picture 29">
            <a:extLst>
              <a:ext uri="{FF2B5EF4-FFF2-40B4-BE49-F238E27FC236}">
                <a16:creationId xmlns:a16="http://schemas.microsoft.com/office/drawing/2014/main" id="{34460970-764C-4262-91AF-2375083E6ADE}"/>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198141" y="7338462"/>
            <a:ext cx="3148678" cy="2361508"/>
          </a:xfrm>
          <a:prstGeom prst="rect">
            <a:avLst/>
          </a:prstGeom>
        </p:spPr>
      </p:pic>
      <p:pic>
        <p:nvPicPr>
          <p:cNvPr id="32" name="Picture 31">
            <a:extLst>
              <a:ext uri="{FF2B5EF4-FFF2-40B4-BE49-F238E27FC236}">
                <a16:creationId xmlns:a16="http://schemas.microsoft.com/office/drawing/2014/main" id="{DA407768-067A-4423-9B4E-053C1F1F9869}"/>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652923" y="7239692"/>
            <a:ext cx="3148677" cy="2361508"/>
          </a:xfrm>
          <a:prstGeom prst="rect">
            <a:avLst/>
          </a:prstGeom>
        </p:spPr>
      </p:pic>
      <p:sp>
        <p:nvSpPr>
          <p:cNvPr id="35" name="TextBox 34">
            <a:extLst>
              <a:ext uri="{FF2B5EF4-FFF2-40B4-BE49-F238E27FC236}">
                <a16:creationId xmlns:a16="http://schemas.microsoft.com/office/drawing/2014/main" id="{E00E224A-1319-4841-A782-455324CC8243}"/>
              </a:ext>
            </a:extLst>
          </p:cNvPr>
          <p:cNvSpPr txBox="1"/>
          <p:nvPr/>
        </p:nvSpPr>
        <p:spPr>
          <a:xfrm>
            <a:off x="-16718" y="-477054"/>
            <a:ext cx="7056784" cy="477054"/>
          </a:xfrm>
          <a:prstGeom prst="rect">
            <a:avLst/>
          </a:prstGeom>
          <a:noFill/>
        </p:spPr>
        <p:txBody>
          <a:bodyPr wrap="square" rtlCol="0">
            <a:spAutoFit/>
          </a:bodyPr>
          <a:lstStyle/>
          <a:p>
            <a:r>
              <a:rPr lang="en-GB" dirty="0"/>
              <a:t>Week 1</a:t>
            </a:r>
          </a:p>
        </p:txBody>
      </p:sp>
    </p:spTree>
    <p:extLst>
      <p:ext uri="{BB962C8B-B14F-4D97-AF65-F5344CB8AC3E}">
        <p14:creationId xmlns:p14="http://schemas.microsoft.com/office/powerpoint/2010/main" val="22581242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D8FF0E8-2C70-4814-94C3-C14AA294078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674474" y="3883700"/>
            <a:ext cx="3033961" cy="2275471"/>
          </a:xfrm>
          <a:prstGeom prst="rect">
            <a:avLst/>
          </a:prstGeom>
        </p:spPr>
      </p:pic>
      <p:pic>
        <p:nvPicPr>
          <p:cNvPr id="3" name="Picture 2">
            <a:extLst>
              <a:ext uri="{FF2B5EF4-FFF2-40B4-BE49-F238E27FC236}">
                <a16:creationId xmlns:a16="http://schemas.microsoft.com/office/drawing/2014/main" id="{D9FC2A3A-6D06-434C-8535-640B89728D6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88871" y="791526"/>
            <a:ext cx="3233196" cy="2424898"/>
          </a:xfrm>
          <a:prstGeom prst="rect">
            <a:avLst/>
          </a:prstGeom>
        </p:spPr>
      </p:pic>
      <p:pic>
        <p:nvPicPr>
          <p:cNvPr id="4" name="Picture 3">
            <a:extLst>
              <a:ext uri="{FF2B5EF4-FFF2-40B4-BE49-F238E27FC236}">
                <a16:creationId xmlns:a16="http://schemas.microsoft.com/office/drawing/2014/main" id="{68CB800B-978E-4F70-82EF-CE9955404A7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96944" y="633179"/>
            <a:ext cx="3233198" cy="2424898"/>
          </a:xfrm>
          <a:prstGeom prst="rect">
            <a:avLst/>
          </a:prstGeom>
        </p:spPr>
      </p:pic>
      <p:pic>
        <p:nvPicPr>
          <p:cNvPr id="5" name="Picture 4">
            <a:extLst>
              <a:ext uri="{FF2B5EF4-FFF2-40B4-BE49-F238E27FC236}">
                <a16:creationId xmlns:a16="http://schemas.microsoft.com/office/drawing/2014/main" id="{B92617AE-830C-404D-8056-7032ABC08B6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285443" y="3898040"/>
            <a:ext cx="3148677" cy="2361508"/>
          </a:xfrm>
          <a:prstGeom prst="rect">
            <a:avLst/>
          </a:prstGeom>
        </p:spPr>
      </p:pic>
      <p:pic>
        <p:nvPicPr>
          <p:cNvPr id="6" name="Picture 5">
            <a:extLst>
              <a:ext uri="{FF2B5EF4-FFF2-40B4-BE49-F238E27FC236}">
                <a16:creationId xmlns:a16="http://schemas.microsoft.com/office/drawing/2014/main" id="{7F2B6884-2DF1-4E9E-B63B-6416A3FA5B9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4321" y="633179"/>
            <a:ext cx="3444327" cy="2583245"/>
          </a:xfrm>
          <a:prstGeom prst="rect">
            <a:avLst/>
          </a:prstGeom>
        </p:spPr>
      </p:pic>
      <p:pic>
        <p:nvPicPr>
          <p:cNvPr id="7" name="Picture 2" descr="U:\11\11dcaine\year 11\btec art and digine\year 11\100_6777.JPG">
            <a:extLst>
              <a:ext uri="{FF2B5EF4-FFF2-40B4-BE49-F238E27FC236}">
                <a16:creationId xmlns:a16="http://schemas.microsoft.com/office/drawing/2014/main" id="{05CC175F-2C13-4D14-809E-CB90C4E27EF9}"/>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7588" b="12715"/>
          <a:stretch/>
        </p:blipFill>
        <p:spPr bwMode="auto">
          <a:xfrm>
            <a:off x="5680916" y="3603545"/>
            <a:ext cx="4464300" cy="266822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a:extLst>
              <a:ext uri="{FF2B5EF4-FFF2-40B4-BE49-F238E27FC236}">
                <a16:creationId xmlns:a16="http://schemas.microsoft.com/office/drawing/2014/main" id="{0E612669-A326-40E9-B782-8475F7CD5E7C}"/>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05177" y="6823435"/>
            <a:ext cx="2648542" cy="19862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a:extLst>
              <a:ext uri="{FF2B5EF4-FFF2-40B4-BE49-F238E27FC236}">
                <a16:creationId xmlns:a16="http://schemas.microsoft.com/office/drawing/2014/main" id="{AD96AB1E-C28C-4103-991C-C82F849AEEB6}"/>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15267" r="15097"/>
          <a:stretch/>
        </p:blipFill>
        <p:spPr bwMode="auto">
          <a:xfrm>
            <a:off x="6556779" y="6754222"/>
            <a:ext cx="2251678" cy="24248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3">
            <a:extLst>
              <a:ext uri="{FF2B5EF4-FFF2-40B4-BE49-F238E27FC236}">
                <a16:creationId xmlns:a16="http://schemas.microsoft.com/office/drawing/2014/main" id="{A04518D6-2D7F-400F-A5E8-5446DF1D8D8B}"/>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167330" y="6754222"/>
            <a:ext cx="3233470" cy="24248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7">
            <a:extLst>
              <a:ext uri="{FF2B5EF4-FFF2-40B4-BE49-F238E27FC236}">
                <a16:creationId xmlns:a16="http://schemas.microsoft.com/office/drawing/2014/main" id="{F4CD3420-176B-4B7A-B273-99AAFBC5C671}"/>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908329" y="4800600"/>
            <a:ext cx="2893272" cy="21697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8">
            <a:extLst>
              <a:ext uri="{FF2B5EF4-FFF2-40B4-BE49-F238E27FC236}">
                <a16:creationId xmlns:a16="http://schemas.microsoft.com/office/drawing/2014/main" id="{1F4BA1A8-FAC6-48BC-83FF-F9523EC1CA68}"/>
              </a:ext>
            </a:extLst>
          </p:cNvPr>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b="21169"/>
          <a:stretch/>
        </p:blipFill>
        <p:spPr bwMode="auto">
          <a:xfrm>
            <a:off x="9837568" y="7431994"/>
            <a:ext cx="2955311" cy="17471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Box 12">
            <a:extLst>
              <a:ext uri="{FF2B5EF4-FFF2-40B4-BE49-F238E27FC236}">
                <a16:creationId xmlns:a16="http://schemas.microsoft.com/office/drawing/2014/main" id="{8D0C8357-B5F7-4FAC-9F84-FC69277357A9}"/>
              </a:ext>
            </a:extLst>
          </p:cNvPr>
          <p:cNvSpPr txBox="1"/>
          <p:nvPr/>
        </p:nvSpPr>
        <p:spPr>
          <a:xfrm>
            <a:off x="-16718" y="-477054"/>
            <a:ext cx="7056784" cy="477054"/>
          </a:xfrm>
          <a:prstGeom prst="rect">
            <a:avLst/>
          </a:prstGeom>
          <a:noFill/>
        </p:spPr>
        <p:txBody>
          <a:bodyPr wrap="square" rtlCol="0">
            <a:spAutoFit/>
          </a:bodyPr>
          <a:lstStyle/>
          <a:p>
            <a:r>
              <a:rPr lang="en-GB" dirty="0"/>
              <a:t>Week 1</a:t>
            </a:r>
          </a:p>
        </p:txBody>
      </p:sp>
    </p:spTree>
    <p:extLst>
      <p:ext uri="{BB962C8B-B14F-4D97-AF65-F5344CB8AC3E}">
        <p14:creationId xmlns:p14="http://schemas.microsoft.com/office/powerpoint/2010/main" val="17523992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E79DD3F-7086-4A8A-9E9C-B3E8693734C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352" y="408112"/>
            <a:ext cx="2944416" cy="2208312"/>
          </a:xfrm>
          <a:prstGeom prst="rect">
            <a:avLst/>
          </a:prstGeom>
        </p:spPr>
      </p:pic>
      <p:pic>
        <p:nvPicPr>
          <p:cNvPr id="6" name="Picture 5">
            <a:extLst>
              <a:ext uri="{FF2B5EF4-FFF2-40B4-BE49-F238E27FC236}">
                <a16:creationId xmlns:a16="http://schemas.microsoft.com/office/drawing/2014/main" id="{91FB655E-1310-4C8A-8E15-AEC4DF6A1BD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490736" y="3107160"/>
            <a:ext cx="3925888" cy="2944416"/>
          </a:xfrm>
          <a:prstGeom prst="rect">
            <a:avLst/>
          </a:prstGeom>
        </p:spPr>
      </p:pic>
      <p:pic>
        <p:nvPicPr>
          <p:cNvPr id="8" name="Picture 7">
            <a:extLst>
              <a:ext uri="{FF2B5EF4-FFF2-40B4-BE49-F238E27FC236}">
                <a16:creationId xmlns:a16="http://schemas.microsoft.com/office/drawing/2014/main" id="{BAECC345-F542-4CB4-B52E-67BFA10FC14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98767" y="0"/>
            <a:ext cx="2944416" cy="2208312"/>
          </a:xfrm>
          <a:prstGeom prst="rect">
            <a:avLst/>
          </a:prstGeom>
        </p:spPr>
      </p:pic>
      <p:pic>
        <p:nvPicPr>
          <p:cNvPr id="10" name="Picture 9">
            <a:extLst>
              <a:ext uri="{FF2B5EF4-FFF2-40B4-BE49-F238E27FC236}">
                <a16:creationId xmlns:a16="http://schemas.microsoft.com/office/drawing/2014/main" id="{B7FCFAE1-CD5B-4FC1-9342-32B02147CA1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32040" y="-26166"/>
            <a:ext cx="2944416" cy="2208312"/>
          </a:xfrm>
          <a:prstGeom prst="rect">
            <a:avLst/>
          </a:prstGeom>
        </p:spPr>
      </p:pic>
      <p:pic>
        <p:nvPicPr>
          <p:cNvPr id="12" name="Picture 11">
            <a:extLst>
              <a:ext uri="{FF2B5EF4-FFF2-40B4-BE49-F238E27FC236}">
                <a16:creationId xmlns:a16="http://schemas.microsoft.com/office/drawing/2014/main" id="{84442D0C-3479-49F3-BC51-6271722A5F3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10789997" y="338143"/>
            <a:ext cx="2705143" cy="2028857"/>
          </a:xfrm>
          <a:prstGeom prst="rect">
            <a:avLst/>
          </a:prstGeom>
        </p:spPr>
      </p:pic>
      <p:pic>
        <p:nvPicPr>
          <p:cNvPr id="14" name="Picture 13">
            <a:extLst>
              <a:ext uri="{FF2B5EF4-FFF2-40B4-BE49-F238E27FC236}">
                <a16:creationId xmlns:a16="http://schemas.microsoft.com/office/drawing/2014/main" id="{8EC99C96-4EB8-425A-8DE7-60F60230526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8808160" y="359975"/>
            <a:ext cx="2680191" cy="2010144"/>
          </a:xfrm>
          <a:prstGeom prst="rect">
            <a:avLst/>
          </a:prstGeom>
        </p:spPr>
      </p:pic>
      <p:pic>
        <p:nvPicPr>
          <p:cNvPr id="16" name="Picture 15">
            <a:extLst>
              <a:ext uri="{FF2B5EF4-FFF2-40B4-BE49-F238E27FC236}">
                <a16:creationId xmlns:a16="http://schemas.microsoft.com/office/drawing/2014/main" id="{D920E34F-13BC-4820-9825-70F330232E0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5400000">
            <a:off x="2814992" y="2546455"/>
            <a:ext cx="2705143" cy="2028857"/>
          </a:xfrm>
          <a:prstGeom prst="rect">
            <a:avLst/>
          </a:prstGeom>
        </p:spPr>
      </p:pic>
      <p:pic>
        <p:nvPicPr>
          <p:cNvPr id="18" name="Picture 17">
            <a:extLst>
              <a:ext uri="{FF2B5EF4-FFF2-40B4-BE49-F238E27FC236}">
                <a16:creationId xmlns:a16="http://schemas.microsoft.com/office/drawing/2014/main" id="{C32648A0-4975-4CD8-8957-E591CA48BF6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5400000">
            <a:off x="7963223" y="3095863"/>
            <a:ext cx="2926162" cy="2194622"/>
          </a:xfrm>
          <a:prstGeom prst="rect">
            <a:avLst/>
          </a:prstGeom>
        </p:spPr>
      </p:pic>
      <p:pic>
        <p:nvPicPr>
          <p:cNvPr id="20" name="Picture 19">
            <a:extLst>
              <a:ext uri="{FF2B5EF4-FFF2-40B4-BE49-F238E27FC236}">
                <a16:creationId xmlns:a16="http://schemas.microsoft.com/office/drawing/2014/main" id="{527F45B3-E5CA-4610-9DDD-BD0D1CBCD7E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5400000">
            <a:off x="10241209" y="3095864"/>
            <a:ext cx="2926161" cy="2194621"/>
          </a:xfrm>
          <a:prstGeom prst="rect">
            <a:avLst/>
          </a:prstGeom>
        </p:spPr>
      </p:pic>
      <p:pic>
        <p:nvPicPr>
          <p:cNvPr id="22" name="Picture 21">
            <a:extLst>
              <a:ext uri="{FF2B5EF4-FFF2-40B4-BE49-F238E27FC236}">
                <a16:creationId xmlns:a16="http://schemas.microsoft.com/office/drawing/2014/main" id="{63132998-B574-42B3-8E66-14B22BAF3EF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5400000">
            <a:off x="1549068" y="6982705"/>
            <a:ext cx="2992566" cy="2244424"/>
          </a:xfrm>
          <a:prstGeom prst="rect">
            <a:avLst/>
          </a:prstGeom>
        </p:spPr>
      </p:pic>
      <p:pic>
        <p:nvPicPr>
          <p:cNvPr id="24" name="Picture 23">
            <a:extLst>
              <a:ext uri="{FF2B5EF4-FFF2-40B4-BE49-F238E27FC236}">
                <a16:creationId xmlns:a16="http://schemas.microsoft.com/office/drawing/2014/main" id="{D462BC2D-131F-4FB3-96C9-41328E5BEA9E}"/>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5400000">
            <a:off x="-487582" y="6901804"/>
            <a:ext cx="2875930" cy="2156948"/>
          </a:xfrm>
          <a:prstGeom prst="rect">
            <a:avLst/>
          </a:prstGeom>
        </p:spPr>
      </p:pic>
      <p:pic>
        <p:nvPicPr>
          <p:cNvPr id="26" name="Picture 25">
            <a:extLst>
              <a:ext uri="{FF2B5EF4-FFF2-40B4-BE49-F238E27FC236}">
                <a16:creationId xmlns:a16="http://schemas.microsoft.com/office/drawing/2014/main" id="{F997D971-C005-4E00-814F-9324D7019B1D}"/>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461885" y="2378776"/>
            <a:ext cx="2944416" cy="2208312"/>
          </a:xfrm>
          <a:prstGeom prst="rect">
            <a:avLst/>
          </a:prstGeom>
        </p:spPr>
      </p:pic>
      <p:pic>
        <p:nvPicPr>
          <p:cNvPr id="28" name="Picture 27">
            <a:extLst>
              <a:ext uri="{FF2B5EF4-FFF2-40B4-BE49-F238E27FC236}">
                <a16:creationId xmlns:a16="http://schemas.microsoft.com/office/drawing/2014/main" id="{B3C50A76-834D-42B7-A31C-52D03AA89BB1}"/>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591729" y="6642181"/>
            <a:ext cx="3834575" cy="2875931"/>
          </a:xfrm>
          <a:prstGeom prst="rect">
            <a:avLst/>
          </a:prstGeom>
        </p:spPr>
      </p:pic>
      <p:pic>
        <p:nvPicPr>
          <p:cNvPr id="30" name="Picture 29">
            <a:extLst>
              <a:ext uri="{FF2B5EF4-FFF2-40B4-BE49-F238E27FC236}">
                <a16:creationId xmlns:a16="http://schemas.microsoft.com/office/drawing/2014/main" id="{A863AD34-305B-45D4-B4DB-B23CEDF61DEF}"/>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967027" y="6575473"/>
            <a:ext cx="4078517" cy="3058888"/>
          </a:xfrm>
          <a:prstGeom prst="rect">
            <a:avLst/>
          </a:prstGeom>
        </p:spPr>
      </p:pic>
      <p:pic>
        <p:nvPicPr>
          <p:cNvPr id="32" name="Picture 31">
            <a:extLst>
              <a:ext uri="{FF2B5EF4-FFF2-40B4-BE49-F238E27FC236}">
                <a16:creationId xmlns:a16="http://schemas.microsoft.com/office/drawing/2014/main" id="{57E314A5-E874-4BEE-A8CE-8BC310087205}"/>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rot="5400000">
            <a:off x="3309033" y="6894526"/>
            <a:ext cx="3058888" cy="2294166"/>
          </a:xfrm>
          <a:prstGeom prst="rect">
            <a:avLst/>
          </a:prstGeom>
        </p:spPr>
      </p:pic>
      <p:pic>
        <p:nvPicPr>
          <p:cNvPr id="34" name="Picture 33">
            <a:extLst>
              <a:ext uri="{FF2B5EF4-FFF2-40B4-BE49-F238E27FC236}">
                <a16:creationId xmlns:a16="http://schemas.microsoft.com/office/drawing/2014/main" id="{839584B1-A67C-42D6-81B2-CE42038B5BE1}"/>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rot="5400000">
            <a:off x="5862825" y="4770212"/>
            <a:ext cx="2362782" cy="1772087"/>
          </a:xfrm>
          <a:prstGeom prst="rect">
            <a:avLst/>
          </a:prstGeom>
        </p:spPr>
      </p:pic>
      <p:sp>
        <p:nvSpPr>
          <p:cNvPr id="35" name="TextBox 34">
            <a:extLst>
              <a:ext uri="{FF2B5EF4-FFF2-40B4-BE49-F238E27FC236}">
                <a16:creationId xmlns:a16="http://schemas.microsoft.com/office/drawing/2014/main" id="{D07239A7-0127-4F75-A2CF-B596E5D61433}"/>
              </a:ext>
            </a:extLst>
          </p:cNvPr>
          <p:cNvSpPr txBox="1"/>
          <p:nvPr/>
        </p:nvSpPr>
        <p:spPr>
          <a:xfrm>
            <a:off x="-16718" y="-477054"/>
            <a:ext cx="7056784" cy="477054"/>
          </a:xfrm>
          <a:prstGeom prst="rect">
            <a:avLst/>
          </a:prstGeom>
          <a:noFill/>
        </p:spPr>
        <p:txBody>
          <a:bodyPr wrap="square" rtlCol="0">
            <a:spAutoFit/>
          </a:bodyPr>
          <a:lstStyle/>
          <a:p>
            <a:r>
              <a:rPr lang="en-GB" dirty="0"/>
              <a:t>Week 1</a:t>
            </a:r>
          </a:p>
        </p:txBody>
      </p:sp>
    </p:spTree>
    <p:extLst>
      <p:ext uri="{BB962C8B-B14F-4D97-AF65-F5344CB8AC3E}">
        <p14:creationId xmlns:p14="http://schemas.microsoft.com/office/powerpoint/2010/main" val="31198535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C456AB1-99F8-4F5F-8D85-068C0BA8577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454326" y="444387"/>
            <a:ext cx="3555097" cy="2666323"/>
          </a:xfrm>
          <a:prstGeom prst="rect">
            <a:avLst/>
          </a:prstGeom>
        </p:spPr>
      </p:pic>
      <p:pic>
        <p:nvPicPr>
          <p:cNvPr id="5" name="Picture 4">
            <a:extLst>
              <a:ext uri="{FF2B5EF4-FFF2-40B4-BE49-F238E27FC236}">
                <a16:creationId xmlns:a16="http://schemas.microsoft.com/office/drawing/2014/main" id="{4726BDED-1749-42F3-8673-63FB4E03AB0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284284" y="516066"/>
            <a:ext cx="4128525" cy="3096394"/>
          </a:xfrm>
          <a:prstGeom prst="rect">
            <a:avLst/>
          </a:prstGeom>
        </p:spPr>
      </p:pic>
      <p:pic>
        <p:nvPicPr>
          <p:cNvPr id="7" name="Picture 6">
            <a:extLst>
              <a:ext uri="{FF2B5EF4-FFF2-40B4-BE49-F238E27FC236}">
                <a16:creationId xmlns:a16="http://schemas.microsoft.com/office/drawing/2014/main" id="{D1EF307D-0875-42DA-8401-9F361774A1E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28992" y="25320"/>
            <a:ext cx="4096544" cy="3072408"/>
          </a:xfrm>
          <a:prstGeom prst="rect">
            <a:avLst/>
          </a:prstGeom>
        </p:spPr>
      </p:pic>
      <p:pic>
        <p:nvPicPr>
          <p:cNvPr id="9" name="Picture 8">
            <a:extLst>
              <a:ext uri="{FF2B5EF4-FFF2-40B4-BE49-F238E27FC236}">
                <a16:creationId xmlns:a16="http://schemas.microsoft.com/office/drawing/2014/main" id="{9D18814A-2370-47A6-B437-5DFE9204773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6200000">
            <a:off x="5512693" y="410624"/>
            <a:ext cx="3072408" cy="2304306"/>
          </a:xfrm>
          <a:prstGeom prst="rect">
            <a:avLst/>
          </a:prstGeom>
        </p:spPr>
      </p:pic>
      <p:pic>
        <p:nvPicPr>
          <p:cNvPr id="11" name="Picture 10">
            <a:extLst>
              <a:ext uri="{FF2B5EF4-FFF2-40B4-BE49-F238E27FC236}">
                <a16:creationId xmlns:a16="http://schemas.microsoft.com/office/drawing/2014/main" id="{7E4AAC76-A6DC-44CD-9793-69D474D59CA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1744933" y="4139513"/>
            <a:ext cx="3555097" cy="2666323"/>
          </a:xfrm>
          <a:prstGeom prst="rect">
            <a:avLst/>
          </a:prstGeom>
        </p:spPr>
      </p:pic>
      <p:pic>
        <p:nvPicPr>
          <p:cNvPr id="13" name="Picture 12">
            <a:extLst>
              <a:ext uri="{FF2B5EF4-FFF2-40B4-BE49-F238E27FC236}">
                <a16:creationId xmlns:a16="http://schemas.microsoft.com/office/drawing/2014/main" id="{76B0FFCE-CB40-4AAB-813F-F3C5EFE68C9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921390" y="3990965"/>
            <a:ext cx="3555097" cy="2666323"/>
          </a:xfrm>
          <a:prstGeom prst="rect">
            <a:avLst/>
          </a:prstGeom>
        </p:spPr>
      </p:pic>
      <p:pic>
        <p:nvPicPr>
          <p:cNvPr id="15" name="Picture 14">
            <a:extLst>
              <a:ext uri="{FF2B5EF4-FFF2-40B4-BE49-F238E27FC236}">
                <a16:creationId xmlns:a16="http://schemas.microsoft.com/office/drawing/2014/main" id="{F5A446B2-5D8D-4B11-8E43-5CA0C57BEF7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174049" y="3216188"/>
            <a:ext cx="4096544" cy="3072408"/>
          </a:xfrm>
          <a:prstGeom prst="rect">
            <a:avLst/>
          </a:prstGeom>
        </p:spPr>
      </p:pic>
      <p:pic>
        <p:nvPicPr>
          <p:cNvPr id="17" name="Picture 16">
            <a:extLst>
              <a:ext uri="{FF2B5EF4-FFF2-40B4-BE49-F238E27FC236}">
                <a16:creationId xmlns:a16="http://schemas.microsoft.com/office/drawing/2014/main" id="{E83F75E3-B9D8-4EE5-97FB-D2C059D4FCF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5400000">
            <a:off x="8826206" y="3542115"/>
            <a:ext cx="3555097" cy="2666323"/>
          </a:xfrm>
          <a:prstGeom prst="rect">
            <a:avLst/>
          </a:prstGeom>
        </p:spPr>
      </p:pic>
      <p:pic>
        <p:nvPicPr>
          <p:cNvPr id="19" name="Picture 18">
            <a:extLst>
              <a:ext uri="{FF2B5EF4-FFF2-40B4-BE49-F238E27FC236}">
                <a16:creationId xmlns:a16="http://schemas.microsoft.com/office/drawing/2014/main" id="{B88A1A07-89F6-4A7E-BA46-77FFA5C79E0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5400000">
            <a:off x="-726308" y="7311087"/>
            <a:ext cx="3164932" cy="2373699"/>
          </a:xfrm>
          <a:prstGeom prst="rect">
            <a:avLst/>
          </a:prstGeom>
        </p:spPr>
      </p:pic>
      <p:pic>
        <p:nvPicPr>
          <p:cNvPr id="21" name="Picture 20">
            <a:extLst>
              <a:ext uri="{FF2B5EF4-FFF2-40B4-BE49-F238E27FC236}">
                <a16:creationId xmlns:a16="http://schemas.microsoft.com/office/drawing/2014/main" id="{0CD066A0-5232-415A-AFBB-FB1E9808375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5400000">
            <a:off x="1647391" y="7579253"/>
            <a:ext cx="3164933" cy="2373700"/>
          </a:xfrm>
          <a:prstGeom prst="rect">
            <a:avLst/>
          </a:prstGeom>
        </p:spPr>
      </p:pic>
      <p:pic>
        <p:nvPicPr>
          <p:cNvPr id="23" name="Picture 22">
            <a:extLst>
              <a:ext uri="{FF2B5EF4-FFF2-40B4-BE49-F238E27FC236}">
                <a16:creationId xmlns:a16="http://schemas.microsoft.com/office/drawing/2014/main" id="{F177A14D-A305-4E17-A7F2-17ECE5F4D7DF}"/>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348546" y="6433882"/>
            <a:ext cx="3987991" cy="2990993"/>
          </a:xfrm>
          <a:prstGeom prst="rect">
            <a:avLst/>
          </a:prstGeom>
        </p:spPr>
      </p:pic>
      <p:pic>
        <p:nvPicPr>
          <p:cNvPr id="25" name="Picture 24">
            <a:extLst>
              <a:ext uri="{FF2B5EF4-FFF2-40B4-BE49-F238E27FC236}">
                <a16:creationId xmlns:a16="http://schemas.microsoft.com/office/drawing/2014/main" id="{AF819204-4B1B-453E-A439-555CC06E2604}"/>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5400000">
            <a:off x="8146804" y="6898676"/>
            <a:ext cx="2990992" cy="2243244"/>
          </a:xfrm>
          <a:prstGeom prst="rect">
            <a:avLst/>
          </a:prstGeom>
        </p:spPr>
      </p:pic>
      <p:pic>
        <p:nvPicPr>
          <p:cNvPr id="29" name="Picture 28">
            <a:extLst>
              <a:ext uri="{FF2B5EF4-FFF2-40B4-BE49-F238E27FC236}">
                <a16:creationId xmlns:a16="http://schemas.microsoft.com/office/drawing/2014/main" id="{29C86E90-FE57-41E3-9F94-B57C575535C6}"/>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5400000">
            <a:off x="10333691" y="6928229"/>
            <a:ext cx="3398044" cy="2548533"/>
          </a:xfrm>
          <a:prstGeom prst="rect">
            <a:avLst/>
          </a:prstGeom>
        </p:spPr>
      </p:pic>
      <p:sp>
        <p:nvSpPr>
          <p:cNvPr id="30" name="TextBox 29">
            <a:extLst>
              <a:ext uri="{FF2B5EF4-FFF2-40B4-BE49-F238E27FC236}">
                <a16:creationId xmlns:a16="http://schemas.microsoft.com/office/drawing/2014/main" id="{4C471DC6-4D61-4869-A3EA-32BB85CE41EC}"/>
              </a:ext>
            </a:extLst>
          </p:cNvPr>
          <p:cNvSpPr txBox="1"/>
          <p:nvPr/>
        </p:nvSpPr>
        <p:spPr>
          <a:xfrm>
            <a:off x="-16718" y="-477054"/>
            <a:ext cx="7056784" cy="477054"/>
          </a:xfrm>
          <a:prstGeom prst="rect">
            <a:avLst/>
          </a:prstGeom>
          <a:noFill/>
        </p:spPr>
        <p:txBody>
          <a:bodyPr wrap="square" rtlCol="0">
            <a:spAutoFit/>
          </a:bodyPr>
          <a:lstStyle/>
          <a:p>
            <a:r>
              <a:rPr lang="en-GB" dirty="0"/>
              <a:t>Week 1</a:t>
            </a:r>
          </a:p>
        </p:txBody>
      </p:sp>
    </p:spTree>
    <p:extLst>
      <p:ext uri="{BB962C8B-B14F-4D97-AF65-F5344CB8AC3E}">
        <p14:creationId xmlns:p14="http://schemas.microsoft.com/office/powerpoint/2010/main" val="26773016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F944ACE-3B82-4DCB-8B1F-B178FF22252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512410" y="481943"/>
            <a:ext cx="4115248" cy="3086436"/>
          </a:xfrm>
          <a:prstGeom prst="rect">
            <a:avLst/>
          </a:prstGeom>
        </p:spPr>
      </p:pic>
      <p:pic>
        <p:nvPicPr>
          <p:cNvPr id="5" name="Picture 4">
            <a:extLst>
              <a:ext uri="{FF2B5EF4-FFF2-40B4-BE49-F238E27FC236}">
                <a16:creationId xmlns:a16="http://schemas.microsoft.com/office/drawing/2014/main" id="{C477E022-366D-49F2-A588-E822F391A89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285944" y="514406"/>
            <a:ext cx="4115248" cy="3086436"/>
          </a:xfrm>
          <a:prstGeom prst="rect">
            <a:avLst/>
          </a:prstGeom>
        </p:spPr>
      </p:pic>
      <p:pic>
        <p:nvPicPr>
          <p:cNvPr id="7" name="Picture 6">
            <a:extLst>
              <a:ext uri="{FF2B5EF4-FFF2-40B4-BE49-F238E27FC236}">
                <a16:creationId xmlns:a16="http://schemas.microsoft.com/office/drawing/2014/main" id="{0DBCF157-F945-4077-B9F3-22F0BE86D57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86786" y="0"/>
            <a:ext cx="4000534" cy="3000400"/>
          </a:xfrm>
          <a:prstGeom prst="rect">
            <a:avLst/>
          </a:prstGeom>
        </p:spPr>
      </p:pic>
      <p:pic>
        <p:nvPicPr>
          <p:cNvPr id="9" name="Picture 8">
            <a:extLst>
              <a:ext uri="{FF2B5EF4-FFF2-40B4-BE49-F238E27FC236}">
                <a16:creationId xmlns:a16="http://schemas.microsoft.com/office/drawing/2014/main" id="{C87CA7FC-74F6-4AB6-B793-3D9012DA865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9519505" y="396052"/>
            <a:ext cx="3168419" cy="2376314"/>
          </a:xfrm>
          <a:prstGeom prst="rect">
            <a:avLst/>
          </a:prstGeom>
        </p:spPr>
      </p:pic>
      <p:pic>
        <p:nvPicPr>
          <p:cNvPr id="11" name="Picture 10">
            <a:extLst>
              <a:ext uri="{FF2B5EF4-FFF2-40B4-BE49-F238E27FC236}">
                <a16:creationId xmlns:a16="http://schemas.microsoft.com/office/drawing/2014/main" id="{E5D8794E-4D05-4930-B0A0-6F4D4FB3E66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81936" y="4164305"/>
            <a:ext cx="3693148" cy="2769861"/>
          </a:xfrm>
          <a:prstGeom prst="rect">
            <a:avLst/>
          </a:prstGeom>
        </p:spPr>
      </p:pic>
      <p:pic>
        <p:nvPicPr>
          <p:cNvPr id="13" name="Picture 12">
            <a:extLst>
              <a:ext uri="{FF2B5EF4-FFF2-40B4-BE49-F238E27FC236}">
                <a16:creationId xmlns:a16="http://schemas.microsoft.com/office/drawing/2014/main" id="{614A7F74-846D-49EB-BD49-579BB74A416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19665" y="3168419"/>
            <a:ext cx="4000444" cy="3000333"/>
          </a:xfrm>
          <a:prstGeom prst="rect">
            <a:avLst/>
          </a:prstGeom>
        </p:spPr>
      </p:pic>
      <p:sp>
        <p:nvSpPr>
          <p:cNvPr id="14" name="TextBox 13">
            <a:extLst>
              <a:ext uri="{FF2B5EF4-FFF2-40B4-BE49-F238E27FC236}">
                <a16:creationId xmlns:a16="http://schemas.microsoft.com/office/drawing/2014/main" id="{C7AB2849-1A09-4258-A9A8-F545A8F3E937}"/>
              </a:ext>
            </a:extLst>
          </p:cNvPr>
          <p:cNvSpPr txBox="1"/>
          <p:nvPr/>
        </p:nvSpPr>
        <p:spPr>
          <a:xfrm>
            <a:off x="-16718" y="-477054"/>
            <a:ext cx="7056784" cy="477054"/>
          </a:xfrm>
          <a:prstGeom prst="rect">
            <a:avLst/>
          </a:prstGeom>
          <a:noFill/>
        </p:spPr>
        <p:txBody>
          <a:bodyPr wrap="square" rtlCol="0">
            <a:spAutoFit/>
          </a:bodyPr>
          <a:lstStyle/>
          <a:p>
            <a:r>
              <a:rPr lang="en-GB" dirty="0"/>
              <a:t>Week 1</a:t>
            </a:r>
          </a:p>
        </p:txBody>
      </p:sp>
    </p:spTree>
    <p:extLst>
      <p:ext uri="{BB962C8B-B14F-4D97-AF65-F5344CB8AC3E}">
        <p14:creationId xmlns:p14="http://schemas.microsoft.com/office/powerpoint/2010/main" val="30247817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6940D69-EE0F-4D51-8DBD-9D9597BFD71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5728725" cy="4296544"/>
          </a:xfrm>
          <a:prstGeom prst="rect">
            <a:avLst/>
          </a:prstGeom>
        </p:spPr>
      </p:pic>
      <p:pic>
        <p:nvPicPr>
          <p:cNvPr id="5" name="Picture 4">
            <a:extLst>
              <a:ext uri="{FF2B5EF4-FFF2-40B4-BE49-F238E27FC236}">
                <a16:creationId xmlns:a16="http://schemas.microsoft.com/office/drawing/2014/main" id="{FB4A9B02-DE51-4CFC-B8BF-3B88D5FF0C6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00799" y="0"/>
            <a:ext cx="5728725" cy="4296544"/>
          </a:xfrm>
          <a:prstGeom prst="rect">
            <a:avLst/>
          </a:prstGeom>
        </p:spPr>
      </p:pic>
      <p:pic>
        <p:nvPicPr>
          <p:cNvPr id="7" name="Picture 6">
            <a:extLst>
              <a:ext uri="{FF2B5EF4-FFF2-40B4-BE49-F238E27FC236}">
                <a16:creationId xmlns:a16="http://schemas.microsoft.com/office/drawing/2014/main" id="{E171729C-03BE-41C4-9715-210F42DA41A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5088632"/>
            <a:ext cx="6016757" cy="4512568"/>
          </a:xfrm>
          <a:prstGeom prst="rect">
            <a:avLst/>
          </a:prstGeom>
        </p:spPr>
      </p:pic>
      <p:pic>
        <p:nvPicPr>
          <p:cNvPr id="9" name="Picture 8">
            <a:extLst>
              <a:ext uri="{FF2B5EF4-FFF2-40B4-BE49-F238E27FC236}">
                <a16:creationId xmlns:a16="http://schemas.microsoft.com/office/drawing/2014/main" id="{E5520D60-4D43-4101-A861-424398AB745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8106308" y="4940392"/>
            <a:ext cx="5366048" cy="4024536"/>
          </a:xfrm>
          <a:prstGeom prst="rect">
            <a:avLst/>
          </a:prstGeom>
        </p:spPr>
      </p:pic>
    </p:spTree>
    <p:extLst>
      <p:ext uri="{BB962C8B-B14F-4D97-AF65-F5344CB8AC3E}">
        <p14:creationId xmlns:p14="http://schemas.microsoft.com/office/powerpoint/2010/main" val="28476452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75348A9-1D5C-4BF6-835C-6B14A7DD172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7587916" y="4342260"/>
            <a:ext cx="6168752" cy="4626564"/>
          </a:xfrm>
          <a:prstGeom prst="rect">
            <a:avLst/>
          </a:prstGeom>
        </p:spPr>
      </p:pic>
      <p:pic>
        <p:nvPicPr>
          <p:cNvPr id="3" name="Picture 2">
            <a:extLst>
              <a:ext uri="{FF2B5EF4-FFF2-40B4-BE49-F238E27FC236}">
                <a16:creationId xmlns:a16="http://schemas.microsoft.com/office/drawing/2014/main" id="{2B29A4A0-1B76-4A11-B695-5059F8D3011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25" y="5394666"/>
            <a:ext cx="5608712" cy="4206534"/>
          </a:xfrm>
          <a:prstGeom prst="rect">
            <a:avLst/>
          </a:prstGeom>
        </p:spPr>
      </p:pic>
      <p:pic>
        <p:nvPicPr>
          <p:cNvPr id="5" name="Picture 4">
            <a:extLst>
              <a:ext uri="{FF2B5EF4-FFF2-40B4-BE49-F238E27FC236}">
                <a16:creationId xmlns:a16="http://schemas.microsoft.com/office/drawing/2014/main" id="{5529AED7-DB20-4D09-A6E5-68CBC980D76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768863" y="771094"/>
            <a:ext cx="6168752" cy="4626564"/>
          </a:xfrm>
          <a:prstGeom prst="rect">
            <a:avLst/>
          </a:prstGeom>
        </p:spPr>
      </p:pic>
      <p:pic>
        <p:nvPicPr>
          <p:cNvPr id="7" name="Picture 6">
            <a:extLst>
              <a:ext uri="{FF2B5EF4-FFF2-40B4-BE49-F238E27FC236}">
                <a16:creationId xmlns:a16="http://schemas.microsoft.com/office/drawing/2014/main" id="{DA0C2E00-5B2F-4C1F-AE90-8C910201299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3825449" y="771095"/>
            <a:ext cx="6168751" cy="4626563"/>
          </a:xfrm>
          <a:prstGeom prst="rect">
            <a:avLst/>
          </a:prstGeom>
        </p:spPr>
      </p:pic>
    </p:spTree>
    <p:extLst>
      <p:ext uri="{BB962C8B-B14F-4D97-AF65-F5344CB8AC3E}">
        <p14:creationId xmlns:p14="http://schemas.microsoft.com/office/powerpoint/2010/main" val="42331111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DF577F4-C7C2-414A-936D-BDD936850CC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6760840" cy="5070630"/>
          </a:xfrm>
          <a:prstGeom prst="rect">
            <a:avLst/>
          </a:prstGeom>
        </p:spPr>
      </p:pic>
      <p:pic>
        <p:nvPicPr>
          <p:cNvPr id="5" name="Picture 4">
            <a:extLst>
              <a:ext uri="{FF2B5EF4-FFF2-40B4-BE49-F238E27FC236}">
                <a16:creationId xmlns:a16="http://schemas.microsoft.com/office/drawing/2014/main" id="{E122D4AF-6ABD-49D6-89C4-FAE84879F75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6628319" y="780593"/>
            <a:ext cx="6244746" cy="4683560"/>
          </a:xfrm>
          <a:prstGeom prst="rect">
            <a:avLst/>
          </a:prstGeom>
        </p:spPr>
      </p:pic>
      <p:pic>
        <p:nvPicPr>
          <p:cNvPr id="7" name="Picture 6">
            <a:extLst>
              <a:ext uri="{FF2B5EF4-FFF2-40B4-BE49-F238E27FC236}">
                <a16:creationId xmlns:a16="http://schemas.microsoft.com/office/drawing/2014/main" id="{9D28B791-759B-489C-9BF3-D00DC8315C6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530570"/>
            <a:ext cx="6760840" cy="5070630"/>
          </a:xfrm>
          <a:prstGeom prst="rect">
            <a:avLst/>
          </a:prstGeom>
        </p:spPr>
      </p:pic>
      <p:pic>
        <p:nvPicPr>
          <p:cNvPr id="9" name="Picture 8">
            <a:extLst>
              <a:ext uri="{FF2B5EF4-FFF2-40B4-BE49-F238E27FC236}">
                <a16:creationId xmlns:a16="http://schemas.microsoft.com/office/drawing/2014/main" id="{922D1C08-7FC2-477A-B8E7-DF8236AF467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60840" y="5376664"/>
            <a:ext cx="5864097" cy="4398073"/>
          </a:xfrm>
          <a:prstGeom prst="rect">
            <a:avLst/>
          </a:prstGeom>
        </p:spPr>
      </p:pic>
    </p:spTree>
    <p:extLst>
      <p:ext uri="{BB962C8B-B14F-4D97-AF65-F5344CB8AC3E}">
        <p14:creationId xmlns:p14="http://schemas.microsoft.com/office/powerpoint/2010/main" val="21311605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E286DF0-EF96-4933-94CC-52CEFA63AC88}"/>
              </a:ext>
            </a:extLst>
          </p:cNvPr>
          <p:cNvPicPr>
            <a:picLocks noChangeAspect="1"/>
          </p:cNvPicPr>
          <p:nvPr/>
        </p:nvPicPr>
        <p:blipFill rotWithShape="1">
          <a:blip r:embed="rId2"/>
          <a:srcRect l="12348" t="32282" r="16039" b="38187"/>
          <a:stretch/>
        </p:blipFill>
        <p:spPr>
          <a:xfrm>
            <a:off x="712168" y="2663686"/>
            <a:ext cx="11100218" cy="3433057"/>
          </a:xfrm>
          <a:prstGeom prst="rect">
            <a:avLst/>
          </a:prstGeom>
        </p:spPr>
      </p:pic>
    </p:spTree>
    <p:extLst>
      <p:ext uri="{BB962C8B-B14F-4D97-AF65-F5344CB8AC3E}">
        <p14:creationId xmlns:p14="http://schemas.microsoft.com/office/powerpoint/2010/main" val="32346813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8824DB3-4AB0-4BB0-B050-DBA49556FDD4}"/>
              </a:ext>
            </a:extLst>
          </p:cNvPr>
          <p:cNvPicPr>
            <a:picLocks noChangeAspect="1"/>
          </p:cNvPicPr>
          <p:nvPr/>
        </p:nvPicPr>
        <p:blipFill rotWithShape="1">
          <a:blip r:embed="rId2">
            <a:extLst>
              <a:ext uri="{28A0092B-C50C-407E-A947-70E740481C1C}">
                <a14:useLocalDpi xmlns:a14="http://schemas.microsoft.com/office/drawing/2010/main" val="0"/>
              </a:ext>
            </a:extLst>
          </a:blip>
          <a:srcRect l="26468" t="12163" r="27852" b="13086"/>
          <a:stretch/>
        </p:blipFill>
        <p:spPr>
          <a:xfrm>
            <a:off x="8049072" y="3768552"/>
            <a:ext cx="4752528" cy="5832648"/>
          </a:xfrm>
          <a:prstGeom prst="rect">
            <a:avLst/>
          </a:prstGeom>
        </p:spPr>
      </p:pic>
      <p:pic>
        <p:nvPicPr>
          <p:cNvPr id="5" name="Picture 4">
            <a:extLst>
              <a:ext uri="{FF2B5EF4-FFF2-40B4-BE49-F238E27FC236}">
                <a16:creationId xmlns:a16="http://schemas.microsoft.com/office/drawing/2014/main" id="{D73B63AD-10E3-46B9-A637-69964721B94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965864" y="4498925"/>
            <a:ext cx="5842993" cy="4382245"/>
          </a:xfrm>
          <a:prstGeom prst="rect">
            <a:avLst/>
          </a:prstGeom>
        </p:spPr>
      </p:pic>
      <p:pic>
        <p:nvPicPr>
          <p:cNvPr id="7" name="Picture 6">
            <a:extLst>
              <a:ext uri="{FF2B5EF4-FFF2-40B4-BE49-F238E27FC236}">
                <a16:creationId xmlns:a16="http://schemas.microsoft.com/office/drawing/2014/main" id="{07FFCD0B-C5F5-4A8D-9452-C389026A5FC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694757" y="694759"/>
            <a:ext cx="5558068" cy="4168551"/>
          </a:xfrm>
          <a:prstGeom prst="rect">
            <a:avLst/>
          </a:prstGeom>
        </p:spPr>
      </p:pic>
      <p:pic>
        <p:nvPicPr>
          <p:cNvPr id="8" name="Picture 7">
            <a:extLst>
              <a:ext uri="{FF2B5EF4-FFF2-40B4-BE49-F238E27FC236}">
                <a16:creationId xmlns:a16="http://schemas.microsoft.com/office/drawing/2014/main" id="{2F02F64F-804C-4D41-93A5-6E54E0AFF66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68553" y="-167952"/>
            <a:ext cx="5248669" cy="3936502"/>
          </a:xfrm>
          <a:prstGeom prst="rect">
            <a:avLst/>
          </a:prstGeom>
        </p:spPr>
      </p:pic>
    </p:spTree>
    <p:extLst>
      <p:ext uri="{BB962C8B-B14F-4D97-AF65-F5344CB8AC3E}">
        <p14:creationId xmlns:p14="http://schemas.microsoft.com/office/powerpoint/2010/main" val="32610143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0359261-0393-4038-8D9E-C5AA5244104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660040" y="5148470"/>
            <a:ext cx="5436096" cy="4077072"/>
          </a:xfrm>
          <a:prstGeom prst="rect">
            <a:avLst/>
          </a:prstGeom>
        </p:spPr>
      </p:pic>
      <p:pic>
        <p:nvPicPr>
          <p:cNvPr id="3" name="Picture 2">
            <a:extLst>
              <a:ext uri="{FF2B5EF4-FFF2-40B4-BE49-F238E27FC236}">
                <a16:creationId xmlns:a16="http://schemas.microsoft.com/office/drawing/2014/main" id="{FBDAB6D8-F45E-405F-B5ED-03F612115DB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6400800" cy="4800600"/>
          </a:xfrm>
          <a:prstGeom prst="rect">
            <a:avLst/>
          </a:prstGeom>
        </p:spPr>
      </p:pic>
      <p:pic>
        <p:nvPicPr>
          <p:cNvPr id="5" name="Picture 4">
            <a:extLst>
              <a:ext uri="{FF2B5EF4-FFF2-40B4-BE49-F238E27FC236}">
                <a16:creationId xmlns:a16="http://schemas.microsoft.com/office/drawing/2014/main" id="{384661D7-7F77-4EF7-90E0-DFC99453C3C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00800" y="0"/>
            <a:ext cx="6048672" cy="4536504"/>
          </a:xfrm>
          <a:prstGeom prst="rect">
            <a:avLst/>
          </a:prstGeom>
        </p:spPr>
      </p:pic>
      <p:pic>
        <p:nvPicPr>
          <p:cNvPr id="9" name="Picture 8">
            <a:extLst>
              <a:ext uri="{FF2B5EF4-FFF2-40B4-BE49-F238E27FC236}">
                <a16:creationId xmlns:a16="http://schemas.microsoft.com/office/drawing/2014/main" id="{D84AB261-9EE4-469A-B835-462D14EDF9F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7906622" y="4653880"/>
            <a:ext cx="5654080" cy="4240560"/>
          </a:xfrm>
          <a:prstGeom prst="rect">
            <a:avLst/>
          </a:prstGeom>
        </p:spPr>
      </p:pic>
      <p:pic>
        <p:nvPicPr>
          <p:cNvPr id="13" name="Picture 12">
            <a:extLst>
              <a:ext uri="{FF2B5EF4-FFF2-40B4-BE49-F238E27FC236}">
                <a16:creationId xmlns:a16="http://schemas.microsoft.com/office/drawing/2014/main" id="{F19D2090-0D97-45BA-99F3-9426C008C62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44203" y="5291425"/>
            <a:ext cx="4569179" cy="3426884"/>
          </a:xfrm>
          <a:prstGeom prst="rect">
            <a:avLst/>
          </a:prstGeom>
        </p:spPr>
      </p:pic>
    </p:spTree>
    <p:extLst>
      <p:ext uri="{BB962C8B-B14F-4D97-AF65-F5344CB8AC3E}">
        <p14:creationId xmlns:p14="http://schemas.microsoft.com/office/powerpoint/2010/main" val="31050301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7250FD7-A1B0-488D-A66F-620C89FF9843}"/>
              </a:ext>
            </a:extLst>
          </p:cNvPr>
          <p:cNvPicPr>
            <a:picLocks noChangeAspect="1"/>
          </p:cNvPicPr>
          <p:nvPr/>
        </p:nvPicPr>
        <p:blipFill rotWithShape="1">
          <a:blip r:embed="rId2"/>
          <a:srcRect l="11610" t="24406" r="13087" b="46063"/>
          <a:stretch/>
        </p:blipFill>
        <p:spPr>
          <a:xfrm>
            <a:off x="784175" y="2644822"/>
            <a:ext cx="11736535" cy="3451922"/>
          </a:xfrm>
          <a:prstGeom prst="rect">
            <a:avLst/>
          </a:prstGeom>
        </p:spPr>
      </p:pic>
    </p:spTree>
    <p:extLst>
      <p:ext uri="{BB962C8B-B14F-4D97-AF65-F5344CB8AC3E}">
        <p14:creationId xmlns:p14="http://schemas.microsoft.com/office/powerpoint/2010/main" val="37879190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D10292E-F480-403E-8613-03BD3071C29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7424596" y="770317"/>
            <a:ext cx="6162533" cy="4621900"/>
          </a:xfrm>
          <a:prstGeom prst="rect">
            <a:avLst/>
          </a:prstGeom>
        </p:spPr>
      </p:pic>
      <p:pic>
        <p:nvPicPr>
          <p:cNvPr id="9" name="Picture 8">
            <a:extLst>
              <a:ext uri="{FF2B5EF4-FFF2-40B4-BE49-F238E27FC236}">
                <a16:creationId xmlns:a16="http://schemas.microsoft.com/office/drawing/2014/main" id="{7DCFCE58-2056-4785-B5D8-A9BB323DF0C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702789" y="702787"/>
            <a:ext cx="5622307" cy="4216730"/>
          </a:xfrm>
          <a:prstGeom prst="rect">
            <a:avLst/>
          </a:prstGeom>
        </p:spPr>
      </p:pic>
      <p:pic>
        <p:nvPicPr>
          <p:cNvPr id="5" name="Picture 4">
            <a:extLst>
              <a:ext uri="{FF2B5EF4-FFF2-40B4-BE49-F238E27FC236}">
                <a16:creationId xmlns:a16="http://schemas.microsoft.com/office/drawing/2014/main" id="{A3E25AA8-FE01-4003-875A-C3721A2282A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a:off x="3124556" y="3851584"/>
            <a:ext cx="6162531" cy="4621898"/>
          </a:xfrm>
          <a:prstGeom prst="rect">
            <a:avLst/>
          </a:prstGeom>
        </p:spPr>
      </p:pic>
    </p:spTree>
    <p:extLst>
      <p:ext uri="{BB962C8B-B14F-4D97-AF65-F5344CB8AC3E}">
        <p14:creationId xmlns:p14="http://schemas.microsoft.com/office/powerpoint/2010/main" val="40940019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433DE0E-9A46-49EC-BE2E-A62F3E7B6AC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666252" y="640897"/>
            <a:ext cx="5330011" cy="3997508"/>
          </a:xfrm>
          <a:prstGeom prst="rect">
            <a:avLst/>
          </a:prstGeom>
        </p:spPr>
      </p:pic>
      <p:pic>
        <p:nvPicPr>
          <p:cNvPr id="5" name="Picture 4">
            <a:extLst>
              <a:ext uri="{FF2B5EF4-FFF2-40B4-BE49-F238E27FC236}">
                <a16:creationId xmlns:a16="http://schemas.microsoft.com/office/drawing/2014/main" id="{A89BD127-4742-4BB5-AD62-FA5E04FA9E3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25014" y="4778896"/>
            <a:ext cx="6400529" cy="4800397"/>
          </a:xfrm>
          <a:prstGeom prst="rect">
            <a:avLst/>
          </a:prstGeom>
        </p:spPr>
      </p:pic>
      <p:pic>
        <p:nvPicPr>
          <p:cNvPr id="7" name="Picture 6">
            <a:extLst>
              <a:ext uri="{FF2B5EF4-FFF2-40B4-BE49-F238E27FC236}">
                <a16:creationId xmlns:a16="http://schemas.microsoft.com/office/drawing/2014/main" id="{73508770-9671-4382-A274-CC5A9982348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97508" y="202"/>
            <a:ext cx="5862413" cy="4396810"/>
          </a:xfrm>
          <a:prstGeom prst="rect">
            <a:avLst/>
          </a:prstGeom>
        </p:spPr>
      </p:pic>
      <p:pic>
        <p:nvPicPr>
          <p:cNvPr id="4" name="Picture 3">
            <a:extLst>
              <a:ext uri="{FF2B5EF4-FFF2-40B4-BE49-F238E27FC236}">
                <a16:creationId xmlns:a16="http://schemas.microsoft.com/office/drawing/2014/main" id="{E8E48AB0-7302-4610-8A37-2A40C42D496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7750772" y="4098700"/>
            <a:ext cx="5330013" cy="3997510"/>
          </a:xfrm>
          <a:prstGeom prst="rect">
            <a:avLst/>
          </a:prstGeom>
        </p:spPr>
      </p:pic>
    </p:spTree>
    <p:extLst>
      <p:ext uri="{BB962C8B-B14F-4D97-AF65-F5344CB8AC3E}">
        <p14:creationId xmlns:p14="http://schemas.microsoft.com/office/powerpoint/2010/main" val="73410816"/>
      </p:ext>
    </p:extLst>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1279525" rtl="0" eaLnBrk="1" fontAlgn="base" latinLnBrk="0" hangingPunct="1">
          <a:lnSpc>
            <a:spcPct val="100000"/>
          </a:lnSpc>
          <a:spcBef>
            <a:spcPct val="0"/>
          </a:spcBef>
          <a:spcAft>
            <a:spcPct val="0"/>
          </a:spcAft>
          <a:buClrTx/>
          <a:buSzTx/>
          <a:buFontTx/>
          <a:buNone/>
          <a:tabLst/>
          <a:defRPr kumimoji="0" lang="en-GB" sz="25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1279525" rtl="0" eaLnBrk="1" fontAlgn="base" latinLnBrk="0" hangingPunct="1">
          <a:lnSpc>
            <a:spcPct val="100000"/>
          </a:lnSpc>
          <a:spcBef>
            <a:spcPct val="0"/>
          </a:spcBef>
          <a:spcAft>
            <a:spcPct val="0"/>
          </a:spcAft>
          <a:buClrTx/>
          <a:buSzTx/>
          <a:buFontTx/>
          <a:buNone/>
          <a:tabLst/>
          <a:defRPr kumimoji="0" lang="en-GB" sz="25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126309</TotalTime>
  <Words>1151</Words>
  <Application>Microsoft Office PowerPoint</Application>
  <PresentationFormat>A3 Paper (297x420 mm)</PresentationFormat>
  <Paragraphs>97</Paragraphs>
  <Slides>28</Slides>
  <Notes>0</Notes>
  <HiddenSlides>0</HiddenSlides>
  <MMClips>0</MMClips>
  <ScaleCrop>false</ScaleCrop>
  <HeadingPairs>
    <vt:vector size="4" baseType="variant">
      <vt:variant>
        <vt:lpstr>Theme</vt:lpstr>
      </vt:variant>
      <vt:variant>
        <vt:i4>1</vt:i4>
      </vt:variant>
      <vt:variant>
        <vt:lpstr>Slide Titles</vt:lpstr>
      </vt:variant>
      <vt:variant>
        <vt:i4>28</vt:i4>
      </vt:variant>
    </vt:vector>
  </HeadingPairs>
  <TitlesOfParts>
    <vt:vector size="29" baseType="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Cirencester Kingshill School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ajelf</dc:creator>
  <cp:lastModifiedBy>Adrian Jelf</cp:lastModifiedBy>
  <cp:revision>1533</cp:revision>
  <cp:lastPrinted>2021-11-15T14:01:16Z</cp:lastPrinted>
  <dcterms:created xsi:type="dcterms:W3CDTF">2011-09-30T09:16:05Z</dcterms:created>
  <dcterms:modified xsi:type="dcterms:W3CDTF">2023-06-30T08:54:52Z</dcterms:modified>
</cp:coreProperties>
</file>