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1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08/07/19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86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08/07/19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053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08/07/19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903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08/07/19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00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08/07/19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8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08/07/19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169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08/07/19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61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08/07/19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99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08/07/19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267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08/07/19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115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E8376-B6E7-416B-A40B-71DDA12F86E3}" type="datetimeFigureOut">
              <a:rPr lang="en-GB" smtClean="0"/>
              <a:t>08/07/19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382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8376-B6E7-416B-A40B-71DDA12F86E3}" type="datetimeFigureOut">
              <a:rPr lang="en-GB" smtClean="0"/>
              <a:t>08/07/19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BB432-D810-472C-A622-722A1E26DF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59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4" y="0"/>
            <a:ext cx="8568952" cy="1152128"/>
          </a:xfrm>
        </p:spPr>
        <p:txBody>
          <a:bodyPr>
            <a:normAutofit/>
          </a:bodyPr>
          <a:lstStyle/>
          <a:p>
            <a:r>
              <a:rPr lang="en-GB" b="1" u="sng" dirty="0" err="1" smtClean="0">
                <a:solidFill>
                  <a:schemeClr val="accent6">
                    <a:lumMod val="75000"/>
                  </a:schemeClr>
                </a:solidFill>
              </a:rPr>
              <a:t>Yr</a:t>
            </a:r>
            <a:r>
              <a:rPr lang="en-GB" b="1" u="sng" dirty="0" smtClean="0">
                <a:solidFill>
                  <a:schemeClr val="accent6">
                    <a:lumMod val="75000"/>
                  </a:schemeClr>
                </a:solidFill>
              </a:rPr>
              <a:t> 8 Module: Scratch Programming</a:t>
            </a:r>
            <a:endParaRPr lang="en-GB" b="1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4820" y="1412776"/>
            <a:ext cx="873436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u="sng" dirty="0" smtClean="0"/>
              <a:t>Learning Objectives:</a:t>
            </a:r>
          </a:p>
          <a:p>
            <a:endParaRPr lang="en-GB" dirty="0"/>
          </a:p>
          <a:p>
            <a:r>
              <a:rPr lang="en-GB" sz="2400" b="1" dirty="0" smtClean="0"/>
              <a:t>You will be learning …</a:t>
            </a:r>
          </a:p>
          <a:p>
            <a:r>
              <a:rPr lang="en-GB" sz="2400" dirty="0" smtClean="0"/>
              <a:t>… how to control what sprites do </a:t>
            </a:r>
            <a:r>
              <a:rPr lang="en-GB" sz="2400" dirty="0"/>
              <a:t>within Scratch </a:t>
            </a:r>
            <a:r>
              <a:rPr lang="en-GB" sz="2400" dirty="0" smtClean="0"/>
              <a:t>(</a:t>
            </a:r>
            <a:r>
              <a:rPr lang="en-GB" sz="2400" b="1" dirty="0"/>
              <a:t>All </a:t>
            </a:r>
            <a:r>
              <a:rPr lang="en-GB" sz="2400" b="1" dirty="0" smtClean="0"/>
              <a:t>pathways).</a:t>
            </a:r>
            <a:endParaRPr lang="en-GB" sz="2400" dirty="0" smtClean="0"/>
          </a:p>
          <a:p>
            <a:r>
              <a:rPr lang="en-GB" sz="2400" dirty="0" smtClean="0"/>
              <a:t>… </a:t>
            </a:r>
            <a:r>
              <a:rPr lang="en-GB" sz="2400" dirty="0" smtClean="0"/>
              <a:t>how to use more advanced “control” features such as IF statements, which are used to make decisions and loops, which are used to repeat blocks of code </a:t>
            </a:r>
            <a:r>
              <a:rPr lang="en-GB" sz="2400" dirty="0"/>
              <a:t>(</a:t>
            </a:r>
            <a:r>
              <a:rPr lang="en-GB" sz="2400" b="1" dirty="0">
                <a:solidFill>
                  <a:srgbClr val="FFFF00"/>
                </a:solidFill>
              </a:rPr>
              <a:t>S</a:t>
            </a:r>
            <a:r>
              <a:rPr lang="en-GB" sz="2400" b="1" dirty="0"/>
              <a:t>, </a:t>
            </a:r>
            <a:r>
              <a:rPr lang="en-GB" sz="2400" b="1" dirty="0">
                <a:solidFill>
                  <a:srgbClr val="00B050"/>
                </a:solidFill>
              </a:rPr>
              <a:t>C</a:t>
            </a:r>
            <a:r>
              <a:rPr lang="en-GB" sz="2400" b="1" dirty="0"/>
              <a:t> &amp; </a:t>
            </a:r>
            <a:r>
              <a:rPr lang="en-GB" sz="2400" b="1" dirty="0">
                <a:solidFill>
                  <a:srgbClr val="FF0000"/>
                </a:solidFill>
              </a:rPr>
              <a:t>E</a:t>
            </a:r>
            <a:r>
              <a:rPr lang="en-GB" sz="2400" b="1" dirty="0"/>
              <a:t> pathways</a:t>
            </a:r>
            <a:r>
              <a:rPr lang="en-GB" sz="2400" b="1" dirty="0" smtClean="0"/>
              <a:t>).</a:t>
            </a:r>
          </a:p>
          <a:p>
            <a:r>
              <a:rPr lang="en-GB" sz="2400" dirty="0"/>
              <a:t>… about variables, which allow computers to store information </a:t>
            </a:r>
            <a:r>
              <a:rPr lang="en-GB" sz="2400" dirty="0" smtClean="0"/>
              <a:t>whilst </a:t>
            </a:r>
            <a:r>
              <a:rPr lang="en-GB" sz="2400" dirty="0"/>
              <a:t>a programme is </a:t>
            </a:r>
            <a:r>
              <a:rPr lang="en-GB" sz="2400" dirty="0" smtClean="0"/>
              <a:t>running </a:t>
            </a:r>
            <a:r>
              <a:rPr lang="en-GB" sz="2400" dirty="0"/>
              <a:t>(</a:t>
            </a:r>
            <a:r>
              <a:rPr lang="en-GB" sz="2400" b="1" dirty="0"/>
              <a:t>All pathways</a:t>
            </a:r>
            <a:r>
              <a:rPr lang="en-GB" sz="2400" b="1" dirty="0" smtClean="0"/>
              <a:t>)</a:t>
            </a:r>
            <a:r>
              <a:rPr lang="en-GB" sz="2400" dirty="0" smtClean="0"/>
              <a:t>.</a:t>
            </a:r>
            <a:endParaRPr lang="en-GB" sz="2400" dirty="0"/>
          </a:p>
          <a:p>
            <a:r>
              <a:rPr lang="en-GB" sz="2400" dirty="0"/>
              <a:t>… </a:t>
            </a:r>
            <a:r>
              <a:rPr lang="en-GB" sz="2400" dirty="0" smtClean="0"/>
              <a:t>about binary logic which is how computers </a:t>
            </a:r>
            <a:r>
              <a:rPr lang="en-GB" sz="2400" dirty="0"/>
              <a:t>make decisions (</a:t>
            </a:r>
            <a:r>
              <a:rPr lang="en-GB" sz="2400" b="1" dirty="0">
                <a:solidFill>
                  <a:srgbClr val="FFFF00"/>
                </a:solidFill>
              </a:rPr>
              <a:t>S</a:t>
            </a:r>
            <a:r>
              <a:rPr lang="en-GB" sz="2400" b="1" dirty="0"/>
              <a:t>, </a:t>
            </a:r>
            <a:r>
              <a:rPr lang="en-GB" sz="2400" b="1" dirty="0">
                <a:solidFill>
                  <a:srgbClr val="00B050"/>
                </a:solidFill>
              </a:rPr>
              <a:t>C</a:t>
            </a:r>
            <a:r>
              <a:rPr lang="en-GB" sz="2400" b="1" dirty="0"/>
              <a:t> &amp; </a:t>
            </a:r>
            <a:r>
              <a:rPr lang="en-GB" sz="2400" b="1" dirty="0">
                <a:solidFill>
                  <a:srgbClr val="FF0000"/>
                </a:solidFill>
              </a:rPr>
              <a:t>E</a:t>
            </a:r>
            <a:r>
              <a:rPr lang="en-GB" sz="2400" b="1" dirty="0"/>
              <a:t> pathways</a:t>
            </a:r>
            <a:r>
              <a:rPr lang="en-GB" sz="2400" b="1" dirty="0" smtClean="0"/>
              <a:t>).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1401044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104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Yr 8 Module: Scratch Programming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Yr 8 Module: DTP Magazine pages</dc:title>
  <dc:creator>Jon Whight</dc:creator>
  <cp:lastModifiedBy>Jon Whight</cp:lastModifiedBy>
  <cp:revision>14</cp:revision>
  <dcterms:created xsi:type="dcterms:W3CDTF">2015-12-16T09:30:18Z</dcterms:created>
  <dcterms:modified xsi:type="dcterms:W3CDTF">2019-07-08T11:38:28Z</dcterms:modified>
</cp:coreProperties>
</file>