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Ciara Smith" initials="CS" lastIdx="1" clrIdx="0"/>
  <p:cmAuthor id="1" name="Mukesh  Bisht" initials="MB" lastIdx="1" clrIdx="1">
    <p:extLst>
      <p:ext uri="{19B8F6BF-5375-455C-9EA6-DF929625EA0E}">
        <p15:presenceInfo xmlns:p15="http://schemas.microsoft.com/office/powerpoint/2012/main" userId="S::mukesh.bisht@qbslearning.com::cd4f1942-6bb1-4af4-893b-99966fefaa9e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6" d="100"/>
          <a:sy n="106" d="100"/>
        </p:scale>
        <p:origin x="95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7002792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sz="1300" dirty="0"/>
              <a:t>This slide presentation could be used during a lesson when introducing device </a:t>
            </a:r>
            <a:r>
              <a:rPr sz="1300" dirty="0" err="1"/>
              <a:t>synchronisation</a:t>
            </a:r>
            <a:r>
              <a:rPr sz="1300" dirty="0"/>
              <a:t>. 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Four devices: desktop, laptop, tablet, smartphone – all linked to cloud storage account.</a:t>
            </a:r>
          </a:p>
          <a:p>
            <a:r>
              <a:rPr dirty="0"/>
              <a:t>All devices store a copy of the </a:t>
            </a:r>
            <a:r>
              <a:rPr dirty="0" err="1"/>
              <a:t>synchronised</a:t>
            </a:r>
            <a:r>
              <a:rPr dirty="0"/>
              <a:t> file locally.</a:t>
            </a:r>
          </a:p>
          <a:p>
            <a:r>
              <a:rPr dirty="0"/>
              <a:t>Document_1 is created on the desktop PC.</a:t>
            </a:r>
          </a:p>
          <a:p>
            <a:r>
              <a:rPr dirty="0"/>
              <a:t>Document_1 is copied to the cloud server.</a:t>
            </a:r>
          </a:p>
          <a:p>
            <a:r>
              <a:rPr dirty="0"/>
              <a:t>Copies of Document_1 are copied to the other three devices.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" name="Shape 27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0" name="Shape 28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Step 2: Document_1 is renamed as Document_2 using the smartphone.</a:t>
            </a:r>
          </a:p>
          <a:p>
            <a:r>
              <a:rPr dirty="0"/>
              <a:t>This renamed file is copied to the cloud server.</a:t>
            </a:r>
          </a:p>
          <a:p>
            <a:r>
              <a:rPr dirty="0"/>
              <a:t>The renamed file is then copied to the other three devices.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854DC51-E9AD-BE66-63CD-7C99ACF6AFA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11BA25-01F2-008F-4D35-B6FF74CA0D1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6766F5C-B344-C877-7FDD-7555445BB27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8B06E7-7E8A-417F-CF3B-5E71E97004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654D8DA-B12F-E044-FE09-6CFB4AB58F4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2D414B-F599-BE76-0818-FA7B9B3614D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BC9336E-4899-0DD6-5EBE-3576A800223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ED9F318-B63F-2574-15B3-5933A9405B6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B9D8D00-36F7-BC3E-ADE8-690290DA7DC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F3AC339-ADD3-B155-569A-9C3E9DFF4F7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5125C5E-6CDB-88A6-4EF6-1467469D200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6374BD-402A-A4ED-9207-25D8C67709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ED6EC43-8990-5C13-0007-F2B09741645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BBE332C-BF89-9CC7-8272-45371C8CFF3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C932918-BF66-4DEB-0E46-59358E5A239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B4C88FF-708D-729E-01A1-38C47A3C86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5887C4C-364E-5D99-2709-79281CAF759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12FE27-4A83-FE30-1944-EC12E7BBBFA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2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46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" name="Picture 7" descr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1446671"/>
          </a:xfrm>
          <a:prstGeom prst="rect">
            <a:avLst/>
          </a:prstGeom>
          <a:ln w="12700">
            <a:miter lim="400000"/>
          </a:ln>
        </p:spPr>
      </p:pic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E9AB6C1C-2BA6-4718-9169-28A1856DE3D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F5E4F96-BA67-0594-A9E3-20E50F70E52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Using cloud and ‘traditional’ systems together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File synchronisation across devices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E33FB1F-20AD-E6F0-B723-0AA9FDD4446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raphic 15" descr="Graphic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2339751"/>
            <a:ext cx="1731642" cy="1731641"/>
          </a:xfrm>
          <a:prstGeom prst="rect">
            <a:avLst/>
          </a:prstGeom>
          <a:ln w="12700">
            <a:miter lim="400000"/>
          </a:ln>
        </p:spPr>
      </p:pic>
      <p:sp>
        <p:nvSpPr>
          <p:cNvPr id="23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Full synchronisation: step 1</a:t>
            </a:r>
          </a:p>
        </p:txBody>
      </p:sp>
      <p:pic>
        <p:nvPicPr>
          <p:cNvPr id="236" name="Graphic 5" descr="Graphic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08" y="1772816"/>
            <a:ext cx="1133872" cy="1133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37" name="Graphic 7" descr="Graphic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429" y="4500183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8" name="Graphic 9" descr="Graphic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168" y="4410224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39" name="Graphic 11" descr="Graphic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8169" y="2089979"/>
            <a:ext cx="914401" cy="91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42" name="Group 20"/>
          <p:cNvGrpSpPr/>
          <p:nvPr/>
        </p:nvGrpSpPr>
        <p:grpSpPr>
          <a:xfrm>
            <a:off x="3483000" y="2971800"/>
            <a:ext cx="2041377" cy="2041376"/>
            <a:chOff x="0" y="0"/>
            <a:chExt cx="2041375" cy="2041375"/>
          </a:xfrm>
        </p:grpSpPr>
        <p:pic>
          <p:nvPicPr>
            <p:cNvPr id="240" name="Graphic 13" descr="Graphic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2041376" cy="20413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41" name="TextBox 16"/>
            <p:cNvSpPr txBox="1"/>
            <p:nvPr/>
          </p:nvSpPr>
          <p:spPr>
            <a:xfrm>
              <a:off x="202412" y="1515018"/>
              <a:ext cx="1768300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FileSync service</a:t>
              </a:r>
            </a:p>
          </p:txBody>
        </p:sp>
      </p:grpSp>
      <p:sp>
        <p:nvSpPr>
          <p:cNvPr id="243" name="TextBox 19"/>
          <p:cNvSpPr txBox="1"/>
          <p:nvPr/>
        </p:nvSpPr>
        <p:spPr>
          <a:xfrm>
            <a:off x="387210" y="3664653"/>
            <a:ext cx="161604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FileSync folder</a:t>
            </a:r>
          </a:p>
        </p:txBody>
      </p:sp>
      <p:sp>
        <p:nvSpPr>
          <p:cNvPr id="244" name="TextBox 17"/>
          <p:cNvSpPr txBox="1"/>
          <p:nvPr/>
        </p:nvSpPr>
        <p:spPr>
          <a:xfrm>
            <a:off x="502919" y="3032355"/>
            <a:ext cx="140028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Document_1</a:t>
            </a:r>
          </a:p>
        </p:txBody>
      </p:sp>
      <p:pic>
        <p:nvPicPr>
          <p:cNvPr id="245" name="Graphic 23" descr="Graphic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08" y="5019549"/>
            <a:ext cx="1731641" cy="1731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6" name="Graphic 26" descr="Graphic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532" y="2524554"/>
            <a:ext cx="1731641" cy="1731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47" name="Graphic 30" descr="Graphic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548" y="4797152"/>
            <a:ext cx="1731641" cy="1731641"/>
          </a:xfrm>
          <a:prstGeom prst="rect">
            <a:avLst/>
          </a:prstGeom>
          <a:ln w="12700">
            <a:miter lim="400000"/>
          </a:ln>
        </p:spPr>
      </p:pic>
      <p:sp>
        <p:nvSpPr>
          <p:cNvPr id="248" name="TextBox 32"/>
          <p:cNvSpPr txBox="1"/>
          <p:nvPr/>
        </p:nvSpPr>
        <p:spPr>
          <a:xfrm>
            <a:off x="505028" y="3032276"/>
            <a:ext cx="14002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Document_1</a:t>
            </a:r>
          </a:p>
        </p:txBody>
      </p:sp>
      <p:sp>
        <p:nvSpPr>
          <p:cNvPr id="249" name="TextBox 24"/>
          <p:cNvSpPr txBox="1"/>
          <p:nvPr/>
        </p:nvSpPr>
        <p:spPr>
          <a:xfrm>
            <a:off x="3803049" y="3902223"/>
            <a:ext cx="14002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Document_1</a:t>
            </a:r>
          </a:p>
        </p:txBody>
      </p:sp>
      <p:sp>
        <p:nvSpPr>
          <p:cNvPr id="250" name="TextBox 25"/>
          <p:cNvSpPr txBox="1"/>
          <p:nvPr/>
        </p:nvSpPr>
        <p:spPr>
          <a:xfrm>
            <a:off x="3803049" y="3902223"/>
            <a:ext cx="14002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Document_1</a:t>
            </a:r>
          </a:p>
        </p:txBody>
      </p:sp>
      <p:sp>
        <p:nvSpPr>
          <p:cNvPr id="251" name="TextBox 27"/>
          <p:cNvSpPr txBox="1"/>
          <p:nvPr/>
        </p:nvSpPr>
        <p:spPr>
          <a:xfrm>
            <a:off x="3803049" y="3902223"/>
            <a:ext cx="1400286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Document_1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A3E03BB-0CBF-309E-2F4C-CC235BA6B83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1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60771 0.126851" pathEditMode="relative">
                                      <p:cBhvr>
                                        <p:cTn id="66" dur="2000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54005 -0.095827" pathEditMode="relative">
                                      <p:cBhvr>
                                        <p:cTn id="74" dur="2000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grpId="1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8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69805 0.241443" pathEditMode="relative">
                                      <p:cBhvr>
                                        <p:cTn id="82" dur="200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-0.331072 0.268291" pathEditMode="relative">
                                      <p:cBhvr>
                                        <p:cTn id="90" dur="2000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6" animBg="1" advAuto="0"/>
      <p:bldP spid="236" grpId="2" animBg="1" advAuto="0"/>
      <p:bldP spid="237" grpId="5" animBg="1" advAuto="0"/>
      <p:bldP spid="238" grpId="4" animBg="1" advAuto="0"/>
      <p:bldP spid="239" grpId="3" animBg="1" advAuto="0"/>
      <p:bldP spid="242" grpId="1" animBg="1" advAuto="0"/>
      <p:bldP spid="243" grpId="7" animBg="1" advAuto="0"/>
      <p:bldP spid="244" grpId="11" animBg="1" advAuto="0"/>
      <p:bldP spid="245" grpId="10" animBg="1" advAuto="0"/>
      <p:bldP spid="246" grpId="8" animBg="1" advAuto="0"/>
      <p:bldP spid="247" grpId="9" animBg="1" advAuto="0"/>
      <p:bldP spid="248" grpId="12" animBg="1" advAuto="0"/>
      <p:bldP spid="249" grpId="14" animBg="1" advAuto="0"/>
      <p:bldP spid="250" grpId="16" animBg="1" advAuto="0"/>
      <p:bldP spid="251" grpId="18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" name="Graphic 15" descr="Graphic 1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527" y="2339751"/>
            <a:ext cx="1731642" cy="1731641"/>
          </a:xfrm>
          <a:prstGeom prst="rect">
            <a:avLst/>
          </a:prstGeom>
          <a:ln w="12700">
            <a:miter lim="400000"/>
          </a:ln>
        </p:spPr>
      </p:pic>
      <p:sp>
        <p:nvSpPr>
          <p:cNvPr id="25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Full </a:t>
            </a:r>
            <a:r>
              <a:rPr dirty="0" err="1"/>
              <a:t>synchronisation</a:t>
            </a:r>
            <a:r>
              <a:rPr dirty="0"/>
              <a:t>: step 2</a:t>
            </a:r>
          </a:p>
        </p:txBody>
      </p:sp>
      <p:pic>
        <p:nvPicPr>
          <p:cNvPr id="258" name="Graphic 5" descr="Graphic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8608" y="1772816"/>
            <a:ext cx="1133872" cy="1133872"/>
          </a:xfrm>
          <a:prstGeom prst="rect">
            <a:avLst/>
          </a:prstGeom>
          <a:ln w="12700">
            <a:miter lim="400000"/>
          </a:ln>
        </p:spPr>
      </p:pic>
      <p:pic>
        <p:nvPicPr>
          <p:cNvPr id="259" name="Graphic 7" descr="Graphic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91429" y="4500183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0" name="Graphic 9" descr="Graphic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427168" y="4410224"/>
            <a:ext cx="914401" cy="91440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1" name="Graphic 11" descr="Graphic 11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38169" y="2089979"/>
            <a:ext cx="914401" cy="914401"/>
          </a:xfrm>
          <a:prstGeom prst="rect">
            <a:avLst/>
          </a:prstGeom>
          <a:ln w="12700">
            <a:miter lim="400000"/>
          </a:ln>
        </p:spPr>
      </p:pic>
      <p:grpSp>
        <p:nvGrpSpPr>
          <p:cNvPr id="264" name="Group 20"/>
          <p:cNvGrpSpPr/>
          <p:nvPr/>
        </p:nvGrpSpPr>
        <p:grpSpPr>
          <a:xfrm>
            <a:off x="3483000" y="2971800"/>
            <a:ext cx="2041377" cy="2041376"/>
            <a:chOff x="0" y="0"/>
            <a:chExt cx="2041375" cy="2041375"/>
          </a:xfrm>
        </p:grpSpPr>
        <p:pic>
          <p:nvPicPr>
            <p:cNvPr id="262" name="Graphic 13" descr="Graphic 13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0" y="0"/>
              <a:ext cx="2041376" cy="2041376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263" name="TextBox 16"/>
            <p:cNvSpPr txBox="1"/>
            <p:nvPr/>
          </p:nvSpPr>
          <p:spPr>
            <a:xfrm>
              <a:off x="202412" y="1515018"/>
              <a:ext cx="1768300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FileSync service</a:t>
              </a:r>
            </a:p>
          </p:txBody>
        </p:sp>
      </p:grpSp>
      <p:sp>
        <p:nvSpPr>
          <p:cNvPr id="265" name="TextBox 19"/>
          <p:cNvSpPr txBox="1"/>
          <p:nvPr/>
        </p:nvSpPr>
        <p:spPr>
          <a:xfrm>
            <a:off x="387210" y="3664653"/>
            <a:ext cx="1616049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t>FileSync folder</a:t>
            </a:r>
          </a:p>
        </p:txBody>
      </p:sp>
      <p:pic>
        <p:nvPicPr>
          <p:cNvPr id="266" name="Graphic 23" descr="Graphic 2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8608" y="5019549"/>
            <a:ext cx="1731641" cy="1731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7" name="Graphic 26" descr="Graphic 2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36532" y="2524554"/>
            <a:ext cx="1731641" cy="1731641"/>
          </a:xfrm>
          <a:prstGeom prst="rect">
            <a:avLst/>
          </a:prstGeom>
          <a:ln w="12700">
            <a:miter lim="400000"/>
          </a:ln>
        </p:spPr>
      </p:pic>
      <p:pic>
        <p:nvPicPr>
          <p:cNvPr id="268" name="Graphic 30" descr="Graphic 3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018548" y="4797152"/>
            <a:ext cx="1731641" cy="1731641"/>
          </a:xfrm>
          <a:prstGeom prst="rect">
            <a:avLst/>
          </a:prstGeom>
          <a:ln w="12700">
            <a:miter lim="400000"/>
          </a:ln>
        </p:spPr>
      </p:pic>
      <p:sp>
        <p:nvSpPr>
          <p:cNvPr id="270" name="TextBox 27"/>
          <p:cNvSpPr txBox="1"/>
          <p:nvPr/>
        </p:nvSpPr>
        <p:spPr>
          <a:xfrm>
            <a:off x="3803049" y="3960462"/>
            <a:ext cx="147732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b="1" dirty="0"/>
              <a:t>Document_1</a:t>
            </a:r>
          </a:p>
        </p:txBody>
      </p:sp>
      <p:sp>
        <p:nvSpPr>
          <p:cNvPr id="274" name="TextBox 29"/>
          <p:cNvSpPr txBox="1"/>
          <p:nvPr/>
        </p:nvSpPr>
        <p:spPr>
          <a:xfrm>
            <a:off x="773789" y="5794442"/>
            <a:ext cx="1400381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lang="en-IN" dirty="0"/>
              <a:t>Document_2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41FC368-EBC1-A94D-8548-18E4DD8C6D4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  <p:sp>
        <p:nvSpPr>
          <p:cNvPr id="3" name="TextBox 31">
            <a:extLst>
              <a:ext uri="{FF2B5EF4-FFF2-40B4-BE49-F238E27FC236}">
                <a16:creationId xmlns:a16="http://schemas.microsoft.com/office/drawing/2014/main" id="{0D23FA88-E851-60EA-AB42-EE21E9C68BFF}"/>
              </a:ext>
            </a:extLst>
          </p:cNvPr>
          <p:cNvSpPr txBox="1"/>
          <p:nvPr/>
        </p:nvSpPr>
        <p:spPr>
          <a:xfrm>
            <a:off x="514032" y="3047068"/>
            <a:ext cx="140028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Document_2</a:t>
            </a:r>
          </a:p>
        </p:txBody>
      </p:sp>
      <p:sp>
        <p:nvSpPr>
          <p:cNvPr id="4" name="TextBox 33">
            <a:extLst>
              <a:ext uri="{FF2B5EF4-FFF2-40B4-BE49-F238E27FC236}">
                <a16:creationId xmlns:a16="http://schemas.microsoft.com/office/drawing/2014/main" id="{23E230E0-0BAB-6B4E-C675-10550D296F7F}"/>
              </a:ext>
            </a:extLst>
          </p:cNvPr>
          <p:cNvSpPr txBox="1"/>
          <p:nvPr/>
        </p:nvSpPr>
        <p:spPr>
          <a:xfrm>
            <a:off x="6993194" y="3260437"/>
            <a:ext cx="1400285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square" lIns="45719" rIns="45719">
            <a:spAutoFit/>
          </a:bodyPr>
          <a:lstStyle>
            <a:lvl1pPr>
              <a:defRPr>
                <a:latin typeface="+mn-lt"/>
                <a:ea typeface="+mn-ea"/>
                <a:cs typeface="+mn-cs"/>
                <a:sym typeface="Arial"/>
              </a:defRPr>
            </a:lvl1pPr>
          </a:lstStyle>
          <a:p>
            <a:r>
              <a:rPr dirty="0"/>
              <a:t>Document_2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-1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000 0.000000 L 0.330915 -0.271071" pathEditMode="relative">
                                      <p:cBhvr>
                                        <p:cTn id="11" dur="20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" presetClass="exit" presetSubtype="0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5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5" animBg="1" advAuto="0"/>
      <p:bldP spid="274" grpId="2" animBg="1" advAuto="0"/>
      <p:bldP spid="3" grpId="0" animBg="1" advAuto="0"/>
      <p:bldP spid="4" grpId="0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251</Words>
  <Application>Microsoft Office PowerPoint</Application>
  <PresentationFormat>On-screen Show (4:3)</PresentationFormat>
  <Paragraphs>29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Verdana</vt:lpstr>
      <vt:lpstr>Wingdings</vt:lpstr>
      <vt:lpstr>1_TitleSlide</vt:lpstr>
      <vt:lpstr>Using cloud and ‘traditional’ systems together</vt:lpstr>
      <vt:lpstr>Full synchronisation: step 1</vt:lpstr>
      <vt:lpstr>Full synchronisation: step 2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cloud and ‘traditional’ systems together</dc:title>
  <dc:creator>Antonio Perola</dc:creator>
  <cp:lastModifiedBy>Mukesh  Bisht</cp:lastModifiedBy>
  <cp:revision>12</cp:revision>
  <cp:lastPrinted>2022-10-21T06:50:13Z</cp:lastPrinted>
  <dcterms:modified xsi:type="dcterms:W3CDTF">2023-01-12T22:23:37Z</dcterms:modified>
</cp:coreProperties>
</file>