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2668791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B3: Policy. </a:t>
            </a:r>
            <a:r>
              <a:rPr sz="1200" dirty="0"/>
              <a:t>This slide presentation could be used during a lesson when introducing the role of the person responsible for data protection matters within an </a:t>
            </a:r>
            <a:r>
              <a:rPr sz="1200" dirty="0" err="1"/>
              <a:t>organisation</a:t>
            </a:r>
            <a:r>
              <a:rPr sz="1200" dirty="0"/>
              <a:t>. There are transitions in the presentation when viewed in Slide Show mode.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6D79622-C9FC-E007-D1A9-63600986916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E42B23-78F3-9F44-9EB6-FCFEDAA614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385F5B3-AC54-D1C6-12C0-3E3FAF61A6B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193695-BC52-9683-5EE7-EA23BFAFF7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46F531B-8232-B5A6-2006-12953B5CB9A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EB86C2-5C67-A2D7-FBA5-D90EFBCA34C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B9FB0B1-6D9F-E424-E043-85A0612EF8B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F66285D-6C93-0B92-CB51-CD8B5428A8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A11019F-5BB3-A8B8-8089-980E195830C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AA0C1A-8B10-C5E9-130C-3AB5F09EC86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01BB5E5-358D-07CE-43D7-85C71089EA8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2E7404-F502-B35F-5C70-D660D69932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F1B8647-56FC-F191-F0B0-4715561FD93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B46399-E273-0943-0505-BBE2CA6564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B8F0EFC-0D2D-5C18-DA00-8AFA41688EB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EB5A98-DC7D-A461-F131-E9FFCB215D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524E3A9-5413-628D-6EEA-717EC0598E4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FA8916-FFE7-9406-09A5-49370C562C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A1420E3-97B1-C41A-E0E0-09379FE7B35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9D89D-78DC-03E3-5BF8-5C657D6AF6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F80F810-5289-FA32-1C8C-D631BF94932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DB95AC-03B1-93CC-4D73-CF7301D01B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7717664-1B19-91AB-0A50-A4BB5FC064F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91CAA24-A0C3-83F0-48A4-F8F9AF2B7CFC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Data Protection Controller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What does the </a:t>
            </a:r>
            <a:r>
              <a:rPr lang="en-GB" dirty="0"/>
              <a:t>D</a:t>
            </a:r>
            <a:r>
              <a:rPr dirty="0" err="1"/>
              <a:t>ata</a:t>
            </a:r>
            <a:r>
              <a:rPr dirty="0"/>
              <a:t> </a:t>
            </a:r>
            <a:r>
              <a:rPr lang="en-GB" dirty="0"/>
              <a:t>P</a:t>
            </a:r>
            <a:r>
              <a:rPr dirty="0" err="1"/>
              <a:t>rotection</a:t>
            </a:r>
            <a:r>
              <a:rPr dirty="0"/>
              <a:t> </a:t>
            </a:r>
            <a:r>
              <a:rPr lang="en-GB" dirty="0"/>
              <a:t>C</a:t>
            </a:r>
            <a:r>
              <a:rPr dirty="0" err="1"/>
              <a:t>ontroller</a:t>
            </a:r>
            <a:r>
              <a:rPr dirty="0"/>
              <a:t> do?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8DDB931-DA80-D525-4094-7B954C57C91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773599" y="3132104"/>
            <a:ext cx="7913201" cy="2385129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is responsible for ensuring that the </a:t>
            </a:r>
            <a:r>
              <a:rPr dirty="0" err="1"/>
              <a:t>organisation</a:t>
            </a:r>
            <a:r>
              <a:rPr dirty="0"/>
              <a:t> meets data protection legal requirements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i.e. the General Data Protection Regulations (GDPR).</a:t>
            </a:r>
          </a:p>
        </p:txBody>
      </p:sp>
      <p:sp>
        <p:nvSpPr>
          <p:cNvPr id="235" name="Title 2"/>
          <p:cNvSpPr txBox="1">
            <a:spLocks noGrp="1"/>
          </p:cNvSpPr>
          <p:nvPr>
            <p:ph type="title"/>
          </p:nvPr>
        </p:nvSpPr>
        <p:spPr>
          <a:xfrm>
            <a:off x="457200" y="1340767"/>
            <a:ext cx="8229600" cy="1540085"/>
          </a:xfrm>
          <a:prstGeom prst="rect">
            <a:avLst/>
          </a:prstGeom>
        </p:spPr>
        <p:txBody>
          <a:bodyPr>
            <a:normAutofit/>
          </a:bodyPr>
          <a:lstStyle>
            <a:lvl1pPr defTabSz="557784">
              <a:defRPr sz="2684"/>
            </a:lvl1pPr>
          </a:lstStyle>
          <a:p>
            <a:r>
              <a:rPr sz="4400" dirty="0"/>
              <a:t>The Data Protection Controller in an </a:t>
            </a:r>
            <a:r>
              <a:rPr sz="4400" dirty="0" err="1"/>
              <a:t>organisation</a:t>
            </a:r>
            <a:r>
              <a:rPr sz="4400" dirty="0"/>
              <a:t>: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BFBDC5C-DBDC-460A-4D12-A059FEBA732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890" y="2136411"/>
            <a:ext cx="7992120" cy="431677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ensure that staff are aware of GDPR responsibilities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train staff to be able to process data legally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check the </a:t>
            </a:r>
            <a:r>
              <a:rPr dirty="0" err="1"/>
              <a:t>organisation</a:t>
            </a:r>
            <a:r>
              <a:rPr dirty="0"/>
              <a:t> is meeting GDPR requirements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address any issues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liaise with legal authorities over GDPR matters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maintain records of all data</a:t>
            </a:r>
            <a:r>
              <a:rPr lang="en-GB" dirty="0"/>
              <a:t>-</a:t>
            </a:r>
            <a:r>
              <a:rPr dirty="0"/>
              <a:t>processing activities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including reasons for the activities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ensure data subjects are informed of these activities.</a:t>
            </a:r>
          </a:p>
        </p:txBody>
      </p:sp>
      <p:sp>
        <p:nvSpPr>
          <p:cNvPr id="239" name="Title 2"/>
          <p:cNvSpPr txBox="1">
            <a:spLocks noGrp="1"/>
          </p:cNvSpPr>
          <p:nvPr>
            <p:ph type="title"/>
          </p:nvPr>
        </p:nvSpPr>
        <p:spPr>
          <a:xfrm>
            <a:off x="457200" y="1111648"/>
            <a:ext cx="8229600" cy="864001"/>
          </a:xfrm>
          <a:prstGeom prst="rect">
            <a:avLst/>
          </a:prstGeom>
        </p:spPr>
        <p:txBody>
          <a:bodyPr/>
          <a:lstStyle/>
          <a:p>
            <a:r>
              <a:t>Specific responsibilities: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D74306C-FC11-53AB-2544-81F15A39455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207</Words>
  <Application>Microsoft Office PowerPoint</Application>
  <PresentationFormat>On-screen Show (4:3)</PresentationFormat>
  <Paragraphs>18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Data Protection Controller</vt:lpstr>
      <vt:lpstr>The Data Protection Controller in an organisation:</vt:lpstr>
      <vt:lpstr>Specific responsibilities: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Protection Controller</dc:title>
  <dc:creator>Antonio Perola</dc:creator>
  <cp:lastModifiedBy>Mukesh  Bisht</cp:lastModifiedBy>
  <cp:revision>9</cp:revision>
  <dcterms:modified xsi:type="dcterms:W3CDTF">2022-12-27T23:09:02Z</dcterms:modified>
</cp:coreProperties>
</file>