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0"/>
  </p:notesMasterIdLst>
  <p:sldIdLst>
    <p:sldId id="256" r:id="rId2"/>
    <p:sldId id="257" r:id="rId3"/>
    <p:sldId id="258" r:id="rId4"/>
    <p:sldId id="259" r:id="rId5"/>
    <p:sldId id="260" r:id="rId6"/>
    <p:sldId id="261" r:id="rId7"/>
    <p:sldId id="262" r:id="rId8"/>
    <p:sldId id="263" r:id="rId9"/>
  </p:sldIdLst>
  <p:sldSz cx="9144000" cy="6858000" type="screen4x3"/>
  <p:notesSz cx="7315200" cy="9601200"/>
  <p:defaultTex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Verdana"/>
        <a:ea typeface="Verdana"/>
        <a:cs typeface="Verdana"/>
        <a:sym typeface="Verdana"/>
      </a:defRPr>
    </a:lvl1pPr>
    <a:lvl2pPr marL="0" marR="0" indent="457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Verdana"/>
        <a:ea typeface="Verdana"/>
        <a:cs typeface="Verdana"/>
        <a:sym typeface="Verdana"/>
      </a:defRPr>
    </a:lvl2pPr>
    <a:lvl3pPr marL="0" marR="0" indent="914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Verdana"/>
        <a:ea typeface="Verdana"/>
        <a:cs typeface="Verdana"/>
        <a:sym typeface="Verdana"/>
      </a:defRPr>
    </a:lvl3pPr>
    <a:lvl4pPr marL="0" marR="0" indent="1371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Verdana"/>
        <a:ea typeface="Verdana"/>
        <a:cs typeface="Verdana"/>
        <a:sym typeface="Verdana"/>
      </a:defRPr>
    </a:lvl4pPr>
    <a:lvl5pPr marL="0" marR="0" indent="18288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Verdana"/>
        <a:ea typeface="Verdana"/>
        <a:cs typeface="Verdana"/>
        <a:sym typeface="Verdana"/>
      </a:defRPr>
    </a:lvl5pPr>
    <a:lvl6pPr marL="0" marR="0" indent="22860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Verdana"/>
        <a:ea typeface="Verdana"/>
        <a:cs typeface="Verdana"/>
        <a:sym typeface="Verdana"/>
      </a:defRPr>
    </a:lvl6pPr>
    <a:lvl7pPr marL="0" marR="0" indent="27432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Verdana"/>
        <a:ea typeface="Verdana"/>
        <a:cs typeface="Verdana"/>
        <a:sym typeface="Verdana"/>
      </a:defRPr>
    </a:lvl7pPr>
    <a:lvl8pPr marL="0" marR="0" indent="32004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Verdana"/>
        <a:ea typeface="Verdana"/>
        <a:cs typeface="Verdana"/>
        <a:sym typeface="Verdana"/>
      </a:defRPr>
    </a:lvl8pPr>
    <a:lvl9pPr marL="0" marR="0" indent="365760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Verdana"/>
        <a:ea typeface="Verdana"/>
        <a:cs typeface="Verdana"/>
        <a:sym typeface="Verdana"/>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024">
          <p15:clr>
            <a:srgbClr val="A4A3A4"/>
          </p15:clr>
        </p15:guide>
        <p15:guide id="2" pos="2304">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940675A-B579-460E-94D1-54222C63F5DA}">
  <a:tblStyle styleId="{4C3C2611-4C71-4FC5-86AE-919BDF0F9419}" styleName="">
    <a:tblBg/>
    <a:wholeTbl>
      <a:tcTxStyle b="off" i="off">
        <a:font>
          <a:latin typeface="Verdana"/>
          <a:ea typeface="Verdana"/>
          <a:cs typeface="Verdana"/>
        </a:font>
        <a:srgbClr val="000000"/>
      </a:tcTxStyle>
      <a:tcStyle>
        <a:tcBdr>
          <a:left>
            <a:ln w="12700" cap="flat">
              <a:solidFill>
                <a:schemeClr val="accent3">
                  <a:lumOff val="44000"/>
                </a:schemeClr>
              </a:solidFill>
              <a:prstDash val="solid"/>
              <a:round/>
            </a:ln>
          </a:left>
          <a:right>
            <a:ln w="12700" cap="flat">
              <a:solidFill>
                <a:schemeClr val="accent3">
                  <a:lumOff val="44000"/>
                </a:schemeClr>
              </a:solidFill>
              <a:prstDash val="solid"/>
              <a:round/>
            </a:ln>
          </a:right>
          <a:top>
            <a:ln w="12700" cap="flat">
              <a:solidFill>
                <a:schemeClr val="accent3">
                  <a:lumOff val="44000"/>
                </a:schemeClr>
              </a:solidFill>
              <a:prstDash val="solid"/>
              <a:round/>
            </a:ln>
          </a:top>
          <a:bottom>
            <a:ln w="12700" cap="flat">
              <a:solidFill>
                <a:schemeClr val="accent3">
                  <a:lumOff val="44000"/>
                </a:schemeClr>
              </a:solidFill>
              <a:prstDash val="solid"/>
              <a:round/>
            </a:ln>
          </a:bottom>
          <a:insideH>
            <a:ln w="12700" cap="flat">
              <a:solidFill>
                <a:schemeClr val="accent3">
                  <a:lumOff val="44000"/>
                </a:schemeClr>
              </a:solidFill>
              <a:prstDash val="solid"/>
              <a:round/>
            </a:ln>
          </a:insideH>
          <a:insideV>
            <a:ln w="12700" cap="flat">
              <a:solidFill>
                <a:schemeClr val="accent3">
                  <a:lumOff val="44000"/>
                </a:schemeClr>
              </a:solidFill>
              <a:prstDash val="solid"/>
              <a:round/>
            </a:ln>
          </a:insideV>
        </a:tcBdr>
        <a:fill>
          <a:solidFill>
            <a:srgbClr val="E7F3F4"/>
          </a:solidFill>
        </a:fill>
      </a:tcStyle>
    </a:wholeTbl>
    <a:band2H>
      <a:tcTxStyle/>
      <a:tcStyle>
        <a:tcBdr/>
        <a:fill>
          <a:solidFill>
            <a:srgbClr val="F3F9FA"/>
          </a:solidFill>
        </a:fill>
      </a:tcStyle>
    </a:band2H>
    <a:firstCol>
      <a:tcTxStyle b="on" i="off">
        <a:font>
          <a:latin typeface="Verdana"/>
          <a:ea typeface="Verdana"/>
          <a:cs typeface="Verdana"/>
        </a:font>
        <a:schemeClr val="accent3">
          <a:lumOff val="44000"/>
        </a:schemeClr>
      </a:tcTxStyle>
      <a:tcStyle>
        <a:tcBdr>
          <a:left>
            <a:ln w="12700" cap="flat">
              <a:solidFill>
                <a:schemeClr val="accent3">
                  <a:lumOff val="44000"/>
                </a:schemeClr>
              </a:solidFill>
              <a:prstDash val="solid"/>
              <a:round/>
            </a:ln>
          </a:left>
          <a:right>
            <a:ln w="12700" cap="flat">
              <a:solidFill>
                <a:schemeClr val="accent3">
                  <a:lumOff val="44000"/>
                </a:schemeClr>
              </a:solidFill>
              <a:prstDash val="solid"/>
              <a:round/>
            </a:ln>
          </a:right>
          <a:top>
            <a:ln w="12700" cap="flat">
              <a:solidFill>
                <a:schemeClr val="accent3">
                  <a:lumOff val="44000"/>
                </a:schemeClr>
              </a:solidFill>
              <a:prstDash val="solid"/>
              <a:round/>
            </a:ln>
          </a:top>
          <a:bottom>
            <a:ln w="12700" cap="flat">
              <a:solidFill>
                <a:schemeClr val="accent3">
                  <a:lumOff val="44000"/>
                </a:schemeClr>
              </a:solidFill>
              <a:prstDash val="solid"/>
              <a:round/>
            </a:ln>
          </a:bottom>
          <a:insideH>
            <a:ln w="12700" cap="flat">
              <a:solidFill>
                <a:schemeClr val="accent3">
                  <a:lumOff val="44000"/>
                </a:schemeClr>
              </a:solidFill>
              <a:prstDash val="solid"/>
              <a:round/>
            </a:ln>
          </a:insideH>
          <a:insideV>
            <a:ln w="12700" cap="flat">
              <a:solidFill>
                <a:schemeClr val="accent3">
                  <a:lumOff val="44000"/>
                </a:schemeClr>
              </a:solidFill>
              <a:prstDash val="solid"/>
              <a:round/>
            </a:ln>
          </a:insideV>
        </a:tcBdr>
        <a:fill>
          <a:solidFill>
            <a:schemeClr val="accent1"/>
          </a:solidFill>
        </a:fill>
      </a:tcStyle>
    </a:firstCol>
    <a:lastRow>
      <a:tcTxStyle b="on" i="off">
        <a:font>
          <a:latin typeface="Verdana"/>
          <a:ea typeface="Verdana"/>
          <a:cs typeface="Verdana"/>
        </a:font>
        <a:schemeClr val="accent3">
          <a:lumOff val="44000"/>
        </a:schemeClr>
      </a:tcTxStyle>
      <a:tcStyle>
        <a:tcBdr>
          <a:left>
            <a:ln w="12700" cap="flat">
              <a:solidFill>
                <a:schemeClr val="accent3">
                  <a:lumOff val="44000"/>
                </a:schemeClr>
              </a:solidFill>
              <a:prstDash val="solid"/>
              <a:round/>
            </a:ln>
          </a:left>
          <a:right>
            <a:ln w="12700" cap="flat">
              <a:solidFill>
                <a:schemeClr val="accent3">
                  <a:lumOff val="44000"/>
                </a:schemeClr>
              </a:solidFill>
              <a:prstDash val="solid"/>
              <a:round/>
            </a:ln>
          </a:right>
          <a:top>
            <a:ln w="38100" cap="flat">
              <a:solidFill>
                <a:schemeClr val="accent3">
                  <a:lumOff val="44000"/>
                </a:schemeClr>
              </a:solidFill>
              <a:prstDash val="solid"/>
              <a:round/>
            </a:ln>
          </a:top>
          <a:bottom>
            <a:ln w="12700" cap="flat">
              <a:solidFill>
                <a:schemeClr val="accent3">
                  <a:lumOff val="44000"/>
                </a:schemeClr>
              </a:solidFill>
              <a:prstDash val="solid"/>
              <a:round/>
            </a:ln>
          </a:bottom>
          <a:insideH>
            <a:ln w="12700" cap="flat">
              <a:solidFill>
                <a:schemeClr val="accent3">
                  <a:lumOff val="44000"/>
                </a:schemeClr>
              </a:solidFill>
              <a:prstDash val="solid"/>
              <a:round/>
            </a:ln>
          </a:insideH>
          <a:insideV>
            <a:ln w="12700" cap="flat">
              <a:solidFill>
                <a:schemeClr val="accent3">
                  <a:lumOff val="44000"/>
                </a:schemeClr>
              </a:solidFill>
              <a:prstDash val="solid"/>
              <a:round/>
            </a:ln>
          </a:insideV>
        </a:tcBdr>
        <a:fill>
          <a:solidFill>
            <a:schemeClr val="accent1"/>
          </a:solidFill>
        </a:fill>
      </a:tcStyle>
    </a:lastRow>
    <a:firstRow>
      <a:tcTxStyle b="on" i="off">
        <a:font>
          <a:latin typeface="Verdana"/>
          <a:ea typeface="Verdana"/>
          <a:cs typeface="Verdana"/>
        </a:font>
        <a:schemeClr val="accent3">
          <a:lumOff val="44000"/>
        </a:schemeClr>
      </a:tcTxStyle>
      <a:tcStyle>
        <a:tcBdr>
          <a:left>
            <a:ln w="12700" cap="flat">
              <a:solidFill>
                <a:schemeClr val="accent3">
                  <a:lumOff val="44000"/>
                </a:schemeClr>
              </a:solidFill>
              <a:prstDash val="solid"/>
              <a:round/>
            </a:ln>
          </a:left>
          <a:right>
            <a:ln w="12700" cap="flat">
              <a:solidFill>
                <a:schemeClr val="accent3">
                  <a:lumOff val="44000"/>
                </a:schemeClr>
              </a:solidFill>
              <a:prstDash val="solid"/>
              <a:round/>
            </a:ln>
          </a:right>
          <a:top>
            <a:ln w="12700" cap="flat">
              <a:solidFill>
                <a:schemeClr val="accent3">
                  <a:lumOff val="44000"/>
                </a:schemeClr>
              </a:solidFill>
              <a:prstDash val="solid"/>
              <a:round/>
            </a:ln>
          </a:top>
          <a:bottom>
            <a:ln w="38100" cap="flat">
              <a:solidFill>
                <a:schemeClr val="accent3">
                  <a:lumOff val="44000"/>
                </a:schemeClr>
              </a:solidFill>
              <a:prstDash val="solid"/>
              <a:round/>
            </a:ln>
          </a:bottom>
          <a:insideH>
            <a:ln w="12700" cap="flat">
              <a:solidFill>
                <a:schemeClr val="accent3">
                  <a:lumOff val="44000"/>
                </a:schemeClr>
              </a:solidFill>
              <a:prstDash val="solid"/>
              <a:round/>
            </a:ln>
          </a:insideH>
          <a:insideV>
            <a:ln w="12700" cap="flat">
              <a:solidFill>
                <a:schemeClr val="accent3">
                  <a:lumOff val="44000"/>
                </a:schemeClr>
              </a:solidFill>
              <a:prstDash val="solid"/>
              <a:round/>
            </a:ln>
          </a:insideV>
        </a:tcBdr>
        <a:fill>
          <a:solidFill>
            <a:schemeClr val="accent1"/>
          </a:solidFill>
        </a:fill>
      </a:tcStyle>
    </a:firstRow>
  </a:tblStyle>
  <a:tblStyle styleId="{C7B018BB-80A7-4F77-B60F-C8B233D01FF8}" styleName="">
    <a:tblBg/>
    <a:wholeTbl>
      <a:tcTxStyle b="off" i="off">
        <a:font>
          <a:latin typeface="Verdana"/>
          <a:ea typeface="Verdana"/>
          <a:cs typeface="Verdana"/>
        </a:font>
        <a:srgbClr val="000000"/>
      </a:tcTxStyle>
      <a:tcStyle>
        <a:tcBdr>
          <a:left>
            <a:ln w="12700" cap="flat">
              <a:solidFill>
                <a:schemeClr val="accent3">
                  <a:lumOff val="44000"/>
                </a:schemeClr>
              </a:solidFill>
              <a:prstDash val="solid"/>
              <a:round/>
            </a:ln>
          </a:left>
          <a:right>
            <a:ln w="12700" cap="flat">
              <a:solidFill>
                <a:schemeClr val="accent3">
                  <a:lumOff val="44000"/>
                </a:schemeClr>
              </a:solidFill>
              <a:prstDash val="solid"/>
              <a:round/>
            </a:ln>
          </a:right>
          <a:top>
            <a:ln w="12700" cap="flat">
              <a:solidFill>
                <a:schemeClr val="accent3">
                  <a:lumOff val="44000"/>
                </a:schemeClr>
              </a:solidFill>
              <a:prstDash val="solid"/>
              <a:round/>
            </a:ln>
          </a:top>
          <a:bottom>
            <a:ln w="12700" cap="flat">
              <a:solidFill>
                <a:schemeClr val="accent3">
                  <a:lumOff val="44000"/>
                </a:schemeClr>
              </a:solidFill>
              <a:prstDash val="solid"/>
              <a:round/>
            </a:ln>
          </a:bottom>
          <a:insideH>
            <a:ln w="12700" cap="flat">
              <a:solidFill>
                <a:schemeClr val="accent3">
                  <a:lumOff val="44000"/>
                </a:schemeClr>
              </a:solidFill>
              <a:prstDash val="solid"/>
              <a:round/>
            </a:ln>
          </a:insideH>
          <a:insideV>
            <a:ln w="12700" cap="flat">
              <a:solidFill>
                <a:schemeClr val="accent3">
                  <a:lumOff val="44000"/>
                </a:schemeClr>
              </a:solidFill>
              <a:prstDash val="solid"/>
              <a:round/>
            </a:ln>
          </a:insideV>
        </a:tcBdr>
        <a:fill>
          <a:solidFill>
            <a:schemeClr val="accent3">
              <a:lumOff val="44000"/>
            </a:schemeClr>
          </a:solidFill>
        </a:fill>
      </a:tcStyle>
    </a:wholeTbl>
    <a:band2H>
      <a:tcTxStyle/>
      <a:tcStyle>
        <a:tcBdr/>
        <a:fill>
          <a:solidFill>
            <a:schemeClr val="accent3">
              <a:lumOff val="44000"/>
            </a:schemeClr>
          </a:solidFill>
        </a:fill>
      </a:tcStyle>
    </a:band2H>
    <a:firstCol>
      <a:tcTxStyle b="on" i="off">
        <a:font>
          <a:latin typeface="Verdana"/>
          <a:ea typeface="Verdana"/>
          <a:cs typeface="Verdana"/>
        </a:font>
        <a:schemeClr val="accent3">
          <a:lumOff val="44000"/>
        </a:schemeClr>
      </a:tcTxStyle>
      <a:tcStyle>
        <a:tcBdr>
          <a:left>
            <a:ln w="12700" cap="flat">
              <a:solidFill>
                <a:schemeClr val="accent3">
                  <a:lumOff val="44000"/>
                </a:schemeClr>
              </a:solidFill>
              <a:prstDash val="solid"/>
              <a:round/>
            </a:ln>
          </a:left>
          <a:right>
            <a:ln w="12700" cap="flat">
              <a:solidFill>
                <a:schemeClr val="accent3">
                  <a:lumOff val="44000"/>
                </a:schemeClr>
              </a:solidFill>
              <a:prstDash val="solid"/>
              <a:round/>
            </a:ln>
          </a:right>
          <a:top>
            <a:ln w="12700" cap="flat">
              <a:solidFill>
                <a:schemeClr val="accent3">
                  <a:lumOff val="44000"/>
                </a:schemeClr>
              </a:solidFill>
              <a:prstDash val="solid"/>
              <a:round/>
            </a:ln>
          </a:top>
          <a:bottom>
            <a:ln w="12700" cap="flat">
              <a:solidFill>
                <a:schemeClr val="accent3">
                  <a:lumOff val="44000"/>
                </a:schemeClr>
              </a:solidFill>
              <a:prstDash val="solid"/>
              <a:round/>
            </a:ln>
          </a:bottom>
          <a:insideH>
            <a:ln w="12700" cap="flat">
              <a:solidFill>
                <a:schemeClr val="accent3">
                  <a:lumOff val="44000"/>
                </a:schemeClr>
              </a:solidFill>
              <a:prstDash val="solid"/>
              <a:round/>
            </a:ln>
          </a:insideH>
          <a:insideV>
            <a:ln w="12700" cap="flat">
              <a:solidFill>
                <a:schemeClr val="accent3">
                  <a:lumOff val="44000"/>
                </a:schemeClr>
              </a:solidFill>
              <a:prstDash val="solid"/>
              <a:round/>
            </a:ln>
          </a:insideV>
        </a:tcBdr>
        <a:fill>
          <a:solidFill>
            <a:schemeClr val="accent3">
              <a:lumOff val="44000"/>
            </a:schemeClr>
          </a:solidFill>
        </a:fill>
      </a:tcStyle>
    </a:firstCol>
    <a:lastRow>
      <a:tcTxStyle b="on" i="off">
        <a:font>
          <a:latin typeface="Verdana"/>
          <a:ea typeface="Verdana"/>
          <a:cs typeface="Verdana"/>
        </a:font>
        <a:schemeClr val="accent3">
          <a:lumOff val="44000"/>
        </a:schemeClr>
      </a:tcTxStyle>
      <a:tcStyle>
        <a:tcBdr>
          <a:left>
            <a:ln w="12700" cap="flat">
              <a:solidFill>
                <a:schemeClr val="accent3">
                  <a:lumOff val="44000"/>
                </a:schemeClr>
              </a:solidFill>
              <a:prstDash val="solid"/>
              <a:round/>
            </a:ln>
          </a:left>
          <a:right>
            <a:ln w="12700" cap="flat">
              <a:solidFill>
                <a:schemeClr val="accent3">
                  <a:lumOff val="44000"/>
                </a:schemeClr>
              </a:solidFill>
              <a:prstDash val="solid"/>
              <a:round/>
            </a:ln>
          </a:right>
          <a:top>
            <a:ln w="38100" cap="flat">
              <a:solidFill>
                <a:schemeClr val="accent3">
                  <a:lumOff val="44000"/>
                </a:schemeClr>
              </a:solidFill>
              <a:prstDash val="solid"/>
              <a:round/>
            </a:ln>
          </a:top>
          <a:bottom>
            <a:ln w="12700" cap="flat">
              <a:solidFill>
                <a:schemeClr val="accent3">
                  <a:lumOff val="44000"/>
                </a:schemeClr>
              </a:solidFill>
              <a:prstDash val="solid"/>
              <a:round/>
            </a:ln>
          </a:bottom>
          <a:insideH>
            <a:ln w="12700" cap="flat">
              <a:solidFill>
                <a:schemeClr val="accent3">
                  <a:lumOff val="44000"/>
                </a:schemeClr>
              </a:solidFill>
              <a:prstDash val="solid"/>
              <a:round/>
            </a:ln>
          </a:insideH>
          <a:insideV>
            <a:ln w="12700" cap="flat">
              <a:solidFill>
                <a:schemeClr val="accent3">
                  <a:lumOff val="44000"/>
                </a:schemeClr>
              </a:solidFill>
              <a:prstDash val="solid"/>
              <a:round/>
            </a:ln>
          </a:insideV>
        </a:tcBdr>
        <a:fill>
          <a:solidFill>
            <a:schemeClr val="accent3">
              <a:lumOff val="44000"/>
            </a:schemeClr>
          </a:solidFill>
        </a:fill>
      </a:tcStyle>
    </a:lastRow>
    <a:firstRow>
      <a:tcTxStyle b="on" i="off">
        <a:font>
          <a:latin typeface="Verdana"/>
          <a:ea typeface="Verdana"/>
          <a:cs typeface="Verdana"/>
        </a:font>
        <a:schemeClr val="accent3">
          <a:lumOff val="44000"/>
        </a:schemeClr>
      </a:tcTxStyle>
      <a:tcStyle>
        <a:tcBdr>
          <a:left>
            <a:ln w="12700" cap="flat">
              <a:solidFill>
                <a:schemeClr val="accent3">
                  <a:lumOff val="44000"/>
                </a:schemeClr>
              </a:solidFill>
              <a:prstDash val="solid"/>
              <a:round/>
            </a:ln>
          </a:left>
          <a:right>
            <a:ln w="12700" cap="flat">
              <a:solidFill>
                <a:schemeClr val="accent3">
                  <a:lumOff val="44000"/>
                </a:schemeClr>
              </a:solidFill>
              <a:prstDash val="solid"/>
              <a:round/>
            </a:ln>
          </a:right>
          <a:top>
            <a:ln w="12700" cap="flat">
              <a:solidFill>
                <a:schemeClr val="accent3">
                  <a:lumOff val="44000"/>
                </a:schemeClr>
              </a:solidFill>
              <a:prstDash val="solid"/>
              <a:round/>
            </a:ln>
          </a:top>
          <a:bottom>
            <a:ln w="38100" cap="flat">
              <a:solidFill>
                <a:schemeClr val="accent3">
                  <a:lumOff val="44000"/>
                </a:schemeClr>
              </a:solidFill>
              <a:prstDash val="solid"/>
              <a:round/>
            </a:ln>
          </a:bottom>
          <a:insideH>
            <a:ln w="12700" cap="flat">
              <a:solidFill>
                <a:schemeClr val="accent3">
                  <a:lumOff val="44000"/>
                </a:schemeClr>
              </a:solidFill>
              <a:prstDash val="solid"/>
              <a:round/>
            </a:ln>
          </a:insideH>
          <a:insideV>
            <a:ln w="12700" cap="flat">
              <a:solidFill>
                <a:schemeClr val="accent3">
                  <a:lumOff val="44000"/>
                </a:schemeClr>
              </a:solidFill>
              <a:prstDash val="solid"/>
              <a:round/>
            </a:ln>
          </a:insideV>
        </a:tcBdr>
        <a:fill>
          <a:solidFill>
            <a:schemeClr val="accent3">
              <a:lumOff val="44000"/>
            </a:schemeClr>
          </a:solidFill>
        </a:fill>
      </a:tcStyle>
    </a:firstRow>
  </a:tblStyle>
  <a:tblStyle styleId="{EEE7283C-3CF3-47DC-8721-378D4A62B228}" styleName="">
    <a:tblBg/>
    <a:wholeTbl>
      <a:tcTxStyle b="off" i="off">
        <a:font>
          <a:latin typeface="Verdana"/>
          <a:ea typeface="Verdana"/>
          <a:cs typeface="Verdana"/>
        </a:font>
        <a:srgbClr val="000000"/>
      </a:tcTxStyle>
      <a:tcStyle>
        <a:tcBdr>
          <a:left>
            <a:ln w="12700" cap="flat">
              <a:solidFill>
                <a:schemeClr val="accent3">
                  <a:lumOff val="44000"/>
                </a:schemeClr>
              </a:solidFill>
              <a:prstDash val="solid"/>
              <a:round/>
            </a:ln>
          </a:left>
          <a:right>
            <a:ln w="12700" cap="flat">
              <a:solidFill>
                <a:schemeClr val="accent3">
                  <a:lumOff val="44000"/>
                </a:schemeClr>
              </a:solidFill>
              <a:prstDash val="solid"/>
              <a:round/>
            </a:ln>
          </a:right>
          <a:top>
            <a:ln w="12700" cap="flat">
              <a:solidFill>
                <a:schemeClr val="accent3">
                  <a:lumOff val="44000"/>
                </a:schemeClr>
              </a:solidFill>
              <a:prstDash val="solid"/>
              <a:round/>
            </a:ln>
          </a:top>
          <a:bottom>
            <a:ln w="12700" cap="flat">
              <a:solidFill>
                <a:schemeClr val="accent3">
                  <a:lumOff val="44000"/>
                </a:schemeClr>
              </a:solidFill>
              <a:prstDash val="solid"/>
              <a:round/>
            </a:ln>
          </a:bottom>
          <a:insideH>
            <a:ln w="12700" cap="flat">
              <a:solidFill>
                <a:schemeClr val="accent3">
                  <a:lumOff val="44000"/>
                </a:schemeClr>
              </a:solidFill>
              <a:prstDash val="solid"/>
              <a:round/>
            </a:ln>
          </a:insideH>
          <a:insideV>
            <a:ln w="12700" cap="flat">
              <a:solidFill>
                <a:schemeClr val="accent3">
                  <a:lumOff val="44000"/>
                </a:schemeClr>
              </a:solidFill>
              <a:prstDash val="solid"/>
              <a:round/>
            </a:ln>
          </a:insideV>
        </a:tcBdr>
        <a:fill>
          <a:solidFill>
            <a:srgbClr val="CCCCD9"/>
          </a:solidFill>
        </a:fill>
      </a:tcStyle>
    </a:wholeTbl>
    <a:band2H>
      <a:tcTxStyle/>
      <a:tcStyle>
        <a:tcBdr/>
        <a:fill>
          <a:solidFill>
            <a:srgbClr val="E7E7ED"/>
          </a:solidFill>
        </a:fill>
      </a:tcStyle>
    </a:band2H>
    <a:firstCol>
      <a:tcTxStyle b="on" i="off">
        <a:font>
          <a:latin typeface="Verdana"/>
          <a:ea typeface="Verdana"/>
          <a:cs typeface="Verdana"/>
        </a:font>
        <a:schemeClr val="accent3">
          <a:lumOff val="44000"/>
        </a:schemeClr>
      </a:tcTxStyle>
      <a:tcStyle>
        <a:tcBdr>
          <a:left>
            <a:ln w="12700" cap="flat">
              <a:solidFill>
                <a:schemeClr val="accent3">
                  <a:lumOff val="44000"/>
                </a:schemeClr>
              </a:solidFill>
              <a:prstDash val="solid"/>
              <a:round/>
            </a:ln>
          </a:left>
          <a:right>
            <a:ln w="12700" cap="flat">
              <a:solidFill>
                <a:schemeClr val="accent3">
                  <a:lumOff val="44000"/>
                </a:schemeClr>
              </a:solidFill>
              <a:prstDash val="solid"/>
              <a:round/>
            </a:ln>
          </a:right>
          <a:top>
            <a:ln w="12700" cap="flat">
              <a:solidFill>
                <a:schemeClr val="accent3">
                  <a:lumOff val="44000"/>
                </a:schemeClr>
              </a:solidFill>
              <a:prstDash val="solid"/>
              <a:round/>
            </a:ln>
          </a:top>
          <a:bottom>
            <a:ln w="12700" cap="flat">
              <a:solidFill>
                <a:schemeClr val="accent3">
                  <a:lumOff val="44000"/>
                </a:schemeClr>
              </a:solidFill>
              <a:prstDash val="solid"/>
              <a:round/>
            </a:ln>
          </a:bottom>
          <a:insideH>
            <a:ln w="12700" cap="flat">
              <a:solidFill>
                <a:schemeClr val="accent3">
                  <a:lumOff val="44000"/>
                </a:schemeClr>
              </a:solidFill>
              <a:prstDash val="solid"/>
              <a:round/>
            </a:ln>
          </a:insideH>
          <a:insideV>
            <a:ln w="12700" cap="flat">
              <a:solidFill>
                <a:schemeClr val="accent3">
                  <a:lumOff val="44000"/>
                </a:schemeClr>
              </a:solidFill>
              <a:prstDash val="solid"/>
              <a:round/>
            </a:ln>
          </a:insideV>
        </a:tcBdr>
        <a:fill>
          <a:solidFill>
            <a:schemeClr val="accent6"/>
          </a:solidFill>
        </a:fill>
      </a:tcStyle>
    </a:firstCol>
    <a:lastRow>
      <a:tcTxStyle b="on" i="off">
        <a:font>
          <a:latin typeface="Verdana"/>
          <a:ea typeface="Verdana"/>
          <a:cs typeface="Verdana"/>
        </a:font>
        <a:schemeClr val="accent3">
          <a:lumOff val="44000"/>
        </a:schemeClr>
      </a:tcTxStyle>
      <a:tcStyle>
        <a:tcBdr>
          <a:left>
            <a:ln w="12700" cap="flat">
              <a:solidFill>
                <a:schemeClr val="accent3">
                  <a:lumOff val="44000"/>
                </a:schemeClr>
              </a:solidFill>
              <a:prstDash val="solid"/>
              <a:round/>
            </a:ln>
          </a:left>
          <a:right>
            <a:ln w="12700" cap="flat">
              <a:solidFill>
                <a:schemeClr val="accent3">
                  <a:lumOff val="44000"/>
                </a:schemeClr>
              </a:solidFill>
              <a:prstDash val="solid"/>
              <a:round/>
            </a:ln>
          </a:right>
          <a:top>
            <a:ln w="38100" cap="flat">
              <a:solidFill>
                <a:schemeClr val="accent3">
                  <a:lumOff val="44000"/>
                </a:schemeClr>
              </a:solidFill>
              <a:prstDash val="solid"/>
              <a:round/>
            </a:ln>
          </a:top>
          <a:bottom>
            <a:ln w="12700" cap="flat">
              <a:solidFill>
                <a:schemeClr val="accent3">
                  <a:lumOff val="44000"/>
                </a:schemeClr>
              </a:solidFill>
              <a:prstDash val="solid"/>
              <a:round/>
            </a:ln>
          </a:bottom>
          <a:insideH>
            <a:ln w="12700" cap="flat">
              <a:solidFill>
                <a:schemeClr val="accent3">
                  <a:lumOff val="44000"/>
                </a:schemeClr>
              </a:solidFill>
              <a:prstDash val="solid"/>
              <a:round/>
            </a:ln>
          </a:insideH>
          <a:insideV>
            <a:ln w="12700" cap="flat">
              <a:solidFill>
                <a:schemeClr val="accent3">
                  <a:lumOff val="44000"/>
                </a:schemeClr>
              </a:solidFill>
              <a:prstDash val="solid"/>
              <a:round/>
            </a:ln>
          </a:insideV>
        </a:tcBdr>
        <a:fill>
          <a:solidFill>
            <a:schemeClr val="accent6"/>
          </a:solidFill>
        </a:fill>
      </a:tcStyle>
    </a:lastRow>
    <a:firstRow>
      <a:tcTxStyle b="on" i="off">
        <a:font>
          <a:latin typeface="Verdana"/>
          <a:ea typeface="Verdana"/>
          <a:cs typeface="Verdana"/>
        </a:font>
        <a:schemeClr val="accent3">
          <a:lumOff val="44000"/>
        </a:schemeClr>
      </a:tcTxStyle>
      <a:tcStyle>
        <a:tcBdr>
          <a:left>
            <a:ln w="12700" cap="flat">
              <a:solidFill>
                <a:schemeClr val="accent3">
                  <a:lumOff val="44000"/>
                </a:schemeClr>
              </a:solidFill>
              <a:prstDash val="solid"/>
              <a:round/>
            </a:ln>
          </a:left>
          <a:right>
            <a:ln w="12700" cap="flat">
              <a:solidFill>
                <a:schemeClr val="accent3">
                  <a:lumOff val="44000"/>
                </a:schemeClr>
              </a:solidFill>
              <a:prstDash val="solid"/>
              <a:round/>
            </a:ln>
          </a:right>
          <a:top>
            <a:ln w="12700" cap="flat">
              <a:solidFill>
                <a:schemeClr val="accent3">
                  <a:lumOff val="44000"/>
                </a:schemeClr>
              </a:solidFill>
              <a:prstDash val="solid"/>
              <a:round/>
            </a:ln>
          </a:top>
          <a:bottom>
            <a:ln w="38100" cap="flat">
              <a:solidFill>
                <a:schemeClr val="accent3">
                  <a:lumOff val="44000"/>
                </a:schemeClr>
              </a:solidFill>
              <a:prstDash val="solid"/>
              <a:round/>
            </a:ln>
          </a:bottom>
          <a:insideH>
            <a:ln w="12700" cap="flat">
              <a:solidFill>
                <a:schemeClr val="accent3">
                  <a:lumOff val="44000"/>
                </a:schemeClr>
              </a:solidFill>
              <a:prstDash val="solid"/>
              <a:round/>
            </a:ln>
          </a:insideH>
          <a:insideV>
            <a:ln w="12700" cap="flat">
              <a:solidFill>
                <a:schemeClr val="accent3">
                  <a:lumOff val="44000"/>
                </a:schemeClr>
              </a:solidFill>
              <a:prstDash val="solid"/>
              <a:round/>
            </a:ln>
          </a:insideV>
        </a:tcBdr>
        <a:fill>
          <a:solidFill>
            <a:schemeClr val="accent6"/>
          </a:solidFill>
        </a:fill>
      </a:tcStyle>
    </a:firstRow>
  </a:tblStyle>
  <a:tblStyle styleId="{CF821DB8-F4EB-4A41-A1BA-3FCAFE7338EE}" styleName="">
    <a:tblBg/>
    <a:wholeTbl>
      <a:tcTxStyle b="off" i="off">
        <a:font>
          <a:latin typeface="Verdana"/>
          <a:ea typeface="Verdana"/>
          <a:cs typeface="Verdana"/>
        </a:font>
        <a:srgbClr val="000000"/>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rgbClr val="E6E6E6"/>
          </a:solidFill>
        </a:fill>
      </a:tcStyle>
    </a:wholeTbl>
    <a:band2H>
      <a:tcTxStyle/>
      <a:tcStyle>
        <a:tcBdr/>
        <a:fill>
          <a:solidFill>
            <a:schemeClr val="accent3">
              <a:lumOff val="44000"/>
            </a:schemeClr>
          </a:solidFill>
        </a:fill>
      </a:tcStyle>
    </a:band2H>
    <a:firstCol>
      <a:tcTxStyle b="on" i="off">
        <a:font>
          <a:latin typeface="Verdana"/>
          <a:ea typeface="Verdana"/>
          <a:cs typeface="Verdana"/>
        </a:font>
        <a:schemeClr val="accent3">
          <a:lumOff val="44000"/>
        </a:schemeClr>
      </a:tcTxStyle>
      <a:tcStyle>
        <a:tcBdr>
          <a:left>
            <a:ln w="12700" cap="flat">
              <a:noFill/>
              <a:miter lim="400000"/>
            </a:ln>
          </a:left>
          <a:right>
            <a:ln w="12700" cap="flat">
              <a:noFill/>
              <a:miter lim="400000"/>
            </a:ln>
          </a:right>
          <a:top>
            <a:ln w="12700" cap="flat">
              <a:noFill/>
              <a:miter lim="400000"/>
            </a:ln>
          </a:top>
          <a:bottom>
            <a:ln w="12700" cap="flat">
              <a:noFill/>
              <a:miter lim="400000"/>
            </a:ln>
          </a:bottom>
          <a:insideH>
            <a:ln w="12700" cap="flat">
              <a:noFill/>
              <a:miter lim="400000"/>
            </a:ln>
          </a:insideH>
          <a:insideV>
            <a:ln w="12700" cap="flat">
              <a:noFill/>
              <a:miter lim="400000"/>
            </a:ln>
          </a:insideV>
        </a:tcBdr>
        <a:fill>
          <a:solidFill>
            <a:schemeClr val="accent1"/>
          </a:solidFill>
        </a:fill>
      </a:tcStyle>
    </a:firstCol>
    <a:lastRow>
      <a:tcTxStyle b="on" i="off">
        <a:font>
          <a:latin typeface="Verdana"/>
          <a:ea typeface="Verdana"/>
          <a:cs typeface="Verdana"/>
        </a:font>
        <a:srgbClr val="000000"/>
      </a:tcTxStyle>
      <a:tcStyle>
        <a:tcBdr>
          <a:left>
            <a:ln w="12700" cap="flat">
              <a:noFill/>
              <a:miter lim="400000"/>
            </a:ln>
          </a:left>
          <a:right>
            <a:ln w="12700" cap="flat">
              <a:noFill/>
              <a:miter lim="400000"/>
            </a:ln>
          </a:right>
          <a:top>
            <a:ln w="508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chemeClr val="accent3">
              <a:lumOff val="44000"/>
            </a:schemeClr>
          </a:solidFill>
        </a:fill>
      </a:tcStyle>
    </a:lastRow>
    <a:firstRow>
      <a:tcTxStyle b="on" i="off">
        <a:font>
          <a:latin typeface="Verdana"/>
          <a:ea typeface="Verdana"/>
          <a:cs typeface="Verdana"/>
        </a:font>
        <a:schemeClr val="accent3">
          <a:lumOff val="44000"/>
        </a:schemeClr>
      </a:tcTxStyle>
      <a:tcStyle>
        <a:tcBdr>
          <a:left>
            <a:ln w="12700" cap="flat">
              <a:noFill/>
              <a:miter lim="400000"/>
            </a:ln>
          </a:left>
          <a:right>
            <a:ln w="12700" cap="flat">
              <a:noFill/>
              <a:miter lim="400000"/>
            </a:ln>
          </a:right>
          <a:top>
            <a:ln w="25400" cap="flat">
              <a:solidFill>
                <a:srgbClr val="000000"/>
              </a:solidFill>
              <a:prstDash val="solid"/>
              <a:round/>
            </a:ln>
          </a:top>
          <a:bottom>
            <a:ln w="25400" cap="flat">
              <a:solidFill>
                <a:srgbClr val="000000"/>
              </a:solidFill>
              <a:prstDash val="solid"/>
              <a:round/>
            </a:ln>
          </a:bottom>
          <a:insideH>
            <a:ln w="12700" cap="flat">
              <a:noFill/>
              <a:miter lim="400000"/>
            </a:ln>
          </a:insideH>
          <a:insideV>
            <a:ln w="12700" cap="flat">
              <a:noFill/>
              <a:miter lim="400000"/>
            </a:ln>
          </a:insideV>
        </a:tcBdr>
        <a:fill>
          <a:solidFill>
            <a:schemeClr val="accent1"/>
          </a:solidFill>
        </a:fill>
      </a:tcStyle>
    </a:firstRow>
  </a:tblStyle>
  <a:tblStyle styleId="{33BA23B1-9221-436E-865A-0063620EA4FD}" styleName="">
    <a:tblBg/>
    <a:wholeTbl>
      <a:tcTxStyle b="off" i="off">
        <a:font>
          <a:latin typeface="Verdana"/>
          <a:ea typeface="Verdana"/>
          <a:cs typeface="Verdana"/>
        </a:font>
        <a:srgbClr val="000000"/>
      </a:tcTxStyle>
      <a:tcStyle>
        <a:tcBdr>
          <a:left>
            <a:ln w="12700" cap="flat">
              <a:solidFill>
                <a:schemeClr val="accent3">
                  <a:lumOff val="44000"/>
                </a:schemeClr>
              </a:solidFill>
              <a:prstDash val="solid"/>
              <a:round/>
            </a:ln>
          </a:left>
          <a:right>
            <a:ln w="12700" cap="flat">
              <a:solidFill>
                <a:schemeClr val="accent3">
                  <a:lumOff val="44000"/>
                </a:schemeClr>
              </a:solidFill>
              <a:prstDash val="solid"/>
              <a:round/>
            </a:ln>
          </a:right>
          <a:top>
            <a:ln w="12700" cap="flat">
              <a:solidFill>
                <a:schemeClr val="accent3">
                  <a:lumOff val="44000"/>
                </a:schemeClr>
              </a:solidFill>
              <a:prstDash val="solid"/>
              <a:round/>
            </a:ln>
          </a:top>
          <a:bottom>
            <a:ln w="12700" cap="flat">
              <a:solidFill>
                <a:schemeClr val="accent3">
                  <a:lumOff val="44000"/>
                </a:schemeClr>
              </a:solidFill>
              <a:prstDash val="solid"/>
              <a:round/>
            </a:ln>
          </a:bottom>
          <a:insideH>
            <a:ln w="12700" cap="flat">
              <a:solidFill>
                <a:schemeClr val="accent3">
                  <a:lumOff val="44000"/>
                </a:schemeClr>
              </a:solidFill>
              <a:prstDash val="solid"/>
              <a:round/>
            </a:ln>
          </a:insideH>
          <a:insideV>
            <a:ln w="12700" cap="flat">
              <a:solidFill>
                <a:schemeClr val="accent3">
                  <a:lumOff val="44000"/>
                </a:schemeClr>
              </a:solidFill>
              <a:prstDash val="solid"/>
              <a:round/>
            </a:ln>
          </a:insideV>
        </a:tcBdr>
        <a:fill>
          <a:solidFill>
            <a:srgbClr val="CACACA"/>
          </a:solidFill>
        </a:fill>
      </a:tcStyle>
    </a:wholeTbl>
    <a:band2H>
      <a:tcTxStyle/>
      <a:tcStyle>
        <a:tcBdr/>
        <a:fill>
          <a:solidFill>
            <a:srgbClr val="E6E6E6"/>
          </a:solidFill>
        </a:fill>
      </a:tcStyle>
    </a:band2H>
    <a:firstCol>
      <a:tcTxStyle b="on" i="off">
        <a:font>
          <a:latin typeface="Verdana"/>
          <a:ea typeface="Verdana"/>
          <a:cs typeface="Verdana"/>
        </a:font>
        <a:schemeClr val="accent3">
          <a:lumOff val="44000"/>
        </a:schemeClr>
      </a:tcTxStyle>
      <a:tcStyle>
        <a:tcBdr>
          <a:left>
            <a:ln w="12700" cap="flat">
              <a:solidFill>
                <a:schemeClr val="accent3">
                  <a:lumOff val="44000"/>
                </a:schemeClr>
              </a:solidFill>
              <a:prstDash val="solid"/>
              <a:round/>
            </a:ln>
          </a:left>
          <a:right>
            <a:ln w="12700" cap="flat">
              <a:solidFill>
                <a:schemeClr val="accent3">
                  <a:lumOff val="44000"/>
                </a:schemeClr>
              </a:solidFill>
              <a:prstDash val="solid"/>
              <a:round/>
            </a:ln>
          </a:right>
          <a:top>
            <a:ln w="12700" cap="flat">
              <a:solidFill>
                <a:schemeClr val="accent3">
                  <a:lumOff val="44000"/>
                </a:schemeClr>
              </a:solidFill>
              <a:prstDash val="solid"/>
              <a:round/>
            </a:ln>
          </a:top>
          <a:bottom>
            <a:ln w="12700" cap="flat">
              <a:solidFill>
                <a:schemeClr val="accent3">
                  <a:lumOff val="44000"/>
                </a:schemeClr>
              </a:solidFill>
              <a:prstDash val="solid"/>
              <a:round/>
            </a:ln>
          </a:bottom>
          <a:insideH>
            <a:ln w="12700" cap="flat">
              <a:solidFill>
                <a:schemeClr val="accent3">
                  <a:lumOff val="44000"/>
                </a:schemeClr>
              </a:solidFill>
              <a:prstDash val="solid"/>
              <a:round/>
            </a:ln>
          </a:insideH>
          <a:insideV>
            <a:ln w="12700" cap="flat">
              <a:solidFill>
                <a:schemeClr val="accent3">
                  <a:lumOff val="44000"/>
                </a:schemeClr>
              </a:solidFill>
              <a:prstDash val="solid"/>
              <a:round/>
            </a:ln>
          </a:insideV>
        </a:tcBdr>
        <a:fill>
          <a:solidFill>
            <a:srgbClr val="000000"/>
          </a:solidFill>
        </a:fill>
      </a:tcStyle>
    </a:firstCol>
    <a:lastRow>
      <a:tcTxStyle b="on" i="off">
        <a:font>
          <a:latin typeface="Verdana"/>
          <a:ea typeface="Verdana"/>
          <a:cs typeface="Verdana"/>
        </a:font>
        <a:schemeClr val="accent3">
          <a:lumOff val="44000"/>
        </a:schemeClr>
      </a:tcTxStyle>
      <a:tcStyle>
        <a:tcBdr>
          <a:left>
            <a:ln w="12700" cap="flat">
              <a:solidFill>
                <a:schemeClr val="accent3">
                  <a:lumOff val="44000"/>
                </a:schemeClr>
              </a:solidFill>
              <a:prstDash val="solid"/>
              <a:round/>
            </a:ln>
          </a:left>
          <a:right>
            <a:ln w="12700" cap="flat">
              <a:solidFill>
                <a:schemeClr val="accent3">
                  <a:lumOff val="44000"/>
                </a:schemeClr>
              </a:solidFill>
              <a:prstDash val="solid"/>
              <a:round/>
            </a:ln>
          </a:right>
          <a:top>
            <a:ln w="38100" cap="flat">
              <a:solidFill>
                <a:schemeClr val="accent3">
                  <a:lumOff val="44000"/>
                </a:schemeClr>
              </a:solidFill>
              <a:prstDash val="solid"/>
              <a:round/>
            </a:ln>
          </a:top>
          <a:bottom>
            <a:ln w="12700" cap="flat">
              <a:solidFill>
                <a:schemeClr val="accent3">
                  <a:lumOff val="44000"/>
                </a:schemeClr>
              </a:solidFill>
              <a:prstDash val="solid"/>
              <a:round/>
            </a:ln>
          </a:bottom>
          <a:insideH>
            <a:ln w="12700" cap="flat">
              <a:solidFill>
                <a:schemeClr val="accent3">
                  <a:lumOff val="44000"/>
                </a:schemeClr>
              </a:solidFill>
              <a:prstDash val="solid"/>
              <a:round/>
            </a:ln>
          </a:insideH>
          <a:insideV>
            <a:ln w="12700" cap="flat">
              <a:solidFill>
                <a:schemeClr val="accent3">
                  <a:lumOff val="44000"/>
                </a:schemeClr>
              </a:solidFill>
              <a:prstDash val="solid"/>
              <a:round/>
            </a:ln>
          </a:insideV>
        </a:tcBdr>
        <a:fill>
          <a:solidFill>
            <a:srgbClr val="000000"/>
          </a:solidFill>
        </a:fill>
      </a:tcStyle>
    </a:lastRow>
    <a:firstRow>
      <a:tcTxStyle b="on" i="off">
        <a:font>
          <a:latin typeface="Verdana"/>
          <a:ea typeface="Verdana"/>
          <a:cs typeface="Verdana"/>
        </a:font>
        <a:schemeClr val="accent3">
          <a:lumOff val="44000"/>
        </a:schemeClr>
      </a:tcTxStyle>
      <a:tcStyle>
        <a:tcBdr>
          <a:left>
            <a:ln w="12700" cap="flat">
              <a:solidFill>
                <a:schemeClr val="accent3">
                  <a:lumOff val="44000"/>
                </a:schemeClr>
              </a:solidFill>
              <a:prstDash val="solid"/>
              <a:round/>
            </a:ln>
          </a:left>
          <a:right>
            <a:ln w="12700" cap="flat">
              <a:solidFill>
                <a:schemeClr val="accent3">
                  <a:lumOff val="44000"/>
                </a:schemeClr>
              </a:solidFill>
              <a:prstDash val="solid"/>
              <a:round/>
            </a:ln>
          </a:right>
          <a:top>
            <a:ln w="12700" cap="flat">
              <a:solidFill>
                <a:schemeClr val="accent3">
                  <a:lumOff val="44000"/>
                </a:schemeClr>
              </a:solidFill>
              <a:prstDash val="solid"/>
              <a:round/>
            </a:ln>
          </a:top>
          <a:bottom>
            <a:ln w="38100" cap="flat">
              <a:solidFill>
                <a:schemeClr val="accent3">
                  <a:lumOff val="44000"/>
                </a:schemeClr>
              </a:solidFill>
              <a:prstDash val="solid"/>
              <a:round/>
            </a:ln>
          </a:bottom>
          <a:insideH>
            <a:ln w="12700" cap="flat">
              <a:solidFill>
                <a:schemeClr val="accent3">
                  <a:lumOff val="44000"/>
                </a:schemeClr>
              </a:solidFill>
              <a:prstDash val="solid"/>
              <a:round/>
            </a:ln>
          </a:insideH>
          <a:insideV>
            <a:ln w="12700" cap="flat">
              <a:solidFill>
                <a:schemeClr val="accent3">
                  <a:lumOff val="44000"/>
                </a:schemeClr>
              </a:solidFill>
              <a:prstDash val="solid"/>
              <a:round/>
            </a:ln>
          </a:insideV>
        </a:tcBdr>
        <a:fill>
          <a:solidFill>
            <a:srgbClr val="000000"/>
          </a:solidFill>
        </a:fill>
      </a:tcStyle>
    </a:firstRow>
  </a:tblStyle>
  <a:tblStyle styleId="{2708684C-4D16-4618-839F-0558EEFCDFE6}" styleName="">
    <a:tblBg/>
    <a:wholeTbl>
      <a:tcTxStyle b="off" i="off">
        <a:font>
          <a:latin typeface="Verdana"/>
          <a:ea typeface="Verdana"/>
          <a:cs typeface="Verdana"/>
        </a:font>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wholeTbl>
    <a:band2H>
      <a:tcTxStyle/>
      <a:tcStyle>
        <a:tcBdr/>
        <a:fill>
          <a:solidFill>
            <a:schemeClr val="accent3">
              <a:lumOff val="44000"/>
            </a:schemeClr>
          </a:solidFill>
        </a:fill>
      </a:tcStyle>
    </a:band2H>
    <a:firstCol>
      <a:tcTxStyle b="on" i="off">
        <a:font>
          <a:latin typeface="Verdana"/>
          <a:ea typeface="Verdana"/>
          <a:cs typeface="Verdana"/>
        </a:font>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solidFill>
            <a:srgbClr val="000000">
              <a:alpha val="20000"/>
            </a:srgbClr>
          </a:solidFill>
        </a:fill>
      </a:tcStyle>
    </a:firstCol>
    <a:lastRow>
      <a:tcTxStyle b="on" i="off">
        <a:font>
          <a:latin typeface="Verdana"/>
          <a:ea typeface="Verdana"/>
          <a:cs typeface="Verdana"/>
        </a:font>
        <a:srgbClr val="000000"/>
      </a:tcTxStyle>
      <a:tcStyle>
        <a:tcBdr>
          <a:left>
            <a:ln w="12700" cap="flat">
              <a:solidFill>
                <a:srgbClr val="000000"/>
              </a:solidFill>
              <a:prstDash val="solid"/>
              <a:round/>
            </a:ln>
          </a:left>
          <a:right>
            <a:ln w="12700" cap="flat">
              <a:solidFill>
                <a:srgbClr val="000000"/>
              </a:solidFill>
              <a:prstDash val="solid"/>
              <a:round/>
            </a:ln>
          </a:right>
          <a:top>
            <a:ln w="50800" cap="flat">
              <a:solidFill>
                <a:srgbClr val="000000"/>
              </a:solidFill>
              <a:prstDash val="solid"/>
              <a:round/>
            </a:ln>
          </a:top>
          <a:bottom>
            <a:ln w="127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lastRow>
    <a:firstRow>
      <a:tcTxStyle b="on" i="off">
        <a:font>
          <a:latin typeface="Verdana"/>
          <a:ea typeface="Verdana"/>
          <a:cs typeface="Verdana"/>
        </a:font>
        <a:srgbClr val="000000"/>
      </a:tcTxStyle>
      <a:tcStyle>
        <a:tcBdr>
          <a:left>
            <a:ln w="12700" cap="flat">
              <a:solidFill>
                <a:srgbClr val="000000"/>
              </a:solidFill>
              <a:prstDash val="solid"/>
              <a:round/>
            </a:ln>
          </a:left>
          <a:right>
            <a:ln w="12700" cap="flat">
              <a:solidFill>
                <a:srgbClr val="000000"/>
              </a:solidFill>
              <a:prstDash val="solid"/>
              <a:round/>
            </a:ln>
          </a:right>
          <a:top>
            <a:ln w="12700" cap="flat">
              <a:solidFill>
                <a:srgbClr val="000000"/>
              </a:solidFill>
              <a:prstDash val="solid"/>
              <a:round/>
            </a:ln>
          </a:top>
          <a:bottom>
            <a:ln w="25400" cap="flat">
              <a:solidFill>
                <a:srgbClr val="000000"/>
              </a:solidFill>
              <a:prstDash val="solid"/>
              <a:round/>
            </a:ln>
          </a:bottom>
          <a:insideH>
            <a:ln w="12700" cap="flat">
              <a:solidFill>
                <a:srgbClr val="000000"/>
              </a:solidFill>
              <a:prstDash val="solid"/>
              <a:round/>
            </a:ln>
          </a:insideH>
          <a:insideV>
            <a:ln w="12700" cap="flat">
              <a:solidFill>
                <a:srgbClr val="000000"/>
              </a:solidFill>
              <a:prstDash val="solid"/>
              <a:round/>
            </a:ln>
          </a:insideV>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02" d="100"/>
          <a:sy n="102" d="100"/>
        </p:scale>
        <p:origin x="996" y="102"/>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notesViewPr>
    <p:cSldViewPr snapToGrid="0">
      <p:cViewPr>
        <p:scale>
          <a:sx n="81" d="100"/>
          <a:sy n="81" d="100"/>
        </p:scale>
        <p:origin x="-3840" y="-186"/>
      </p:cViewPr>
      <p:guideLst>
        <p:guide orient="horz" pos="3024"/>
        <p:guide pos="2304"/>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5" name="Shape 225"/>
          <p:cNvSpPr>
            <a:spLocks noGrp="1" noRot="1" noChangeAspect="1"/>
          </p:cNvSpPr>
          <p:nvPr>
            <p:ph type="sldImg"/>
          </p:nvPr>
        </p:nvSpPr>
        <p:spPr>
          <a:xfrm>
            <a:off x="1257300" y="720725"/>
            <a:ext cx="4800600" cy="3600450"/>
          </a:xfrm>
          <a:prstGeom prst="rect">
            <a:avLst/>
          </a:prstGeom>
          <a:ln>
            <a:solidFill>
              <a:schemeClr val="tx1"/>
            </a:solidFill>
          </a:ln>
        </p:spPr>
        <p:txBody>
          <a:bodyPr lIns="96661" tIns="48331" rIns="96661" bIns="48331"/>
          <a:lstStyle/>
          <a:p>
            <a:endParaRPr/>
          </a:p>
        </p:txBody>
      </p:sp>
      <p:sp>
        <p:nvSpPr>
          <p:cNvPr id="226" name="Shape 226"/>
          <p:cNvSpPr>
            <a:spLocks noGrp="1"/>
          </p:cNvSpPr>
          <p:nvPr>
            <p:ph type="body" sz="quarter" idx="1"/>
          </p:nvPr>
        </p:nvSpPr>
        <p:spPr>
          <a:xfrm>
            <a:off x="975360" y="4560570"/>
            <a:ext cx="5364480" cy="4320540"/>
          </a:xfrm>
          <a:prstGeom prst="rect">
            <a:avLst/>
          </a:prstGeom>
        </p:spPr>
        <p:txBody>
          <a:bodyPr lIns="96661" tIns="48331" rIns="96661" bIns="48331"/>
          <a:lstStyle/>
          <a:p>
            <a:endParaRPr/>
          </a:p>
        </p:txBody>
      </p:sp>
    </p:spTree>
    <p:extLst>
      <p:ext uri="{BB962C8B-B14F-4D97-AF65-F5344CB8AC3E}">
        <p14:creationId xmlns:p14="http://schemas.microsoft.com/office/powerpoint/2010/main" val="4127665671"/>
      </p:ext>
    </p:extLst>
  </p:cSld>
  <p:clrMap bg1="lt1" tx1="dk1" bg2="lt2" tx2="dk2" accent1="accent1" accent2="accent2" accent3="accent3" accent4="accent4" accent5="accent5" accent6="accent6" hlink="hlink" folHlink="folHlink"/>
  <p:notesStyle>
    <a:lvl1pPr latinLnBrk="0">
      <a:spcBef>
        <a:spcPts val="400"/>
      </a:spcBef>
      <a:defRPr sz="1200">
        <a:latin typeface="+mn-lt"/>
        <a:ea typeface="+mn-ea"/>
        <a:cs typeface="+mn-cs"/>
        <a:sym typeface="Arial"/>
      </a:defRPr>
    </a:lvl1pPr>
    <a:lvl2pPr indent="228600" latinLnBrk="0">
      <a:spcBef>
        <a:spcPts val="400"/>
      </a:spcBef>
      <a:defRPr sz="1200">
        <a:latin typeface="+mn-lt"/>
        <a:ea typeface="+mn-ea"/>
        <a:cs typeface="+mn-cs"/>
        <a:sym typeface="Arial"/>
      </a:defRPr>
    </a:lvl2pPr>
    <a:lvl3pPr indent="457200" latinLnBrk="0">
      <a:spcBef>
        <a:spcPts val="400"/>
      </a:spcBef>
      <a:defRPr sz="1200">
        <a:latin typeface="+mn-lt"/>
        <a:ea typeface="+mn-ea"/>
        <a:cs typeface="+mn-cs"/>
        <a:sym typeface="Arial"/>
      </a:defRPr>
    </a:lvl3pPr>
    <a:lvl4pPr indent="685800" latinLnBrk="0">
      <a:spcBef>
        <a:spcPts val="400"/>
      </a:spcBef>
      <a:defRPr sz="1200">
        <a:latin typeface="+mn-lt"/>
        <a:ea typeface="+mn-ea"/>
        <a:cs typeface="+mn-cs"/>
        <a:sym typeface="Arial"/>
      </a:defRPr>
    </a:lvl4pPr>
    <a:lvl5pPr indent="914400" latinLnBrk="0">
      <a:spcBef>
        <a:spcPts val="400"/>
      </a:spcBef>
      <a:defRPr sz="1200">
        <a:latin typeface="+mn-lt"/>
        <a:ea typeface="+mn-ea"/>
        <a:cs typeface="+mn-cs"/>
        <a:sym typeface="Arial"/>
      </a:defRPr>
    </a:lvl5pPr>
    <a:lvl6pPr indent="1143000" latinLnBrk="0">
      <a:spcBef>
        <a:spcPts val="400"/>
      </a:spcBef>
      <a:defRPr sz="1200">
        <a:latin typeface="+mn-lt"/>
        <a:ea typeface="+mn-ea"/>
        <a:cs typeface="+mn-cs"/>
        <a:sym typeface="Arial"/>
      </a:defRPr>
    </a:lvl6pPr>
    <a:lvl7pPr indent="1371600" latinLnBrk="0">
      <a:spcBef>
        <a:spcPts val="400"/>
      </a:spcBef>
      <a:defRPr sz="1200">
        <a:latin typeface="+mn-lt"/>
        <a:ea typeface="+mn-ea"/>
        <a:cs typeface="+mn-cs"/>
        <a:sym typeface="Arial"/>
      </a:defRPr>
    </a:lvl7pPr>
    <a:lvl8pPr indent="1600200" latinLnBrk="0">
      <a:spcBef>
        <a:spcPts val="400"/>
      </a:spcBef>
      <a:defRPr sz="1200">
        <a:latin typeface="+mn-lt"/>
        <a:ea typeface="+mn-ea"/>
        <a:cs typeface="+mn-cs"/>
        <a:sym typeface="Arial"/>
      </a:defRPr>
    </a:lvl8pPr>
    <a:lvl9pPr indent="1828800" latinLnBrk="0">
      <a:spcBef>
        <a:spcPts val="400"/>
      </a:spcBef>
      <a:defRPr sz="1200">
        <a:latin typeface="+mn-lt"/>
        <a:ea typeface="+mn-ea"/>
        <a:cs typeface="+mn-cs"/>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9" name="Shape 229"/>
          <p:cNvSpPr>
            <a:spLocks noGrp="1" noRot="1" noChangeAspect="1"/>
          </p:cNvSpPr>
          <p:nvPr>
            <p:ph type="sldImg"/>
          </p:nvPr>
        </p:nvSpPr>
        <p:spPr>
          <a:prstGeom prst="rect">
            <a:avLst/>
          </a:prstGeom>
        </p:spPr>
        <p:txBody>
          <a:bodyPr/>
          <a:lstStyle/>
          <a:p>
            <a:endParaRPr/>
          </a:p>
        </p:txBody>
      </p:sp>
      <p:sp>
        <p:nvSpPr>
          <p:cNvPr id="230" name="Shape 230"/>
          <p:cNvSpPr>
            <a:spLocks noGrp="1"/>
          </p:cNvSpPr>
          <p:nvPr>
            <p:ph type="body" sz="quarter" idx="1"/>
          </p:nvPr>
        </p:nvSpPr>
        <p:spPr>
          <a:prstGeom prst="rect">
            <a:avLst/>
          </a:prstGeom>
        </p:spPr>
        <p:txBody>
          <a:bodyPr/>
          <a:lstStyle/>
          <a:p>
            <a:pPr defTabSz="966612">
              <a:spcBef>
                <a:spcPts val="423"/>
              </a:spcBef>
              <a:defRPr/>
            </a:pPr>
            <a:r>
              <a:rPr lang="en-GB" sz="1300" dirty="0">
                <a:latin typeface="Arial" panose="020B0604020202020204" pitchFamily="34" charset="0"/>
                <a:ea typeface="Times New Roman" panose="02020603050405020304" pitchFamily="18" charset="0"/>
              </a:rPr>
              <a:t>C2: Legal and ethical. </a:t>
            </a:r>
            <a:r>
              <a:rPr sz="1300" dirty="0"/>
              <a:t>This slide presentation could be used during a lesson when developing understanding of intellectual property. There are transitions in the presentation when viewed in Slide Show mode.</a:t>
            </a:r>
          </a:p>
          <a:p>
            <a:r>
              <a:rPr sz="1300" dirty="0"/>
              <a:t>For more information on current UK copyright law: https://www.copyrightservice.co.uk/copyright/p01_uk_copyright_law</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solidFill>
                  <a:srgbClr val="000000"/>
                </a:solidFill>
              </a:rPr>
              <a:t>This law protects people who have created content and gives them a framework to use if their material is copied. </a:t>
            </a:r>
            <a:endParaRPr lang="en-IN" dirty="0"/>
          </a:p>
        </p:txBody>
      </p:sp>
    </p:spTree>
    <p:extLst>
      <p:ext uri="{BB962C8B-B14F-4D97-AF65-F5344CB8AC3E}">
        <p14:creationId xmlns:p14="http://schemas.microsoft.com/office/powerpoint/2010/main" val="103174566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solidFill>
                  <a:srgbClr val="000000"/>
                </a:solidFill>
              </a:rPr>
              <a:t>Copyright covers lots of different areas. Almost anything that is created can be copyrighted. </a:t>
            </a:r>
            <a:endParaRPr lang="en-IN" dirty="0"/>
          </a:p>
        </p:txBody>
      </p:sp>
    </p:spTree>
    <p:extLst>
      <p:ext uri="{BB962C8B-B14F-4D97-AF65-F5344CB8AC3E}">
        <p14:creationId xmlns:p14="http://schemas.microsoft.com/office/powerpoint/2010/main" val="49701433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a:p>
        </p:txBody>
      </p:sp>
    </p:spTree>
    <p:extLst>
      <p:ext uri="{BB962C8B-B14F-4D97-AF65-F5344CB8AC3E}">
        <p14:creationId xmlns:p14="http://schemas.microsoft.com/office/powerpoint/2010/main" val="68799171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solidFill>
                  <a:srgbClr val="000000"/>
                </a:solidFill>
              </a:rPr>
              <a:t>It is important to note that copyright is not something that you need to apply for. As soon as you create the content, you are automatically the copyright holder. </a:t>
            </a:r>
            <a:endParaRPr lang="en-IN" dirty="0"/>
          </a:p>
        </p:txBody>
      </p:sp>
    </p:spTree>
    <p:extLst>
      <p:ext uri="{BB962C8B-B14F-4D97-AF65-F5344CB8AC3E}">
        <p14:creationId xmlns:p14="http://schemas.microsoft.com/office/powerpoint/2010/main" val="21871223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solidFill>
                  <a:srgbClr val="000000"/>
                </a:solidFill>
              </a:rPr>
              <a:t>It is important to note that copyright lasts for the life of the copyright holder plus an additional 50 or 70 years after they die. When the copyright has ended, it means that anyone can legally use the material.</a:t>
            </a:r>
            <a:endParaRPr lang="en-IN" dirty="0"/>
          </a:p>
        </p:txBody>
      </p:sp>
    </p:spTree>
    <p:extLst>
      <p:ext uri="{BB962C8B-B14F-4D97-AF65-F5344CB8AC3E}">
        <p14:creationId xmlns:p14="http://schemas.microsoft.com/office/powerpoint/2010/main" val="80449642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solidFill>
                  <a:srgbClr val="000000"/>
                </a:solidFill>
              </a:rPr>
              <a:t>If you want to use something that is copyrighted, you need to gain the permission of the copyright holder before you use it. </a:t>
            </a:r>
            <a:endParaRPr lang="en-IN" dirty="0"/>
          </a:p>
        </p:txBody>
      </p:sp>
    </p:spTree>
    <p:extLst>
      <p:ext uri="{BB962C8B-B14F-4D97-AF65-F5344CB8AC3E}">
        <p14:creationId xmlns:p14="http://schemas.microsoft.com/office/powerpoint/2010/main" val="370469851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N"/>
          </a:p>
        </p:txBody>
      </p:sp>
    </p:spTree>
    <p:extLst>
      <p:ext uri="{BB962C8B-B14F-4D97-AF65-F5344CB8AC3E}">
        <p14:creationId xmlns:p14="http://schemas.microsoft.com/office/powerpoint/2010/main" val="2099093832"/>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2.jpeg"/></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jpeg"/><Relationship Id="rId1" Type="http://schemas.openxmlformats.org/officeDocument/2006/relationships/slideMaster" Target="../slideMasters/slideMaster1.xml"/><Relationship Id="rId4" Type="http://schemas.openxmlformats.org/officeDocument/2006/relationships/image" Target="../media/image1.png"/></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5.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cSld name="Title Slide">
    <p:spTree>
      <p:nvGrpSpPr>
        <p:cNvPr id="1" name=""/>
        <p:cNvGrpSpPr/>
        <p:nvPr/>
      </p:nvGrpSpPr>
      <p:grpSpPr>
        <a:xfrm>
          <a:off x="0" y="0"/>
          <a:ext cx="0" cy="0"/>
          <a:chOff x="0" y="0"/>
          <a:chExt cx="0" cy="0"/>
        </a:xfrm>
      </p:grpSpPr>
      <p:pic>
        <p:nvPicPr>
          <p:cNvPr id="15" name="Picture 9" descr="Picture 9"/>
          <p:cNvPicPr>
            <a:picLocks noChangeAspect="1"/>
          </p:cNvPicPr>
          <p:nvPr/>
        </p:nvPicPr>
        <p:blipFill>
          <a:blip r:embed="rId2"/>
          <a:stretch>
            <a:fillRect/>
          </a:stretch>
        </p:blipFill>
        <p:spPr>
          <a:xfrm>
            <a:off x="7596336" y="6362829"/>
            <a:ext cx="1255441" cy="377697"/>
          </a:xfrm>
          <a:prstGeom prst="rect">
            <a:avLst/>
          </a:prstGeom>
          <a:ln w="12700">
            <a:miter lim="400000"/>
          </a:ln>
        </p:spPr>
      </p:pic>
      <p:sp>
        <p:nvSpPr>
          <p:cNvPr id="17" name="Title Text"/>
          <p:cNvSpPr txBox="1">
            <a:spLocks noGrp="1"/>
          </p:cNvSpPr>
          <p:nvPr>
            <p:ph type="title"/>
          </p:nvPr>
        </p:nvSpPr>
        <p:spPr>
          <a:xfrm>
            <a:off x="685800" y="2130425"/>
            <a:ext cx="7772400" cy="1470025"/>
          </a:xfrm>
          <a:prstGeom prst="rect">
            <a:avLst/>
          </a:prstGeom>
        </p:spPr>
        <p:txBody>
          <a:bodyPr/>
          <a:lstStyle/>
          <a:p>
            <a:r>
              <a:t>Title Text</a:t>
            </a:r>
          </a:p>
        </p:txBody>
      </p:sp>
      <p:sp>
        <p:nvSpPr>
          <p:cNvPr id="18" name="Body Level One…"/>
          <p:cNvSpPr txBox="1">
            <a:spLocks noGrp="1"/>
          </p:cNvSpPr>
          <p:nvPr>
            <p:ph type="body" sz="quarter" idx="1"/>
          </p:nvPr>
        </p:nvSpPr>
        <p:spPr>
          <a:xfrm>
            <a:off x="1371600" y="3886200"/>
            <a:ext cx="6400800" cy="1752600"/>
          </a:xfrm>
          <a:prstGeom prst="rect">
            <a:avLst/>
          </a:prstGeom>
        </p:spPr>
        <p:txBody>
          <a:bodyPr>
            <a:normAutofit/>
          </a:bodyPr>
          <a:lstStyle>
            <a:lvl1pPr marL="0" indent="0" algn="ctr">
              <a:buSzTx/>
              <a:buNone/>
            </a:lvl1pPr>
            <a:lvl2pPr marL="0" indent="457200" algn="ctr">
              <a:buSzTx/>
              <a:buNone/>
            </a:lvl2pPr>
            <a:lvl3pPr marL="0" indent="914400" algn="ctr">
              <a:buSzTx/>
              <a:buNone/>
            </a:lvl3pPr>
            <a:lvl4pPr marL="0" indent="1371600" algn="ctr">
              <a:buSzTx/>
              <a:buNone/>
            </a:lvl4pPr>
            <a:lvl5pPr marL="0" indent="1828800" algn="ctr">
              <a:buSzTx/>
              <a:buNone/>
            </a:lvl5pPr>
          </a:lstStyle>
          <a:p>
            <a:r>
              <a:t>Body Level One</a:t>
            </a:r>
          </a:p>
          <a:p>
            <a:pPr lvl="1"/>
            <a:r>
              <a:t>Body Level Two</a:t>
            </a:r>
          </a:p>
          <a:p>
            <a:pPr lvl="2"/>
            <a:r>
              <a:t>Body Level Three</a:t>
            </a:r>
          </a:p>
          <a:p>
            <a:pPr lvl="3"/>
            <a:r>
              <a:t>Body Level Four</a:t>
            </a:r>
          </a:p>
          <a:p>
            <a:pPr lvl="4"/>
            <a:r>
              <a:t>Body Level Five</a:t>
            </a:r>
          </a:p>
        </p:txBody>
      </p:sp>
      <p:sp>
        <p:nvSpPr>
          <p:cNvPr id="19" name="Slide Number"/>
          <p:cNvSpPr txBox="1">
            <a:spLocks noGrp="1"/>
          </p:cNvSpPr>
          <p:nvPr>
            <p:ph type="sldNum" sz="quarter" idx="2"/>
          </p:nvPr>
        </p:nvSpPr>
        <p:spPr>
          <a:prstGeom prst="rect">
            <a:avLst/>
          </a:prstGeom>
        </p:spPr>
        <p:txBody>
          <a:bodyPr/>
          <a:lstStyle/>
          <a:p>
            <a:fld id="{86CB4B4D-7CA3-9044-876B-883B54F8677D}" type="slidenum">
              <a:t>‹#›</a:t>
            </a:fld>
            <a:endParaRPr/>
          </a:p>
        </p:txBody>
      </p:sp>
      <p:sp>
        <p:nvSpPr>
          <p:cNvPr id="2" name="TextBox 4">
            <a:extLst>
              <a:ext uri="{FF2B5EF4-FFF2-40B4-BE49-F238E27FC236}">
                <a16:creationId xmlns:a16="http://schemas.microsoft.com/office/drawing/2014/main" id="{E68B5804-C271-0B3A-998F-E75308ED62B6}"/>
              </a:ext>
            </a:extLst>
          </p:cNvPr>
          <p:cNvSpPr txBox="1"/>
          <p:nvPr userDrawn="1"/>
        </p:nvSpPr>
        <p:spPr>
          <a:xfrm>
            <a:off x="167935" y="698499"/>
            <a:ext cx="7612525" cy="2616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1000" b="1">
                <a:solidFill>
                  <a:schemeClr val="accent3">
                    <a:lumOff val="44000"/>
                  </a:schemeClr>
                </a:solidFill>
                <a:latin typeface="+mj-lt"/>
                <a:ea typeface="+mj-ea"/>
                <a:cs typeface="+mj-cs"/>
                <a:sym typeface="Arial"/>
              </a:defRPr>
            </a:lvl1pPr>
          </a:lstStyle>
          <a:p>
            <a:pPr marL="0" marR="0" indent="0" algn="l" defTabSz="914400" rtl="0" fontAlgn="auto" latinLnBrk="0" hangingPunct="0">
              <a:lnSpc>
                <a:spcPct val="100000"/>
              </a:lnSpc>
              <a:spcBef>
                <a:spcPts val="0"/>
              </a:spcBef>
              <a:spcAft>
                <a:spcPts val="0"/>
              </a:spcAft>
              <a:buClrTx/>
              <a:buSzTx/>
              <a:buFontTx/>
              <a:buNone/>
              <a:tabLst/>
            </a:pPr>
            <a:r>
              <a:rPr kumimoji="0" sz="1100" b="1" i="0" u="none" strike="noStrike" kern="1200" cap="none" spc="0" normalizeH="0" baseline="0" dirty="0">
                <a:ln>
                  <a:noFill/>
                </a:ln>
                <a:solidFill>
                  <a:schemeClr val="bg1">
                    <a:lumMod val="50000"/>
                  </a:schemeClr>
                </a:solidFill>
                <a:effectLst/>
                <a:uFillTx/>
                <a:latin typeface="Arial" panose="020B0604020202020204" pitchFamily="34" charset="0"/>
                <a:ea typeface="+mn-ea"/>
                <a:cs typeface="Arial" panose="020B0604020202020204" pitchFamily="34" charset="0"/>
                <a:sym typeface="Verdana"/>
              </a:rPr>
              <a:t>Component 3: Effective Digital Working Practices</a:t>
            </a:r>
          </a:p>
        </p:txBody>
      </p:sp>
      <p:pic>
        <p:nvPicPr>
          <p:cNvPr id="3" name="Picture 2">
            <a:extLst>
              <a:ext uri="{FF2B5EF4-FFF2-40B4-BE49-F238E27FC236}">
                <a16:creationId xmlns:a16="http://schemas.microsoft.com/office/drawing/2014/main" id="{6CAFCF01-04F3-87EF-E12C-68AD7FE92B41}"/>
              </a:ext>
            </a:extLst>
          </p:cNvPr>
          <p:cNvPicPr>
            <a:picLocks noChangeAspect="1"/>
          </p:cNvPicPr>
          <p:nvPr userDrawn="1"/>
        </p:nvPicPr>
        <p:blipFill>
          <a:blip r:embed="rId3" cstate="print">
            <a:extLst>
              <a:ext uri="{28A0092B-C50C-407E-A947-70E740481C1C}">
                <a14:useLocalDpi xmlns:a14="http://schemas.microsoft.com/office/drawing/2010/main" val="0"/>
              </a:ext>
            </a:extLst>
          </a:blip>
          <a:srcRect/>
          <a:stretch/>
        </p:blipFill>
        <p:spPr>
          <a:xfrm>
            <a:off x="0" y="-27384"/>
            <a:ext cx="9144000" cy="606970"/>
          </a:xfrm>
          <a:prstGeom prst="rect">
            <a:avLst/>
          </a:prstGeom>
        </p:spPr>
      </p:pic>
    </p:spTree>
  </p:cSld>
  <p:clrMapOvr>
    <a:masterClrMapping/>
  </p:clrMapOvr>
  <p:transition spd="med"/>
</p:sldLayout>
</file>

<file path=ppt/slideLayouts/slideLayout10.xml><?xml version="1.0" encoding="utf-8"?>
<p:sldLayout xmlns:a="http://schemas.openxmlformats.org/drawingml/2006/main" xmlns:r="http://schemas.openxmlformats.org/officeDocument/2006/relationships" xmlns:p="http://schemas.openxmlformats.org/presentationml/2006/main" type="tx">
  <p:cSld name="Title and Table">
    <p:spTree>
      <p:nvGrpSpPr>
        <p:cNvPr id="1" name=""/>
        <p:cNvGrpSpPr/>
        <p:nvPr/>
      </p:nvGrpSpPr>
      <p:grpSpPr>
        <a:xfrm>
          <a:off x="0" y="0"/>
          <a:ext cx="0" cy="0"/>
          <a:chOff x="0" y="0"/>
          <a:chExt cx="0" cy="0"/>
        </a:xfrm>
      </p:grpSpPr>
      <p:sp>
        <p:nvSpPr>
          <p:cNvPr id="98" name="Title Text"/>
          <p:cNvSpPr txBox="1">
            <a:spLocks noGrp="1"/>
          </p:cNvSpPr>
          <p:nvPr>
            <p:ph type="title"/>
          </p:nvPr>
        </p:nvSpPr>
        <p:spPr>
          <a:prstGeom prst="rect">
            <a:avLst/>
          </a:prstGeom>
        </p:spPr>
        <p:txBody>
          <a:bodyPr/>
          <a:lstStyle/>
          <a:p>
            <a:r>
              <a:t>Title Text</a:t>
            </a:r>
          </a:p>
        </p:txBody>
      </p:sp>
      <p:sp>
        <p:nvSpPr>
          <p:cNvPr id="99"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tx">
  <p:cSld name="Title Slide">
    <p:spTree>
      <p:nvGrpSpPr>
        <p:cNvPr id="1" name=""/>
        <p:cNvGrpSpPr/>
        <p:nvPr/>
      </p:nvGrpSpPr>
      <p:grpSpPr>
        <a:xfrm>
          <a:off x="0" y="0"/>
          <a:ext cx="0" cy="0"/>
          <a:chOff x="0" y="0"/>
          <a:chExt cx="0" cy="0"/>
        </a:xfrm>
      </p:grpSpPr>
      <p:pic>
        <p:nvPicPr>
          <p:cNvPr id="107" name="Picture 10" descr="Picture 10"/>
          <p:cNvPicPr>
            <a:picLocks noChangeAspect="1"/>
          </p:cNvPicPr>
          <p:nvPr/>
        </p:nvPicPr>
        <p:blipFill>
          <a:blip r:embed="rId2"/>
          <a:stretch>
            <a:fillRect/>
          </a:stretch>
        </p:blipFill>
        <p:spPr>
          <a:xfrm>
            <a:off x="7615238" y="6364287"/>
            <a:ext cx="1528763" cy="493713"/>
          </a:xfrm>
          <a:prstGeom prst="rect">
            <a:avLst/>
          </a:prstGeom>
          <a:ln w="12700">
            <a:miter lim="400000"/>
          </a:ln>
        </p:spPr>
      </p:pic>
      <p:sp>
        <p:nvSpPr>
          <p:cNvPr id="109" name="Title Text"/>
          <p:cNvSpPr txBox="1">
            <a:spLocks noGrp="1"/>
          </p:cNvSpPr>
          <p:nvPr>
            <p:ph type="title"/>
          </p:nvPr>
        </p:nvSpPr>
        <p:spPr>
          <a:xfrm>
            <a:off x="685800" y="2130425"/>
            <a:ext cx="7772400" cy="1470025"/>
          </a:xfrm>
          <a:prstGeom prst="rect">
            <a:avLst/>
          </a:prstGeom>
        </p:spPr>
        <p:txBody>
          <a:bodyPr/>
          <a:lstStyle/>
          <a:p>
            <a:r>
              <a:t>Title Text</a:t>
            </a:r>
          </a:p>
        </p:txBody>
      </p:sp>
      <p:sp>
        <p:nvSpPr>
          <p:cNvPr id="110" name="Body Level One…"/>
          <p:cNvSpPr txBox="1">
            <a:spLocks noGrp="1"/>
          </p:cNvSpPr>
          <p:nvPr>
            <p:ph type="body" sz="quarter" idx="1"/>
          </p:nvPr>
        </p:nvSpPr>
        <p:spPr>
          <a:xfrm>
            <a:off x="1371600" y="3886200"/>
            <a:ext cx="6400800" cy="1752600"/>
          </a:xfrm>
          <a:prstGeom prst="rect">
            <a:avLst/>
          </a:prstGeom>
        </p:spPr>
        <p:txBody>
          <a:bodyPr>
            <a:normAutofit/>
          </a:bodyPr>
          <a:lstStyle>
            <a:lvl1pPr marL="0" indent="0" algn="ctr">
              <a:buSzTx/>
              <a:buNone/>
            </a:lvl1pPr>
            <a:lvl2pPr marL="0" indent="457200" algn="ctr">
              <a:buSzTx/>
              <a:buNone/>
            </a:lvl2pPr>
            <a:lvl3pPr marL="0" indent="914400" algn="ctr">
              <a:buSzTx/>
              <a:buNone/>
            </a:lvl3pPr>
            <a:lvl4pPr marL="0" indent="1371600" algn="ctr">
              <a:buSzTx/>
              <a:buNone/>
            </a:lvl4pPr>
            <a:lvl5pPr marL="0" indent="1828800" algn="ctr">
              <a:buSzTx/>
              <a:buNone/>
            </a:lvl5pPr>
          </a:lstStyle>
          <a:p>
            <a:r>
              <a:t>Body Level One</a:t>
            </a:r>
          </a:p>
          <a:p>
            <a:pPr lvl="1"/>
            <a:r>
              <a:t>Body Level Two</a:t>
            </a:r>
          </a:p>
          <a:p>
            <a:pPr lvl="2"/>
            <a:r>
              <a:t>Body Level Three</a:t>
            </a:r>
          </a:p>
          <a:p>
            <a:pPr lvl="3"/>
            <a:r>
              <a:t>Body Level Four</a:t>
            </a:r>
          </a:p>
          <a:p>
            <a:pPr lvl="4"/>
            <a:r>
              <a:t>Body Level Five</a:t>
            </a:r>
          </a:p>
        </p:txBody>
      </p:sp>
      <p:sp>
        <p:nvSpPr>
          <p:cNvPr id="111" name="Slide Number"/>
          <p:cNvSpPr txBox="1">
            <a:spLocks noGrp="1"/>
          </p:cNvSpPr>
          <p:nvPr>
            <p:ph type="sldNum" sz="quarter" idx="2"/>
          </p:nvPr>
        </p:nvSpPr>
        <p:spPr>
          <a:prstGeom prst="rect">
            <a:avLst/>
          </a:prstGeom>
        </p:spPr>
        <p:txBody>
          <a:bodyPr/>
          <a:lstStyle/>
          <a:p>
            <a:fld id="{86CB4B4D-7CA3-9044-876B-883B54F8677D}" type="slidenum">
              <a:t>‹#›</a:t>
            </a:fld>
            <a:endParaRPr/>
          </a:p>
        </p:txBody>
      </p:sp>
      <p:sp>
        <p:nvSpPr>
          <p:cNvPr id="2" name="TextBox 4">
            <a:extLst>
              <a:ext uri="{FF2B5EF4-FFF2-40B4-BE49-F238E27FC236}">
                <a16:creationId xmlns:a16="http://schemas.microsoft.com/office/drawing/2014/main" id="{65173B21-8618-7804-A791-84CC1BD5D44F}"/>
              </a:ext>
            </a:extLst>
          </p:cNvPr>
          <p:cNvSpPr txBox="1"/>
          <p:nvPr userDrawn="1"/>
        </p:nvSpPr>
        <p:spPr>
          <a:xfrm>
            <a:off x="167935" y="698499"/>
            <a:ext cx="7612525" cy="2616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1000" b="1">
                <a:solidFill>
                  <a:schemeClr val="accent3">
                    <a:lumOff val="44000"/>
                  </a:schemeClr>
                </a:solidFill>
                <a:latin typeface="+mj-lt"/>
                <a:ea typeface="+mj-ea"/>
                <a:cs typeface="+mj-cs"/>
                <a:sym typeface="Arial"/>
              </a:defRPr>
            </a:lvl1pPr>
          </a:lstStyle>
          <a:p>
            <a:pPr marL="0" marR="0" indent="0" algn="l" defTabSz="914400" rtl="0" fontAlgn="auto" latinLnBrk="0" hangingPunct="0">
              <a:lnSpc>
                <a:spcPct val="100000"/>
              </a:lnSpc>
              <a:spcBef>
                <a:spcPts val="0"/>
              </a:spcBef>
              <a:spcAft>
                <a:spcPts val="0"/>
              </a:spcAft>
              <a:buClrTx/>
              <a:buSzTx/>
              <a:buFontTx/>
              <a:buNone/>
              <a:tabLst/>
            </a:pPr>
            <a:r>
              <a:rPr kumimoji="0" sz="1100" b="1" i="0" u="none" strike="noStrike" kern="1200" cap="none" spc="0" normalizeH="0" baseline="0" dirty="0">
                <a:ln>
                  <a:noFill/>
                </a:ln>
                <a:solidFill>
                  <a:schemeClr val="bg1">
                    <a:lumMod val="50000"/>
                  </a:schemeClr>
                </a:solidFill>
                <a:effectLst/>
                <a:uFillTx/>
                <a:latin typeface="Arial" panose="020B0604020202020204" pitchFamily="34" charset="0"/>
                <a:ea typeface="+mn-ea"/>
                <a:cs typeface="Arial" panose="020B0604020202020204" pitchFamily="34" charset="0"/>
                <a:sym typeface="Verdana"/>
              </a:rPr>
              <a:t>Component 3: Effective Digital Working Practices</a:t>
            </a:r>
          </a:p>
        </p:txBody>
      </p:sp>
      <p:pic>
        <p:nvPicPr>
          <p:cNvPr id="3" name="Picture 2">
            <a:extLst>
              <a:ext uri="{FF2B5EF4-FFF2-40B4-BE49-F238E27FC236}">
                <a16:creationId xmlns:a16="http://schemas.microsoft.com/office/drawing/2014/main" id="{A80F3C51-C069-CF5C-21DB-998359C042FE}"/>
              </a:ext>
            </a:extLst>
          </p:cNvPr>
          <p:cNvPicPr>
            <a:picLocks noChangeAspect="1"/>
          </p:cNvPicPr>
          <p:nvPr userDrawn="1"/>
        </p:nvPicPr>
        <p:blipFill>
          <a:blip r:embed="rId3" cstate="print">
            <a:extLst>
              <a:ext uri="{28A0092B-C50C-407E-A947-70E740481C1C}">
                <a14:useLocalDpi xmlns:a14="http://schemas.microsoft.com/office/drawing/2010/main" val="0"/>
              </a:ext>
            </a:extLst>
          </a:blip>
          <a:srcRect/>
          <a:stretch/>
        </p:blipFill>
        <p:spPr>
          <a:xfrm>
            <a:off x="0" y="-27384"/>
            <a:ext cx="9144000" cy="606970"/>
          </a:xfrm>
          <a:prstGeom prst="rect">
            <a:avLst/>
          </a:prstGeom>
        </p:spPr>
      </p:pic>
    </p:spTree>
  </p:cSld>
  <p:clrMapOvr>
    <a:masterClrMapping/>
  </p:clrMapOvr>
  <p:transition spd="med"/>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x">
  <p:cSld name="Title and Content">
    <p:spTree>
      <p:nvGrpSpPr>
        <p:cNvPr id="1" name=""/>
        <p:cNvGrpSpPr/>
        <p:nvPr/>
      </p:nvGrpSpPr>
      <p:grpSpPr>
        <a:xfrm>
          <a:off x="0" y="0"/>
          <a:ext cx="0" cy="0"/>
          <a:chOff x="0" y="0"/>
          <a:chExt cx="0" cy="0"/>
        </a:xfrm>
      </p:grpSpPr>
      <p:pic>
        <p:nvPicPr>
          <p:cNvPr id="119" name="Picture 10" descr="Picture 10"/>
          <p:cNvPicPr>
            <a:picLocks noChangeAspect="1"/>
          </p:cNvPicPr>
          <p:nvPr/>
        </p:nvPicPr>
        <p:blipFill>
          <a:blip r:embed="rId2"/>
          <a:stretch>
            <a:fillRect/>
          </a:stretch>
        </p:blipFill>
        <p:spPr>
          <a:xfrm>
            <a:off x="7615238" y="6364287"/>
            <a:ext cx="1528763" cy="493713"/>
          </a:xfrm>
          <a:prstGeom prst="rect">
            <a:avLst/>
          </a:prstGeom>
          <a:ln w="12700">
            <a:miter lim="400000"/>
          </a:ln>
        </p:spPr>
      </p:pic>
      <p:sp>
        <p:nvSpPr>
          <p:cNvPr id="121" name="Title Text"/>
          <p:cNvSpPr txBox="1">
            <a:spLocks noGrp="1"/>
          </p:cNvSpPr>
          <p:nvPr>
            <p:ph type="title"/>
          </p:nvPr>
        </p:nvSpPr>
        <p:spPr>
          <a:prstGeom prst="rect">
            <a:avLst/>
          </a:prstGeom>
        </p:spPr>
        <p:txBody>
          <a:bodyPr/>
          <a:lstStyle/>
          <a:p>
            <a:r>
              <a:t>Title Text</a:t>
            </a:r>
          </a:p>
        </p:txBody>
      </p:sp>
      <p:sp>
        <p:nvSpPr>
          <p:cNvPr id="122" name="Body Level One…"/>
          <p:cNvSpPr txBox="1">
            <a:spLocks noGrp="1"/>
          </p:cNvSpPr>
          <p:nvPr>
            <p:ph type="body" idx="1"/>
          </p:nvPr>
        </p:nvSpPr>
        <p:spPr>
          <a:xfrm>
            <a:off x="468312" y="2196000"/>
            <a:ext cx="8207376" cy="3878437"/>
          </a:xfrm>
          <a:prstGeom prst="rect">
            <a:avLst/>
          </a:prstGeom>
        </p:spPr>
        <p:txBody>
          <a:bodyPr>
            <a:normAutofit/>
          </a:bodyPr>
          <a:lstStyle>
            <a:lvl5pPr>
              <a:buChar char="▪"/>
            </a:lvl5pPr>
          </a:lstStyle>
          <a:p>
            <a:r>
              <a:t>Body Level One</a:t>
            </a:r>
          </a:p>
          <a:p>
            <a:pPr lvl="1"/>
            <a:r>
              <a:t>Body Level Two</a:t>
            </a:r>
          </a:p>
          <a:p>
            <a:pPr lvl="2"/>
            <a:r>
              <a:t>Body Level Three</a:t>
            </a:r>
          </a:p>
          <a:p>
            <a:pPr lvl="3"/>
            <a:r>
              <a:t>Body Level Four</a:t>
            </a:r>
          </a:p>
          <a:p>
            <a:pPr lvl="4"/>
            <a:r>
              <a:t>Body Level Five</a:t>
            </a:r>
          </a:p>
        </p:txBody>
      </p:sp>
      <p:pic>
        <p:nvPicPr>
          <p:cNvPr id="123" name="Picture 5" descr="Picture 5"/>
          <p:cNvPicPr>
            <a:picLocks noChangeAspect="1"/>
          </p:cNvPicPr>
          <p:nvPr/>
        </p:nvPicPr>
        <p:blipFill>
          <a:blip r:embed="rId3"/>
          <a:stretch>
            <a:fillRect/>
          </a:stretch>
        </p:blipFill>
        <p:spPr>
          <a:xfrm>
            <a:off x="7596336" y="6362829"/>
            <a:ext cx="1255441" cy="377697"/>
          </a:xfrm>
          <a:prstGeom prst="rect">
            <a:avLst/>
          </a:prstGeom>
          <a:ln w="12700">
            <a:miter lim="400000"/>
          </a:ln>
        </p:spPr>
      </p:pic>
      <p:sp>
        <p:nvSpPr>
          <p:cNvPr id="124" name="Slide Number"/>
          <p:cNvSpPr txBox="1">
            <a:spLocks noGrp="1"/>
          </p:cNvSpPr>
          <p:nvPr>
            <p:ph type="sldNum" sz="quarter" idx="2"/>
          </p:nvPr>
        </p:nvSpPr>
        <p:spPr>
          <a:prstGeom prst="rect">
            <a:avLst/>
          </a:prstGeom>
        </p:spPr>
        <p:txBody>
          <a:bodyPr/>
          <a:lstStyle/>
          <a:p>
            <a:fld id="{86CB4B4D-7CA3-9044-876B-883B54F8677D}" type="slidenum">
              <a:t>‹#›</a:t>
            </a:fld>
            <a:endParaRPr/>
          </a:p>
        </p:txBody>
      </p:sp>
      <p:sp>
        <p:nvSpPr>
          <p:cNvPr id="2" name="TextBox 4">
            <a:extLst>
              <a:ext uri="{FF2B5EF4-FFF2-40B4-BE49-F238E27FC236}">
                <a16:creationId xmlns:a16="http://schemas.microsoft.com/office/drawing/2014/main" id="{25219B1F-98BE-729D-FF93-90ECC22B3DDF}"/>
              </a:ext>
            </a:extLst>
          </p:cNvPr>
          <p:cNvSpPr txBox="1"/>
          <p:nvPr userDrawn="1"/>
        </p:nvSpPr>
        <p:spPr>
          <a:xfrm>
            <a:off x="167935" y="698499"/>
            <a:ext cx="7612525" cy="2616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1000" b="1">
                <a:solidFill>
                  <a:schemeClr val="accent3">
                    <a:lumOff val="44000"/>
                  </a:schemeClr>
                </a:solidFill>
                <a:latin typeface="+mj-lt"/>
                <a:ea typeface="+mj-ea"/>
                <a:cs typeface="+mj-cs"/>
                <a:sym typeface="Arial"/>
              </a:defRPr>
            </a:lvl1pPr>
          </a:lstStyle>
          <a:p>
            <a:pPr marL="0" marR="0" indent="0" algn="l" defTabSz="914400" rtl="0" fontAlgn="auto" latinLnBrk="0" hangingPunct="0">
              <a:lnSpc>
                <a:spcPct val="100000"/>
              </a:lnSpc>
              <a:spcBef>
                <a:spcPts val="0"/>
              </a:spcBef>
              <a:spcAft>
                <a:spcPts val="0"/>
              </a:spcAft>
              <a:buClrTx/>
              <a:buSzTx/>
              <a:buFontTx/>
              <a:buNone/>
              <a:tabLst/>
            </a:pPr>
            <a:r>
              <a:rPr kumimoji="0" sz="1100" b="1" i="0" u="none" strike="noStrike" kern="1200" cap="none" spc="0" normalizeH="0" baseline="0" dirty="0">
                <a:ln>
                  <a:noFill/>
                </a:ln>
                <a:solidFill>
                  <a:schemeClr val="bg1">
                    <a:lumMod val="50000"/>
                  </a:schemeClr>
                </a:solidFill>
                <a:effectLst/>
                <a:uFillTx/>
                <a:latin typeface="Arial" panose="020B0604020202020204" pitchFamily="34" charset="0"/>
                <a:ea typeface="+mn-ea"/>
                <a:cs typeface="Arial" panose="020B0604020202020204" pitchFamily="34" charset="0"/>
                <a:sym typeface="Verdana"/>
              </a:rPr>
              <a:t>Component 3: Effective Digital Working Practices</a:t>
            </a:r>
          </a:p>
        </p:txBody>
      </p:sp>
      <p:pic>
        <p:nvPicPr>
          <p:cNvPr id="3" name="Picture 2">
            <a:extLst>
              <a:ext uri="{FF2B5EF4-FFF2-40B4-BE49-F238E27FC236}">
                <a16:creationId xmlns:a16="http://schemas.microsoft.com/office/drawing/2014/main" id="{2CCF9E90-60EA-E038-5BD5-81E40F3E6075}"/>
              </a:ext>
            </a:extLst>
          </p:cNvPr>
          <p:cNvPicPr>
            <a:picLocks noChangeAspect="1"/>
          </p:cNvPicPr>
          <p:nvPr userDrawn="1"/>
        </p:nvPicPr>
        <p:blipFill>
          <a:blip r:embed="rId4" cstate="print">
            <a:extLst>
              <a:ext uri="{28A0092B-C50C-407E-A947-70E740481C1C}">
                <a14:useLocalDpi xmlns:a14="http://schemas.microsoft.com/office/drawing/2010/main" val="0"/>
              </a:ext>
            </a:extLst>
          </a:blip>
          <a:srcRect/>
          <a:stretch/>
        </p:blipFill>
        <p:spPr>
          <a:xfrm>
            <a:off x="0" y="-27384"/>
            <a:ext cx="9144000" cy="606970"/>
          </a:xfrm>
          <a:prstGeom prst="rect">
            <a:avLst/>
          </a:prstGeom>
        </p:spPr>
      </p:pic>
    </p:spTree>
  </p:cSld>
  <p:clrMapOvr>
    <a:masterClrMapping/>
  </p:clrMapOvr>
  <p:transition spd="med"/>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type="tx">
  <p:cSld name="Section Header">
    <p:spTree>
      <p:nvGrpSpPr>
        <p:cNvPr id="1" name=""/>
        <p:cNvGrpSpPr/>
        <p:nvPr/>
      </p:nvGrpSpPr>
      <p:grpSpPr>
        <a:xfrm>
          <a:off x="0" y="0"/>
          <a:ext cx="0" cy="0"/>
          <a:chOff x="0" y="0"/>
          <a:chExt cx="0" cy="0"/>
        </a:xfrm>
      </p:grpSpPr>
      <p:pic>
        <p:nvPicPr>
          <p:cNvPr id="132" name="Picture 10" descr="Picture 10"/>
          <p:cNvPicPr>
            <a:picLocks noChangeAspect="1"/>
          </p:cNvPicPr>
          <p:nvPr/>
        </p:nvPicPr>
        <p:blipFill>
          <a:blip r:embed="rId2"/>
          <a:stretch>
            <a:fillRect/>
          </a:stretch>
        </p:blipFill>
        <p:spPr>
          <a:xfrm>
            <a:off x="7615238" y="6364287"/>
            <a:ext cx="1528763" cy="493713"/>
          </a:xfrm>
          <a:prstGeom prst="rect">
            <a:avLst/>
          </a:prstGeom>
          <a:ln w="12700">
            <a:miter lim="400000"/>
          </a:ln>
        </p:spPr>
      </p:pic>
      <p:sp>
        <p:nvSpPr>
          <p:cNvPr id="134" name="Title Text"/>
          <p:cNvSpPr txBox="1">
            <a:spLocks noGrp="1"/>
          </p:cNvSpPr>
          <p:nvPr>
            <p:ph type="title"/>
          </p:nvPr>
        </p:nvSpPr>
        <p:spPr>
          <a:xfrm>
            <a:off x="722312" y="4406900"/>
            <a:ext cx="7772401" cy="1362075"/>
          </a:xfrm>
          <a:prstGeom prst="rect">
            <a:avLst/>
          </a:prstGeom>
        </p:spPr>
        <p:txBody>
          <a:bodyPr anchor="t"/>
          <a:lstStyle>
            <a:lvl1pPr algn="l">
              <a:defRPr sz="4000" cap="all"/>
            </a:lvl1pPr>
          </a:lstStyle>
          <a:p>
            <a:r>
              <a:t>Title Text</a:t>
            </a:r>
          </a:p>
        </p:txBody>
      </p:sp>
      <p:sp>
        <p:nvSpPr>
          <p:cNvPr id="135" name="Body Level One…"/>
          <p:cNvSpPr txBox="1">
            <a:spLocks noGrp="1"/>
          </p:cNvSpPr>
          <p:nvPr>
            <p:ph type="body" sz="quarter" idx="1"/>
          </p:nvPr>
        </p:nvSpPr>
        <p:spPr>
          <a:xfrm>
            <a:off x="722312" y="2906713"/>
            <a:ext cx="7772401" cy="1500188"/>
          </a:xfrm>
          <a:prstGeom prst="rect">
            <a:avLst/>
          </a:prstGeom>
        </p:spPr>
        <p:txBody>
          <a:bodyPr anchor="b">
            <a:normAutofit/>
          </a:bodyPr>
          <a:lstStyle>
            <a:lvl1pPr marL="0" indent="0">
              <a:spcBef>
                <a:spcPts val="400"/>
              </a:spcBef>
              <a:buSzTx/>
              <a:buNone/>
              <a:defRPr sz="2000"/>
            </a:lvl1pPr>
            <a:lvl2pPr marL="0" indent="457200">
              <a:spcBef>
                <a:spcPts val="400"/>
              </a:spcBef>
              <a:buSzTx/>
              <a:buNone/>
              <a:defRPr sz="2000"/>
            </a:lvl2pPr>
            <a:lvl3pPr marL="0" indent="914400">
              <a:spcBef>
                <a:spcPts val="400"/>
              </a:spcBef>
              <a:buSzTx/>
              <a:buNone/>
              <a:defRPr sz="2000"/>
            </a:lvl3pPr>
            <a:lvl4pPr marL="0" indent="1371600">
              <a:spcBef>
                <a:spcPts val="400"/>
              </a:spcBef>
              <a:buSzTx/>
              <a:buNone/>
              <a:defRPr sz="2000"/>
            </a:lvl4pPr>
            <a:lvl5pPr marL="0" indent="1828800">
              <a:spcBef>
                <a:spcPts val="400"/>
              </a:spcBef>
              <a:buSzTx/>
              <a:buNone/>
              <a:defRPr sz="2000"/>
            </a:lvl5pPr>
          </a:lstStyle>
          <a:p>
            <a:r>
              <a:t>Body Level One</a:t>
            </a:r>
          </a:p>
          <a:p>
            <a:pPr lvl="1"/>
            <a:r>
              <a:t>Body Level Two</a:t>
            </a:r>
          </a:p>
          <a:p>
            <a:pPr lvl="2"/>
            <a:r>
              <a:t>Body Level Three</a:t>
            </a:r>
          </a:p>
          <a:p>
            <a:pPr lvl="3"/>
            <a:r>
              <a:t>Body Level Four</a:t>
            </a:r>
          </a:p>
          <a:p>
            <a:pPr lvl="4"/>
            <a:r>
              <a:t>Body Level Five</a:t>
            </a:r>
          </a:p>
        </p:txBody>
      </p:sp>
      <p:sp>
        <p:nvSpPr>
          <p:cNvPr id="136" name="Slide Number"/>
          <p:cNvSpPr txBox="1">
            <a:spLocks noGrp="1"/>
          </p:cNvSpPr>
          <p:nvPr>
            <p:ph type="sldNum" sz="quarter" idx="2"/>
          </p:nvPr>
        </p:nvSpPr>
        <p:spPr>
          <a:prstGeom prst="rect">
            <a:avLst/>
          </a:prstGeom>
        </p:spPr>
        <p:txBody>
          <a:bodyPr/>
          <a:lstStyle/>
          <a:p>
            <a:fld id="{86CB4B4D-7CA3-9044-876B-883B54F8677D}" type="slidenum">
              <a:t>‹#›</a:t>
            </a:fld>
            <a:endParaRPr/>
          </a:p>
        </p:txBody>
      </p:sp>
      <p:sp>
        <p:nvSpPr>
          <p:cNvPr id="2" name="TextBox 4">
            <a:extLst>
              <a:ext uri="{FF2B5EF4-FFF2-40B4-BE49-F238E27FC236}">
                <a16:creationId xmlns:a16="http://schemas.microsoft.com/office/drawing/2014/main" id="{7A2AF208-A33F-D4D2-3966-4D0693C24104}"/>
              </a:ext>
            </a:extLst>
          </p:cNvPr>
          <p:cNvSpPr txBox="1"/>
          <p:nvPr userDrawn="1"/>
        </p:nvSpPr>
        <p:spPr>
          <a:xfrm>
            <a:off x="167935" y="698499"/>
            <a:ext cx="7612525" cy="2616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1000" b="1">
                <a:solidFill>
                  <a:schemeClr val="accent3">
                    <a:lumOff val="44000"/>
                  </a:schemeClr>
                </a:solidFill>
                <a:latin typeface="+mj-lt"/>
                <a:ea typeface="+mj-ea"/>
                <a:cs typeface="+mj-cs"/>
                <a:sym typeface="Arial"/>
              </a:defRPr>
            </a:lvl1pPr>
          </a:lstStyle>
          <a:p>
            <a:pPr marL="0" marR="0" indent="0" algn="l" defTabSz="914400" rtl="0" fontAlgn="auto" latinLnBrk="0" hangingPunct="0">
              <a:lnSpc>
                <a:spcPct val="100000"/>
              </a:lnSpc>
              <a:spcBef>
                <a:spcPts val="0"/>
              </a:spcBef>
              <a:spcAft>
                <a:spcPts val="0"/>
              </a:spcAft>
              <a:buClrTx/>
              <a:buSzTx/>
              <a:buFontTx/>
              <a:buNone/>
              <a:tabLst/>
            </a:pPr>
            <a:r>
              <a:rPr kumimoji="0" sz="1100" b="1" i="0" u="none" strike="noStrike" kern="1200" cap="none" spc="0" normalizeH="0" baseline="0" dirty="0">
                <a:ln>
                  <a:noFill/>
                </a:ln>
                <a:solidFill>
                  <a:schemeClr val="bg1">
                    <a:lumMod val="50000"/>
                  </a:schemeClr>
                </a:solidFill>
                <a:effectLst/>
                <a:uFillTx/>
                <a:latin typeface="Arial" panose="020B0604020202020204" pitchFamily="34" charset="0"/>
                <a:ea typeface="+mn-ea"/>
                <a:cs typeface="Arial" panose="020B0604020202020204" pitchFamily="34" charset="0"/>
                <a:sym typeface="Verdana"/>
              </a:rPr>
              <a:t>Component 3: Effective Digital Working Practices</a:t>
            </a:r>
          </a:p>
        </p:txBody>
      </p:sp>
      <p:pic>
        <p:nvPicPr>
          <p:cNvPr id="3" name="Picture 2">
            <a:extLst>
              <a:ext uri="{FF2B5EF4-FFF2-40B4-BE49-F238E27FC236}">
                <a16:creationId xmlns:a16="http://schemas.microsoft.com/office/drawing/2014/main" id="{CDF3902D-0E34-ED83-1A0D-D83F5D22599D}"/>
              </a:ext>
            </a:extLst>
          </p:cNvPr>
          <p:cNvPicPr>
            <a:picLocks noChangeAspect="1"/>
          </p:cNvPicPr>
          <p:nvPr userDrawn="1"/>
        </p:nvPicPr>
        <p:blipFill>
          <a:blip r:embed="rId3" cstate="print">
            <a:extLst>
              <a:ext uri="{28A0092B-C50C-407E-A947-70E740481C1C}">
                <a14:useLocalDpi xmlns:a14="http://schemas.microsoft.com/office/drawing/2010/main" val="0"/>
              </a:ext>
            </a:extLst>
          </a:blip>
          <a:srcRect/>
          <a:stretch/>
        </p:blipFill>
        <p:spPr>
          <a:xfrm>
            <a:off x="0" y="-27384"/>
            <a:ext cx="9144000" cy="606970"/>
          </a:xfrm>
          <a:prstGeom prst="rect">
            <a:avLst/>
          </a:prstGeom>
        </p:spPr>
      </p:pic>
    </p:spTree>
  </p:cSld>
  <p:clrMapOvr>
    <a:masterClrMapping/>
  </p:clrMapOvr>
  <p:transition spd="med"/>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type="tx">
  <p:cSld name="Two Content">
    <p:spTree>
      <p:nvGrpSpPr>
        <p:cNvPr id="1" name=""/>
        <p:cNvGrpSpPr/>
        <p:nvPr/>
      </p:nvGrpSpPr>
      <p:grpSpPr>
        <a:xfrm>
          <a:off x="0" y="0"/>
          <a:ext cx="0" cy="0"/>
          <a:chOff x="0" y="0"/>
          <a:chExt cx="0" cy="0"/>
        </a:xfrm>
      </p:grpSpPr>
      <p:pic>
        <p:nvPicPr>
          <p:cNvPr id="143" name="Picture 7" descr="Picture 7"/>
          <p:cNvPicPr>
            <a:picLocks noChangeAspect="1"/>
          </p:cNvPicPr>
          <p:nvPr/>
        </p:nvPicPr>
        <p:blipFill>
          <a:blip r:embed="rId2"/>
          <a:stretch>
            <a:fillRect/>
          </a:stretch>
        </p:blipFill>
        <p:spPr>
          <a:xfrm>
            <a:off x="0" y="0"/>
            <a:ext cx="9144000" cy="1446671"/>
          </a:xfrm>
          <a:prstGeom prst="rect">
            <a:avLst/>
          </a:prstGeom>
          <a:ln w="12700">
            <a:miter lim="400000"/>
          </a:ln>
        </p:spPr>
      </p:pic>
      <p:pic>
        <p:nvPicPr>
          <p:cNvPr id="144" name="Picture 10" descr="Picture 10"/>
          <p:cNvPicPr>
            <a:picLocks noChangeAspect="1"/>
          </p:cNvPicPr>
          <p:nvPr/>
        </p:nvPicPr>
        <p:blipFill>
          <a:blip r:embed="rId3"/>
          <a:stretch>
            <a:fillRect/>
          </a:stretch>
        </p:blipFill>
        <p:spPr>
          <a:xfrm>
            <a:off x="7615238" y="6364287"/>
            <a:ext cx="1528763" cy="493713"/>
          </a:xfrm>
          <a:prstGeom prst="rect">
            <a:avLst/>
          </a:prstGeom>
          <a:ln w="12700">
            <a:miter lim="400000"/>
          </a:ln>
        </p:spPr>
      </p:pic>
      <p:sp>
        <p:nvSpPr>
          <p:cNvPr id="145" name="TextBox 4"/>
          <p:cNvSpPr txBox="1"/>
          <p:nvPr/>
        </p:nvSpPr>
        <p:spPr>
          <a:xfrm>
            <a:off x="297239" y="716971"/>
            <a:ext cx="7612525" cy="22698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1000" b="1">
                <a:solidFill>
                  <a:schemeClr val="accent3">
                    <a:lumOff val="44000"/>
                  </a:schemeClr>
                </a:solidFill>
                <a:latin typeface="+mn-lt"/>
                <a:ea typeface="+mn-ea"/>
                <a:cs typeface="+mn-cs"/>
                <a:sym typeface="Arial"/>
              </a:defRPr>
            </a:lvl1pPr>
          </a:lstStyle>
          <a:p>
            <a:r>
              <a:t>Component 3: Effective Digital Working Practices</a:t>
            </a:r>
          </a:p>
        </p:txBody>
      </p:sp>
      <p:sp>
        <p:nvSpPr>
          <p:cNvPr id="146" name="Title Text"/>
          <p:cNvSpPr txBox="1">
            <a:spLocks noGrp="1"/>
          </p:cNvSpPr>
          <p:nvPr>
            <p:ph type="title"/>
          </p:nvPr>
        </p:nvSpPr>
        <p:spPr>
          <a:prstGeom prst="rect">
            <a:avLst/>
          </a:prstGeom>
        </p:spPr>
        <p:txBody>
          <a:bodyPr/>
          <a:lstStyle/>
          <a:p>
            <a:r>
              <a:t>Title Text</a:t>
            </a:r>
          </a:p>
        </p:txBody>
      </p:sp>
      <p:sp>
        <p:nvSpPr>
          <p:cNvPr id="147" name="Body Level One…"/>
          <p:cNvSpPr txBox="1">
            <a:spLocks noGrp="1"/>
          </p:cNvSpPr>
          <p:nvPr>
            <p:ph type="body" sz="half" idx="1"/>
          </p:nvPr>
        </p:nvSpPr>
        <p:spPr>
          <a:xfrm>
            <a:off x="468312" y="2196000"/>
            <a:ext cx="4027489" cy="4024101"/>
          </a:xfrm>
          <a:prstGeom prst="rect">
            <a:avLst/>
          </a:prstGeom>
        </p:spPr>
        <p:txBody>
          <a:bodyPr>
            <a:normAutofit/>
          </a:bodyPr>
          <a:lstStyle>
            <a:lvl5pPr>
              <a:buChar char="▪"/>
            </a:lvl5pPr>
          </a:lstStyle>
          <a:p>
            <a:r>
              <a:t>Body Level One</a:t>
            </a:r>
          </a:p>
          <a:p>
            <a:pPr lvl="1"/>
            <a:r>
              <a:t>Body Level Two</a:t>
            </a:r>
          </a:p>
          <a:p>
            <a:pPr lvl="2"/>
            <a:r>
              <a:t>Body Level Three</a:t>
            </a:r>
          </a:p>
          <a:p>
            <a:pPr lvl="3"/>
            <a:r>
              <a:t>Body Level Four</a:t>
            </a:r>
          </a:p>
          <a:p>
            <a:pPr lvl="4"/>
            <a:r>
              <a:t>Body Level Five</a:t>
            </a:r>
          </a:p>
        </p:txBody>
      </p:sp>
      <p:pic>
        <p:nvPicPr>
          <p:cNvPr id="148" name="Picture 6" descr="Picture 6"/>
          <p:cNvPicPr>
            <a:picLocks noChangeAspect="1"/>
          </p:cNvPicPr>
          <p:nvPr/>
        </p:nvPicPr>
        <p:blipFill>
          <a:blip r:embed="rId4"/>
          <a:stretch>
            <a:fillRect/>
          </a:stretch>
        </p:blipFill>
        <p:spPr>
          <a:xfrm>
            <a:off x="7596336" y="6362829"/>
            <a:ext cx="1255441" cy="377697"/>
          </a:xfrm>
          <a:prstGeom prst="rect">
            <a:avLst/>
          </a:prstGeom>
          <a:ln w="12700">
            <a:miter lim="400000"/>
          </a:ln>
        </p:spPr>
      </p:pic>
      <p:sp>
        <p:nvSpPr>
          <p:cNvPr id="149"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type="tx">
  <p:cSld name="Comparison">
    <p:spTree>
      <p:nvGrpSpPr>
        <p:cNvPr id="1" name=""/>
        <p:cNvGrpSpPr/>
        <p:nvPr/>
      </p:nvGrpSpPr>
      <p:grpSpPr>
        <a:xfrm>
          <a:off x="0" y="0"/>
          <a:ext cx="0" cy="0"/>
          <a:chOff x="0" y="0"/>
          <a:chExt cx="0" cy="0"/>
        </a:xfrm>
      </p:grpSpPr>
      <p:pic>
        <p:nvPicPr>
          <p:cNvPr id="156" name="Picture 7" descr="Picture 7"/>
          <p:cNvPicPr>
            <a:picLocks noChangeAspect="1"/>
          </p:cNvPicPr>
          <p:nvPr/>
        </p:nvPicPr>
        <p:blipFill>
          <a:blip r:embed="rId2"/>
          <a:stretch>
            <a:fillRect/>
          </a:stretch>
        </p:blipFill>
        <p:spPr>
          <a:xfrm>
            <a:off x="0" y="0"/>
            <a:ext cx="9144000" cy="1446671"/>
          </a:xfrm>
          <a:prstGeom prst="rect">
            <a:avLst/>
          </a:prstGeom>
          <a:ln w="12700">
            <a:miter lim="400000"/>
          </a:ln>
        </p:spPr>
      </p:pic>
      <p:pic>
        <p:nvPicPr>
          <p:cNvPr id="157" name="Picture 10" descr="Picture 10"/>
          <p:cNvPicPr>
            <a:picLocks noChangeAspect="1"/>
          </p:cNvPicPr>
          <p:nvPr/>
        </p:nvPicPr>
        <p:blipFill>
          <a:blip r:embed="rId3"/>
          <a:stretch>
            <a:fillRect/>
          </a:stretch>
        </p:blipFill>
        <p:spPr>
          <a:xfrm>
            <a:off x="7615238" y="6364287"/>
            <a:ext cx="1528763" cy="493713"/>
          </a:xfrm>
          <a:prstGeom prst="rect">
            <a:avLst/>
          </a:prstGeom>
          <a:ln w="12700">
            <a:miter lim="400000"/>
          </a:ln>
        </p:spPr>
      </p:pic>
      <p:sp>
        <p:nvSpPr>
          <p:cNvPr id="158" name="TextBox 4"/>
          <p:cNvSpPr txBox="1"/>
          <p:nvPr/>
        </p:nvSpPr>
        <p:spPr>
          <a:xfrm>
            <a:off x="297239" y="716971"/>
            <a:ext cx="7612525" cy="22698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1000" b="1">
                <a:solidFill>
                  <a:schemeClr val="accent3">
                    <a:lumOff val="44000"/>
                  </a:schemeClr>
                </a:solidFill>
                <a:latin typeface="+mn-lt"/>
                <a:ea typeface="+mn-ea"/>
                <a:cs typeface="+mn-cs"/>
                <a:sym typeface="Arial"/>
              </a:defRPr>
            </a:lvl1pPr>
          </a:lstStyle>
          <a:p>
            <a:r>
              <a:t>Component 3: Effective Digital Working Practices</a:t>
            </a:r>
          </a:p>
        </p:txBody>
      </p:sp>
      <p:sp>
        <p:nvSpPr>
          <p:cNvPr id="159" name="Title Text"/>
          <p:cNvSpPr txBox="1">
            <a:spLocks noGrp="1"/>
          </p:cNvSpPr>
          <p:nvPr>
            <p:ph type="title"/>
          </p:nvPr>
        </p:nvSpPr>
        <p:spPr>
          <a:prstGeom prst="rect">
            <a:avLst/>
          </a:prstGeom>
        </p:spPr>
        <p:txBody>
          <a:bodyPr/>
          <a:lstStyle/>
          <a:p>
            <a:r>
              <a:t>Title Text</a:t>
            </a:r>
          </a:p>
        </p:txBody>
      </p:sp>
      <p:sp>
        <p:nvSpPr>
          <p:cNvPr id="160" name="Body Level One…"/>
          <p:cNvSpPr txBox="1">
            <a:spLocks noGrp="1"/>
          </p:cNvSpPr>
          <p:nvPr>
            <p:ph type="body" sz="quarter" idx="1"/>
          </p:nvPr>
        </p:nvSpPr>
        <p:spPr>
          <a:xfrm>
            <a:off x="457200" y="2196000"/>
            <a:ext cx="4040188" cy="639763"/>
          </a:xfrm>
          <a:prstGeom prst="rect">
            <a:avLst/>
          </a:prstGeom>
        </p:spPr>
        <p:txBody>
          <a:bodyPr anchor="b">
            <a:normAutofit/>
          </a:bodyPr>
          <a:lstStyle>
            <a:lvl1pPr marL="0" indent="0">
              <a:buSzTx/>
              <a:buNone/>
              <a:defRPr b="1"/>
            </a:lvl1pPr>
            <a:lvl2pPr marL="0" indent="457200">
              <a:buSzTx/>
              <a:buNone/>
              <a:defRPr b="1"/>
            </a:lvl2pPr>
            <a:lvl3pPr marL="0" indent="914400">
              <a:buSzTx/>
              <a:buNone/>
              <a:defRPr b="1"/>
            </a:lvl3pPr>
            <a:lvl4pPr marL="0" indent="1371600">
              <a:buSzTx/>
              <a:buNone/>
              <a:defRPr b="1"/>
            </a:lvl4pPr>
            <a:lvl5pPr marL="0" indent="1828800">
              <a:buSzTx/>
              <a:buNone/>
              <a:defRPr b="1"/>
            </a:lvl5pPr>
          </a:lstStyle>
          <a:p>
            <a:r>
              <a:t>Body Level One</a:t>
            </a:r>
          </a:p>
          <a:p>
            <a:pPr lvl="1"/>
            <a:r>
              <a:t>Body Level Two</a:t>
            </a:r>
          </a:p>
          <a:p>
            <a:pPr lvl="2"/>
            <a:r>
              <a:t>Body Level Three</a:t>
            </a:r>
          </a:p>
          <a:p>
            <a:pPr lvl="3"/>
            <a:r>
              <a:t>Body Level Four</a:t>
            </a:r>
          </a:p>
          <a:p>
            <a:pPr lvl="4"/>
            <a:r>
              <a:t>Body Level Five</a:t>
            </a:r>
          </a:p>
        </p:txBody>
      </p:sp>
      <p:sp>
        <p:nvSpPr>
          <p:cNvPr id="161" name="Text Placeholder 4"/>
          <p:cNvSpPr>
            <a:spLocks noGrp="1"/>
          </p:cNvSpPr>
          <p:nvPr>
            <p:ph type="body" sz="quarter" idx="21"/>
          </p:nvPr>
        </p:nvSpPr>
        <p:spPr>
          <a:xfrm>
            <a:off x="4645025" y="2196000"/>
            <a:ext cx="4041775" cy="639763"/>
          </a:xfrm>
          <a:prstGeom prst="rect">
            <a:avLst/>
          </a:prstGeom>
        </p:spPr>
        <p:txBody>
          <a:bodyPr anchor="b">
            <a:normAutofit/>
          </a:bodyPr>
          <a:lstStyle/>
          <a:p>
            <a:pPr marL="0" indent="0">
              <a:buSzTx/>
              <a:buNone/>
              <a:defRPr b="1"/>
            </a:pPr>
            <a:endParaRPr/>
          </a:p>
        </p:txBody>
      </p:sp>
      <p:sp>
        <p:nvSpPr>
          <p:cNvPr id="162"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tx">
  <p:cSld name="Title Only">
    <p:spTree>
      <p:nvGrpSpPr>
        <p:cNvPr id="1" name=""/>
        <p:cNvGrpSpPr/>
        <p:nvPr/>
      </p:nvGrpSpPr>
      <p:grpSpPr>
        <a:xfrm>
          <a:off x="0" y="0"/>
          <a:ext cx="0" cy="0"/>
          <a:chOff x="0" y="0"/>
          <a:chExt cx="0" cy="0"/>
        </a:xfrm>
      </p:grpSpPr>
      <p:pic>
        <p:nvPicPr>
          <p:cNvPr id="169" name="Picture 7" descr="Picture 7"/>
          <p:cNvPicPr>
            <a:picLocks noChangeAspect="1"/>
          </p:cNvPicPr>
          <p:nvPr/>
        </p:nvPicPr>
        <p:blipFill>
          <a:blip r:embed="rId2"/>
          <a:stretch>
            <a:fillRect/>
          </a:stretch>
        </p:blipFill>
        <p:spPr>
          <a:xfrm>
            <a:off x="0" y="0"/>
            <a:ext cx="9144000" cy="1446671"/>
          </a:xfrm>
          <a:prstGeom prst="rect">
            <a:avLst/>
          </a:prstGeom>
          <a:ln w="12700">
            <a:miter lim="400000"/>
          </a:ln>
        </p:spPr>
      </p:pic>
      <p:pic>
        <p:nvPicPr>
          <p:cNvPr id="170" name="Picture 10" descr="Picture 10"/>
          <p:cNvPicPr>
            <a:picLocks noChangeAspect="1"/>
          </p:cNvPicPr>
          <p:nvPr/>
        </p:nvPicPr>
        <p:blipFill>
          <a:blip r:embed="rId3"/>
          <a:stretch>
            <a:fillRect/>
          </a:stretch>
        </p:blipFill>
        <p:spPr>
          <a:xfrm>
            <a:off x="7615238" y="6364287"/>
            <a:ext cx="1528763" cy="493713"/>
          </a:xfrm>
          <a:prstGeom prst="rect">
            <a:avLst/>
          </a:prstGeom>
          <a:ln w="12700">
            <a:miter lim="400000"/>
          </a:ln>
        </p:spPr>
      </p:pic>
      <p:sp>
        <p:nvSpPr>
          <p:cNvPr id="171" name="TextBox 4"/>
          <p:cNvSpPr txBox="1"/>
          <p:nvPr/>
        </p:nvSpPr>
        <p:spPr>
          <a:xfrm>
            <a:off x="297239" y="716971"/>
            <a:ext cx="7612525" cy="22698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1000" b="1">
                <a:solidFill>
                  <a:schemeClr val="accent3">
                    <a:lumOff val="44000"/>
                  </a:schemeClr>
                </a:solidFill>
                <a:latin typeface="+mn-lt"/>
                <a:ea typeface="+mn-ea"/>
                <a:cs typeface="+mn-cs"/>
                <a:sym typeface="Arial"/>
              </a:defRPr>
            </a:lvl1pPr>
          </a:lstStyle>
          <a:p>
            <a:r>
              <a:t>Component 3: Effective Digital Working Practices</a:t>
            </a:r>
          </a:p>
        </p:txBody>
      </p:sp>
      <p:sp>
        <p:nvSpPr>
          <p:cNvPr id="172" name="Title Text"/>
          <p:cNvSpPr txBox="1">
            <a:spLocks noGrp="1"/>
          </p:cNvSpPr>
          <p:nvPr>
            <p:ph type="title"/>
          </p:nvPr>
        </p:nvSpPr>
        <p:spPr>
          <a:prstGeom prst="rect">
            <a:avLst/>
          </a:prstGeom>
        </p:spPr>
        <p:txBody>
          <a:bodyPr/>
          <a:lstStyle/>
          <a:p>
            <a:r>
              <a:t>Title Text</a:t>
            </a:r>
          </a:p>
        </p:txBody>
      </p:sp>
      <p:sp>
        <p:nvSpPr>
          <p:cNvPr id="173"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tx">
  <p:cSld name="Blank">
    <p:spTree>
      <p:nvGrpSpPr>
        <p:cNvPr id="1" name=""/>
        <p:cNvGrpSpPr/>
        <p:nvPr/>
      </p:nvGrpSpPr>
      <p:grpSpPr>
        <a:xfrm>
          <a:off x="0" y="0"/>
          <a:ext cx="0" cy="0"/>
          <a:chOff x="0" y="0"/>
          <a:chExt cx="0" cy="0"/>
        </a:xfrm>
      </p:grpSpPr>
      <p:pic>
        <p:nvPicPr>
          <p:cNvPr id="180" name="Picture 7" descr="Picture 7"/>
          <p:cNvPicPr>
            <a:picLocks noChangeAspect="1"/>
          </p:cNvPicPr>
          <p:nvPr/>
        </p:nvPicPr>
        <p:blipFill>
          <a:blip r:embed="rId2"/>
          <a:stretch>
            <a:fillRect/>
          </a:stretch>
        </p:blipFill>
        <p:spPr>
          <a:xfrm>
            <a:off x="0" y="0"/>
            <a:ext cx="9144000" cy="1446671"/>
          </a:xfrm>
          <a:prstGeom prst="rect">
            <a:avLst/>
          </a:prstGeom>
          <a:ln w="12700">
            <a:miter lim="400000"/>
          </a:ln>
        </p:spPr>
      </p:pic>
      <p:pic>
        <p:nvPicPr>
          <p:cNvPr id="181" name="Picture 10" descr="Picture 10"/>
          <p:cNvPicPr>
            <a:picLocks noChangeAspect="1"/>
          </p:cNvPicPr>
          <p:nvPr/>
        </p:nvPicPr>
        <p:blipFill>
          <a:blip r:embed="rId3"/>
          <a:stretch>
            <a:fillRect/>
          </a:stretch>
        </p:blipFill>
        <p:spPr>
          <a:xfrm>
            <a:off x="7615238" y="6364287"/>
            <a:ext cx="1528763" cy="493713"/>
          </a:xfrm>
          <a:prstGeom prst="rect">
            <a:avLst/>
          </a:prstGeom>
          <a:ln w="12700">
            <a:miter lim="400000"/>
          </a:ln>
        </p:spPr>
      </p:pic>
      <p:sp>
        <p:nvSpPr>
          <p:cNvPr id="182" name="TextBox 4"/>
          <p:cNvSpPr txBox="1"/>
          <p:nvPr/>
        </p:nvSpPr>
        <p:spPr>
          <a:xfrm>
            <a:off x="297239" y="716971"/>
            <a:ext cx="7612525" cy="22698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1000" b="1">
                <a:solidFill>
                  <a:schemeClr val="accent3">
                    <a:lumOff val="44000"/>
                  </a:schemeClr>
                </a:solidFill>
                <a:latin typeface="+mn-lt"/>
                <a:ea typeface="+mn-ea"/>
                <a:cs typeface="+mn-cs"/>
                <a:sym typeface="Arial"/>
              </a:defRPr>
            </a:lvl1pPr>
          </a:lstStyle>
          <a:p>
            <a:r>
              <a:t>Component 3: Effective Digital Working Practices</a:t>
            </a:r>
          </a:p>
        </p:txBody>
      </p:sp>
      <p:sp>
        <p:nvSpPr>
          <p:cNvPr id="183"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8.xml><?xml version="1.0" encoding="utf-8"?>
<p:sldLayout xmlns:a="http://schemas.openxmlformats.org/drawingml/2006/main" xmlns:r="http://schemas.openxmlformats.org/officeDocument/2006/relationships" xmlns:p="http://schemas.openxmlformats.org/presentationml/2006/main" showMasterSp="0" type="tx">
  <p:cSld name="Content with Caption">
    <p:spTree>
      <p:nvGrpSpPr>
        <p:cNvPr id="1" name=""/>
        <p:cNvGrpSpPr/>
        <p:nvPr/>
      </p:nvGrpSpPr>
      <p:grpSpPr>
        <a:xfrm>
          <a:off x="0" y="0"/>
          <a:ext cx="0" cy="0"/>
          <a:chOff x="0" y="0"/>
          <a:chExt cx="0" cy="0"/>
        </a:xfrm>
      </p:grpSpPr>
      <p:pic>
        <p:nvPicPr>
          <p:cNvPr id="190" name="Picture 7" descr="Picture 7"/>
          <p:cNvPicPr>
            <a:picLocks noChangeAspect="1"/>
          </p:cNvPicPr>
          <p:nvPr/>
        </p:nvPicPr>
        <p:blipFill>
          <a:blip r:embed="rId2"/>
          <a:stretch>
            <a:fillRect/>
          </a:stretch>
        </p:blipFill>
        <p:spPr>
          <a:xfrm>
            <a:off x="0" y="0"/>
            <a:ext cx="9144000" cy="1446671"/>
          </a:xfrm>
          <a:prstGeom prst="rect">
            <a:avLst/>
          </a:prstGeom>
          <a:ln w="12700">
            <a:miter lim="400000"/>
          </a:ln>
        </p:spPr>
      </p:pic>
      <p:pic>
        <p:nvPicPr>
          <p:cNvPr id="191" name="Picture 10" descr="Picture 10"/>
          <p:cNvPicPr>
            <a:picLocks noChangeAspect="1"/>
          </p:cNvPicPr>
          <p:nvPr/>
        </p:nvPicPr>
        <p:blipFill>
          <a:blip r:embed="rId3"/>
          <a:stretch>
            <a:fillRect/>
          </a:stretch>
        </p:blipFill>
        <p:spPr>
          <a:xfrm>
            <a:off x="7615238" y="6364287"/>
            <a:ext cx="1528763" cy="493713"/>
          </a:xfrm>
          <a:prstGeom prst="rect">
            <a:avLst/>
          </a:prstGeom>
          <a:ln w="12700">
            <a:miter lim="400000"/>
          </a:ln>
        </p:spPr>
      </p:pic>
      <p:sp>
        <p:nvSpPr>
          <p:cNvPr id="192" name="TextBox 4"/>
          <p:cNvSpPr txBox="1"/>
          <p:nvPr/>
        </p:nvSpPr>
        <p:spPr>
          <a:xfrm>
            <a:off x="297239" y="716971"/>
            <a:ext cx="7612525" cy="22698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1000" b="1">
                <a:solidFill>
                  <a:schemeClr val="accent3">
                    <a:lumOff val="44000"/>
                  </a:schemeClr>
                </a:solidFill>
                <a:latin typeface="+mn-lt"/>
                <a:ea typeface="+mn-ea"/>
                <a:cs typeface="+mn-cs"/>
                <a:sym typeface="Arial"/>
              </a:defRPr>
            </a:lvl1pPr>
          </a:lstStyle>
          <a:p>
            <a:r>
              <a:t>Component 3: Effective Digital Working Practices</a:t>
            </a:r>
          </a:p>
        </p:txBody>
      </p:sp>
      <p:sp>
        <p:nvSpPr>
          <p:cNvPr id="193" name="Title Text"/>
          <p:cNvSpPr txBox="1">
            <a:spLocks noGrp="1"/>
          </p:cNvSpPr>
          <p:nvPr>
            <p:ph type="title"/>
          </p:nvPr>
        </p:nvSpPr>
        <p:spPr>
          <a:xfrm>
            <a:off x="457200" y="1195200"/>
            <a:ext cx="3008314" cy="865649"/>
          </a:xfrm>
          <a:prstGeom prst="rect">
            <a:avLst/>
          </a:prstGeom>
        </p:spPr>
        <p:txBody>
          <a:bodyPr anchor="b"/>
          <a:lstStyle>
            <a:lvl1pPr algn="l">
              <a:defRPr sz="2000"/>
            </a:lvl1pPr>
          </a:lstStyle>
          <a:p>
            <a:r>
              <a:t>Title Text</a:t>
            </a:r>
          </a:p>
        </p:txBody>
      </p:sp>
      <p:sp>
        <p:nvSpPr>
          <p:cNvPr id="194" name="Body Level One…"/>
          <p:cNvSpPr txBox="1">
            <a:spLocks noGrp="1"/>
          </p:cNvSpPr>
          <p:nvPr>
            <p:ph type="body" sz="quarter" idx="1"/>
          </p:nvPr>
        </p:nvSpPr>
        <p:spPr>
          <a:xfrm>
            <a:off x="457200" y="2132856"/>
            <a:ext cx="3008314" cy="3993308"/>
          </a:xfrm>
          <a:prstGeom prst="rect">
            <a:avLst/>
          </a:prstGeom>
        </p:spPr>
        <p:txBody>
          <a:bodyPr>
            <a:normAutofit/>
          </a:bodyPr>
          <a:lstStyle>
            <a:lvl1pPr marL="0" indent="0">
              <a:spcBef>
                <a:spcPts val="300"/>
              </a:spcBef>
              <a:buSzTx/>
              <a:buNone/>
              <a:defRPr sz="1400"/>
            </a:lvl1pPr>
            <a:lvl2pPr marL="0" indent="457200">
              <a:spcBef>
                <a:spcPts val="300"/>
              </a:spcBef>
              <a:buSzTx/>
              <a:buNone/>
              <a:defRPr sz="1400"/>
            </a:lvl2pPr>
            <a:lvl3pPr marL="0" indent="914400">
              <a:spcBef>
                <a:spcPts val="300"/>
              </a:spcBef>
              <a:buSzTx/>
              <a:buNone/>
              <a:defRPr sz="1400"/>
            </a:lvl3pPr>
            <a:lvl4pPr marL="0" indent="1371600">
              <a:spcBef>
                <a:spcPts val="300"/>
              </a:spcBef>
              <a:buSzTx/>
              <a:buNone/>
              <a:defRPr sz="1400"/>
            </a:lvl4pPr>
            <a:lvl5pPr marL="0" indent="1828800">
              <a:spcBef>
                <a:spcPts val="300"/>
              </a:spcBef>
              <a:buSzTx/>
              <a:buNone/>
              <a:defRPr sz="1400"/>
            </a:lvl5pPr>
          </a:lstStyle>
          <a:p>
            <a:r>
              <a:t>Body Level One</a:t>
            </a:r>
          </a:p>
          <a:p>
            <a:pPr lvl="1"/>
            <a:r>
              <a:t>Body Level Two</a:t>
            </a:r>
          </a:p>
          <a:p>
            <a:pPr lvl="2"/>
            <a:r>
              <a:t>Body Level Three</a:t>
            </a:r>
          </a:p>
          <a:p>
            <a:pPr lvl="3"/>
            <a:r>
              <a:t>Body Level Four</a:t>
            </a:r>
          </a:p>
          <a:p>
            <a:pPr lvl="4"/>
            <a:r>
              <a:t>Body Level Five</a:t>
            </a:r>
          </a:p>
        </p:txBody>
      </p:sp>
      <p:sp>
        <p:nvSpPr>
          <p:cNvPr id="195"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19.xml><?xml version="1.0" encoding="utf-8"?>
<p:sldLayout xmlns:a="http://schemas.openxmlformats.org/drawingml/2006/main" xmlns:r="http://schemas.openxmlformats.org/officeDocument/2006/relationships" xmlns:p="http://schemas.openxmlformats.org/presentationml/2006/main" showMasterSp="0" type="tx">
  <p:cSld name="Picture with Caption">
    <p:spTree>
      <p:nvGrpSpPr>
        <p:cNvPr id="1" name=""/>
        <p:cNvGrpSpPr/>
        <p:nvPr/>
      </p:nvGrpSpPr>
      <p:grpSpPr>
        <a:xfrm>
          <a:off x="0" y="0"/>
          <a:ext cx="0" cy="0"/>
          <a:chOff x="0" y="0"/>
          <a:chExt cx="0" cy="0"/>
        </a:xfrm>
      </p:grpSpPr>
      <p:pic>
        <p:nvPicPr>
          <p:cNvPr id="202" name="Picture 7" descr="Picture 7"/>
          <p:cNvPicPr>
            <a:picLocks noChangeAspect="1"/>
          </p:cNvPicPr>
          <p:nvPr/>
        </p:nvPicPr>
        <p:blipFill>
          <a:blip r:embed="rId2"/>
          <a:stretch>
            <a:fillRect/>
          </a:stretch>
        </p:blipFill>
        <p:spPr>
          <a:xfrm>
            <a:off x="0" y="0"/>
            <a:ext cx="9144000" cy="1446671"/>
          </a:xfrm>
          <a:prstGeom prst="rect">
            <a:avLst/>
          </a:prstGeom>
          <a:ln w="12700">
            <a:miter lim="400000"/>
          </a:ln>
        </p:spPr>
      </p:pic>
      <p:pic>
        <p:nvPicPr>
          <p:cNvPr id="203" name="Picture 10" descr="Picture 10"/>
          <p:cNvPicPr>
            <a:picLocks noChangeAspect="1"/>
          </p:cNvPicPr>
          <p:nvPr/>
        </p:nvPicPr>
        <p:blipFill>
          <a:blip r:embed="rId3"/>
          <a:stretch>
            <a:fillRect/>
          </a:stretch>
        </p:blipFill>
        <p:spPr>
          <a:xfrm>
            <a:off x="7615238" y="6364287"/>
            <a:ext cx="1528763" cy="493713"/>
          </a:xfrm>
          <a:prstGeom prst="rect">
            <a:avLst/>
          </a:prstGeom>
          <a:ln w="12700">
            <a:miter lim="400000"/>
          </a:ln>
        </p:spPr>
      </p:pic>
      <p:sp>
        <p:nvSpPr>
          <p:cNvPr id="204" name="TextBox 4"/>
          <p:cNvSpPr txBox="1"/>
          <p:nvPr/>
        </p:nvSpPr>
        <p:spPr>
          <a:xfrm>
            <a:off x="297239" y="716971"/>
            <a:ext cx="7612525" cy="22698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1000" b="1">
                <a:solidFill>
                  <a:schemeClr val="accent3">
                    <a:lumOff val="44000"/>
                  </a:schemeClr>
                </a:solidFill>
                <a:latin typeface="+mn-lt"/>
                <a:ea typeface="+mn-ea"/>
                <a:cs typeface="+mn-cs"/>
                <a:sym typeface="Arial"/>
              </a:defRPr>
            </a:lvl1pPr>
          </a:lstStyle>
          <a:p>
            <a:r>
              <a:t>Component 3: Effective Digital Working Practices</a:t>
            </a:r>
          </a:p>
        </p:txBody>
      </p:sp>
      <p:sp>
        <p:nvSpPr>
          <p:cNvPr id="205" name="Picture Placeholder 2"/>
          <p:cNvSpPr>
            <a:spLocks noGrp="1"/>
          </p:cNvSpPr>
          <p:nvPr>
            <p:ph type="pic" sz="half" idx="21"/>
          </p:nvPr>
        </p:nvSpPr>
        <p:spPr>
          <a:xfrm>
            <a:off x="1792288" y="1196750"/>
            <a:ext cx="5486401" cy="3530824"/>
          </a:xfrm>
          <a:prstGeom prst="rect">
            <a:avLst/>
          </a:prstGeom>
        </p:spPr>
        <p:txBody>
          <a:bodyPr lIns="91439" rIns="91439"/>
          <a:lstStyle/>
          <a:p>
            <a:endParaRPr/>
          </a:p>
        </p:txBody>
      </p:sp>
      <p:sp>
        <p:nvSpPr>
          <p:cNvPr id="206" name="Title Text"/>
          <p:cNvSpPr txBox="1">
            <a:spLocks noGrp="1"/>
          </p:cNvSpPr>
          <p:nvPr>
            <p:ph type="title"/>
          </p:nvPr>
        </p:nvSpPr>
        <p:spPr>
          <a:xfrm>
            <a:off x="1792288" y="4800600"/>
            <a:ext cx="5486401" cy="566738"/>
          </a:xfrm>
          <a:prstGeom prst="rect">
            <a:avLst/>
          </a:prstGeom>
        </p:spPr>
        <p:txBody>
          <a:bodyPr anchor="b"/>
          <a:lstStyle>
            <a:lvl1pPr algn="l">
              <a:defRPr sz="2000"/>
            </a:lvl1pPr>
          </a:lstStyle>
          <a:p>
            <a:r>
              <a:t>Title Text</a:t>
            </a:r>
          </a:p>
        </p:txBody>
      </p:sp>
      <p:sp>
        <p:nvSpPr>
          <p:cNvPr id="207" name="Body Level One…"/>
          <p:cNvSpPr txBox="1">
            <a:spLocks noGrp="1"/>
          </p:cNvSpPr>
          <p:nvPr>
            <p:ph type="body" sz="quarter" idx="1"/>
          </p:nvPr>
        </p:nvSpPr>
        <p:spPr>
          <a:xfrm>
            <a:off x="1792288" y="5440362"/>
            <a:ext cx="5486401" cy="731838"/>
          </a:xfrm>
          <a:prstGeom prst="rect">
            <a:avLst/>
          </a:prstGeom>
        </p:spPr>
        <p:txBody>
          <a:bodyPr>
            <a:normAutofit/>
          </a:bodyPr>
          <a:lstStyle>
            <a:lvl1pPr marL="0" indent="0">
              <a:spcBef>
                <a:spcPts val="300"/>
              </a:spcBef>
              <a:buSzTx/>
              <a:buNone/>
              <a:defRPr sz="1400"/>
            </a:lvl1pPr>
            <a:lvl2pPr marL="0" indent="457200">
              <a:spcBef>
                <a:spcPts val="300"/>
              </a:spcBef>
              <a:buSzTx/>
              <a:buNone/>
              <a:defRPr sz="1400"/>
            </a:lvl2pPr>
            <a:lvl3pPr marL="0" indent="914400">
              <a:spcBef>
                <a:spcPts val="300"/>
              </a:spcBef>
              <a:buSzTx/>
              <a:buNone/>
              <a:defRPr sz="1400"/>
            </a:lvl3pPr>
            <a:lvl4pPr marL="0" indent="1371600">
              <a:spcBef>
                <a:spcPts val="300"/>
              </a:spcBef>
              <a:buSzTx/>
              <a:buNone/>
              <a:defRPr sz="1400"/>
            </a:lvl4pPr>
            <a:lvl5pPr marL="0" indent="1828800">
              <a:spcBef>
                <a:spcPts val="300"/>
              </a:spcBef>
              <a:buSzTx/>
              <a:buNone/>
              <a:defRPr sz="1400"/>
            </a:lvl5pPr>
          </a:lstStyle>
          <a:p>
            <a:r>
              <a:t>Body Level One</a:t>
            </a:r>
          </a:p>
          <a:p>
            <a:pPr lvl="1"/>
            <a:r>
              <a:t>Body Level Two</a:t>
            </a:r>
          </a:p>
          <a:p>
            <a:pPr lvl="2"/>
            <a:r>
              <a:t>Body Level Three</a:t>
            </a:r>
          </a:p>
          <a:p>
            <a:pPr lvl="3"/>
            <a:r>
              <a:t>Body Level Four</a:t>
            </a:r>
          </a:p>
          <a:p>
            <a:pPr lvl="4"/>
            <a:r>
              <a:t>Body Level Five</a:t>
            </a:r>
          </a:p>
        </p:txBody>
      </p:sp>
      <p:sp>
        <p:nvSpPr>
          <p:cNvPr id="208"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2.xml><?xml version="1.0" encoding="utf-8"?>
<p:sldLayout xmlns:a="http://schemas.openxmlformats.org/drawingml/2006/main" xmlns:r="http://schemas.openxmlformats.org/officeDocument/2006/relationships" xmlns:p="http://schemas.openxmlformats.org/presentationml/2006/main" type="tx">
  <p:cSld name="Title and Content">
    <p:spTree>
      <p:nvGrpSpPr>
        <p:cNvPr id="1" name=""/>
        <p:cNvGrpSpPr/>
        <p:nvPr/>
      </p:nvGrpSpPr>
      <p:grpSpPr>
        <a:xfrm>
          <a:off x="0" y="0"/>
          <a:ext cx="0" cy="0"/>
          <a:chOff x="0" y="0"/>
          <a:chExt cx="0" cy="0"/>
        </a:xfrm>
      </p:grpSpPr>
      <p:sp>
        <p:nvSpPr>
          <p:cNvPr id="26" name="Title Text"/>
          <p:cNvSpPr txBox="1">
            <a:spLocks noGrp="1"/>
          </p:cNvSpPr>
          <p:nvPr>
            <p:ph type="title"/>
          </p:nvPr>
        </p:nvSpPr>
        <p:spPr>
          <a:prstGeom prst="rect">
            <a:avLst/>
          </a:prstGeom>
        </p:spPr>
        <p:txBody>
          <a:bodyPr/>
          <a:lstStyle/>
          <a:p>
            <a:r>
              <a:t>Title Text</a:t>
            </a:r>
          </a:p>
        </p:txBody>
      </p:sp>
      <p:sp>
        <p:nvSpPr>
          <p:cNvPr id="27" name="Body Level One…"/>
          <p:cNvSpPr txBox="1">
            <a:spLocks noGrp="1"/>
          </p:cNvSpPr>
          <p:nvPr>
            <p:ph type="body" idx="1"/>
          </p:nvPr>
        </p:nvSpPr>
        <p:spPr>
          <a:xfrm>
            <a:off x="468312" y="2196000"/>
            <a:ext cx="8207376" cy="3878437"/>
          </a:xfrm>
          <a:prstGeom prst="rect">
            <a:avLst/>
          </a:prstGeom>
        </p:spPr>
        <p:txBody>
          <a:bodyPr>
            <a:normAutofit/>
          </a:bodyPr>
          <a:lstStyle>
            <a:lvl5pPr>
              <a:buChar char="▪"/>
            </a:lvl5pPr>
          </a:lstStyle>
          <a:p>
            <a:r>
              <a:t>Body Level One</a:t>
            </a:r>
          </a:p>
          <a:p>
            <a:pPr lvl="1"/>
            <a:r>
              <a:t>Body Level Two</a:t>
            </a:r>
          </a:p>
          <a:p>
            <a:pPr lvl="2"/>
            <a:r>
              <a:t>Body Level Three</a:t>
            </a:r>
          </a:p>
          <a:p>
            <a:pPr lvl="3"/>
            <a:r>
              <a:t>Body Level Four</a:t>
            </a:r>
          </a:p>
          <a:p>
            <a:pPr lvl="4"/>
            <a:r>
              <a:t>Body Level Five</a:t>
            </a:r>
          </a:p>
        </p:txBody>
      </p:sp>
      <p:sp>
        <p:nvSpPr>
          <p:cNvPr id="28"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20.xml><?xml version="1.0" encoding="utf-8"?>
<p:sldLayout xmlns:a="http://schemas.openxmlformats.org/drawingml/2006/main" xmlns:r="http://schemas.openxmlformats.org/officeDocument/2006/relationships" xmlns:p="http://schemas.openxmlformats.org/presentationml/2006/main" showMasterSp="0" type="tx">
  <p:cSld name="Title and Table">
    <p:spTree>
      <p:nvGrpSpPr>
        <p:cNvPr id="1" name=""/>
        <p:cNvGrpSpPr/>
        <p:nvPr/>
      </p:nvGrpSpPr>
      <p:grpSpPr>
        <a:xfrm>
          <a:off x="0" y="0"/>
          <a:ext cx="0" cy="0"/>
          <a:chOff x="0" y="0"/>
          <a:chExt cx="0" cy="0"/>
        </a:xfrm>
      </p:grpSpPr>
      <p:pic>
        <p:nvPicPr>
          <p:cNvPr id="215" name="Picture 7" descr="Picture 7"/>
          <p:cNvPicPr>
            <a:picLocks noChangeAspect="1"/>
          </p:cNvPicPr>
          <p:nvPr/>
        </p:nvPicPr>
        <p:blipFill>
          <a:blip r:embed="rId2"/>
          <a:stretch>
            <a:fillRect/>
          </a:stretch>
        </p:blipFill>
        <p:spPr>
          <a:xfrm>
            <a:off x="0" y="0"/>
            <a:ext cx="9144000" cy="1446671"/>
          </a:xfrm>
          <a:prstGeom prst="rect">
            <a:avLst/>
          </a:prstGeom>
          <a:ln w="12700">
            <a:miter lim="400000"/>
          </a:ln>
        </p:spPr>
      </p:pic>
      <p:pic>
        <p:nvPicPr>
          <p:cNvPr id="216" name="Picture 10" descr="Picture 10"/>
          <p:cNvPicPr>
            <a:picLocks noChangeAspect="1"/>
          </p:cNvPicPr>
          <p:nvPr/>
        </p:nvPicPr>
        <p:blipFill>
          <a:blip r:embed="rId3"/>
          <a:stretch>
            <a:fillRect/>
          </a:stretch>
        </p:blipFill>
        <p:spPr>
          <a:xfrm>
            <a:off x="7615238" y="6364287"/>
            <a:ext cx="1528763" cy="493713"/>
          </a:xfrm>
          <a:prstGeom prst="rect">
            <a:avLst/>
          </a:prstGeom>
          <a:ln w="12700">
            <a:miter lim="400000"/>
          </a:ln>
        </p:spPr>
      </p:pic>
      <p:sp>
        <p:nvSpPr>
          <p:cNvPr id="217" name="TextBox 4"/>
          <p:cNvSpPr txBox="1"/>
          <p:nvPr/>
        </p:nvSpPr>
        <p:spPr>
          <a:xfrm>
            <a:off x="297239" y="716971"/>
            <a:ext cx="7612525" cy="226987"/>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1000" b="1">
                <a:solidFill>
                  <a:schemeClr val="accent3">
                    <a:lumOff val="44000"/>
                  </a:schemeClr>
                </a:solidFill>
                <a:latin typeface="+mn-lt"/>
                <a:ea typeface="+mn-ea"/>
                <a:cs typeface="+mn-cs"/>
                <a:sym typeface="Arial"/>
              </a:defRPr>
            </a:lvl1pPr>
          </a:lstStyle>
          <a:p>
            <a:r>
              <a:t>Component 3: Effective Digital Working Practices</a:t>
            </a:r>
          </a:p>
        </p:txBody>
      </p:sp>
      <p:sp>
        <p:nvSpPr>
          <p:cNvPr id="218" name="Title Text"/>
          <p:cNvSpPr txBox="1">
            <a:spLocks noGrp="1"/>
          </p:cNvSpPr>
          <p:nvPr>
            <p:ph type="title"/>
          </p:nvPr>
        </p:nvSpPr>
        <p:spPr>
          <a:prstGeom prst="rect">
            <a:avLst/>
          </a:prstGeom>
        </p:spPr>
        <p:txBody>
          <a:bodyPr/>
          <a:lstStyle/>
          <a:p>
            <a:r>
              <a:t>Title Text</a:t>
            </a:r>
          </a:p>
        </p:txBody>
      </p:sp>
      <p:sp>
        <p:nvSpPr>
          <p:cNvPr id="219"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3.xml><?xml version="1.0" encoding="utf-8"?>
<p:sldLayout xmlns:a="http://schemas.openxmlformats.org/drawingml/2006/main" xmlns:r="http://schemas.openxmlformats.org/officeDocument/2006/relationships" xmlns:p="http://schemas.openxmlformats.org/presentationml/2006/main" type="tx">
  <p:cSld name="Section Header">
    <p:spTree>
      <p:nvGrpSpPr>
        <p:cNvPr id="1" name=""/>
        <p:cNvGrpSpPr/>
        <p:nvPr/>
      </p:nvGrpSpPr>
      <p:grpSpPr>
        <a:xfrm>
          <a:off x="0" y="0"/>
          <a:ext cx="0" cy="0"/>
          <a:chOff x="0" y="0"/>
          <a:chExt cx="0" cy="0"/>
        </a:xfrm>
      </p:grpSpPr>
      <p:sp>
        <p:nvSpPr>
          <p:cNvPr id="35" name="Title Text"/>
          <p:cNvSpPr txBox="1">
            <a:spLocks noGrp="1"/>
          </p:cNvSpPr>
          <p:nvPr>
            <p:ph type="title"/>
          </p:nvPr>
        </p:nvSpPr>
        <p:spPr>
          <a:xfrm>
            <a:off x="722312" y="4406900"/>
            <a:ext cx="7772401" cy="1362075"/>
          </a:xfrm>
          <a:prstGeom prst="rect">
            <a:avLst/>
          </a:prstGeom>
        </p:spPr>
        <p:txBody>
          <a:bodyPr anchor="t"/>
          <a:lstStyle>
            <a:lvl1pPr algn="l">
              <a:defRPr sz="4000" cap="all"/>
            </a:lvl1pPr>
          </a:lstStyle>
          <a:p>
            <a:r>
              <a:t>Title Text</a:t>
            </a:r>
          </a:p>
        </p:txBody>
      </p:sp>
      <p:sp>
        <p:nvSpPr>
          <p:cNvPr id="36" name="Body Level One…"/>
          <p:cNvSpPr txBox="1">
            <a:spLocks noGrp="1"/>
          </p:cNvSpPr>
          <p:nvPr>
            <p:ph type="body" sz="quarter" idx="1"/>
          </p:nvPr>
        </p:nvSpPr>
        <p:spPr>
          <a:xfrm>
            <a:off x="722312" y="2906713"/>
            <a:ext cx="7772401" cy="1500188"/>
          </a:xfrm>
          <a:prstGeom prst="rect">
            <a:avLst/>
          </a:prstGeom>
        </p:spPr>
        <p:txBody>
          <a:bodyPr anchor="b">
            <a:normAutofit/>
          </a:bodyPr>
          <a:lstStyle>
            <a:lvl1pPr marL="0" indent="0">
              <a:spcBef>
                <a:spcPts val="400"/>
              </a:spcBef>
              <a:buSzTx/>
              <a:buNone/>
              <a:defRPr sz="2000"/>
            </a:lvl1pPr>
            <a:lvl2pPr marL="0" indent="457200">
              <a:spcBef>
                <a:spcPts val="400"/>
              </a:spcBef>
              <a:buSzTx/>
              <a:buNone/>
              <a:defRPr sz="2000"/>
            </a:lvl2pPr>
            <a:lvl3pPr marL="0" indent="914400">
              <a:spcBef>
                <a:spcPts val="400"/>
              </a:spcBef>
              <a:buSzTx/>
              <a:buNone/>
              <a:defRPr sz="2000"/>
            </a:lvl3pPr>
            <a:lvl4pPr marL="0" indent="1371600">
              <a:spcBef>
                <a:spcPts val="400"/>
              </a:spcBef>
              <a:buSzTx/>
              <a:buNone/>
              <a:defRPr sz="2000"/>
            </a:lvl4pPr>
            <a:lvl5pPr marL="0" indent="1828800">
              <a:spcBef>
                <a:spcPts val="400"/>
              </a:spcBef>
              <a:buSzTx/>
              <a:buNone/>
              <a:defRPr sz="2000"/>
            </a:lvl5pPr>
          </a:lstStyle>
          <a:p>
            <a:r>
              <a:t>Body Level One</a:t>
            </a:r>
          </a:p>
          <a:p>
            <a:pPr lvl="1"/>
            <a:r>
              <a:t>Body Level Two</a:t>
            </a:r>
          </a:p>
          <a:p>
            <a:pPr lvl="2"/>
            <a:r>
              <a:t>Body Level Three</a:t>
            </a:r>
          </a:p>
          <a:p>
            <a:pPr lvl="3"/>
            <a:r>
              <a:t>Body Level Four</a:t>
            </a:r>
          </a:p>
          <a:p>
            <a:pPr lvl="4"/>
            <a:r>
              <a:t>Body Level Five</a:t>
            </a:r>
          </a:p>
        </p:txBody>
      </p:sp>
      <p:sp>
        <p:nvSpPr>
          <p:cNvPr id="37"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4.xml><?xml version="1.0" encoding="utf-8"?>
<p:sldLayout xmlns:a="http://schemas.openxmlformats.org/drawingml/2006/main" xmlns:r="http://schemas.openxmlformats.org/officeDocument/2006/relationships" xmlns:p="http://schemas.openxmlformats.org/presentationml/2006/main" type="tx">
  <p:cSld name="Two Content">
    <p:spTree>
      <p:nvGrpSpPr>
        <p:cNvPr id="1" name=""/>
        <p:cNvGrpSpPr/>
        <p:nvPr/>
      </p:nvGrpSpPr>
      <p:grpSpPr>
        <a:xfrm>
          <a:off x="0" y="0"/>
          <a:ext cx="0" cy="0"/>
          <a:chOff x="0" y="0"/>
          <a:chExt cx="0" cy="0"/>
        </a:xfrm>
      </p:grpSpPr>
      <p:sp>
        <p:nvSpPr>
          <p:cNvPr id="44" name="Title Text"/>
          <p:cNvSpPr txBox="1">
            <a:spLocks noGrp="1"/>
          </p:cNvSpPr>
          <p:nvPr>
            <p:ph type="title"/>
          </p:nvPr>
        </p:nvSpPr>
        <p:spPr>
          <a:prstGeom prst="rect">
            <a:avLst/>
          </a:prstGeom>
        </p:spPr>
        <p:txBody>
          <a:bodyPr/>
          <a:lstStyle/>
          <a:p>
            <a:r>
              <a:t>Title Text</a:t>
            </a:r>
          </a:p>
        </p:txBody>
      </p:sp>
      <p:sp>
        <p:nvSpPr>
          <p:cNvPr id="45" name="Body Level One…"/>
          <p:cNvSpPr txBox="1">
            <a:spLocks noGrp="1"/>
          </p:cNvSpPr>
          <p:nvPr>
            <p:ph type="body" sz="half" idx="1"/>
          </p:nvPr>
        </p:nvSpPr>
        <p:spPr>
          <a:xfrm>
            <a:off x="468312" y="2196000"/>
            <a:ext cx="4027489" cy="4024101"/>
          </a:xfrm>
          <a:prstGeom prst="rect">
            <a:avLst/>
          </a:prstGeom>
        </p:spPr>
        <p:txBody>
          <a:bodyPr>
            <a:normAutofit/>
          </a:bodyPr>
          <a:lstStyle>
            <a:lvl5pPr>
              <a:buChar char="▪"/>
            </a:lvl5pPr>
          </a:lstStyle>
          <a:p>
            <a:r>
              <a:t>Body Level One</a:t>
            </a:r>
          </a:p>
          <a:p>
            <a:pPr lvl="1"/>
            <a:r>
              <a:t>Body Level Two</a:t>
            </a:r>
          </a:p>
          <a:p>
            <a:pPr lvl="2"/>
            <a:r>
              <a:t>Body Level Three</a:t>
            </a:r>
          </a:p>
          <a:p>
            <a:pPr lvl="3"/>
            <a:r>
              <a:t>Body Level Four</a:t>
            </a:r>
          </a:p>
          <a:p>
            <a:pPr lvl="4"/>
            <a:r>
              <a:t>Body Level Five</a:t>
            </a:r>
          </a:p>
        </p:txBody>
      </p:sp>
      <p:sp>
        <p:nvSpPr>
          <p:cNvPr id="46"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5.xml><?xml version="1.0" encoding="utf-8"?>
<p:sldLayout xmlns:a="http://schemas.openxmlformats.org/drawingml/2006/main" xmlns:r="http://schemas.openxmlformats.org/officeDocument/2006/relationships" xmlns:p="http://schemas.openxmlformats.org/presentationml/2006/main" type="tx">
  <p:cSld name="Comparison">
    <p:spTree>
      <p:nvGrpSpPr>
        <p:cNvPr id="1" name=""/>
        <p:cNvGrpSpPr/>
        <p:nvPr/>
      </p:nvGrpSpPr>
      <p:grpSpPr>
        <a:xfrm>
          <a:off x="0" y="0"/>
          <a:ext cx="0" cy="0"/>
          <a:chOff x="0" y="0"/>
          <a:chExt cx="0" cy="0"/>
        </a:xfrm>
      </p:grpSpPr>
      <p:pic>
        <p:nvPicPr>
          <p:cNvPr id="53" name="Picture 5" descr="Picture 5"/>
          <p:cNvPicPr>
            <a:picLocks noChangeAspect="1"/>
          </p:cNvPicPr>
          <p:nvPr/>
        </p:nvPicPr>
        <p:blipFill>
          <a:blip r:embed="rId2"/>
          <a:stretch>
            <a:fillRect/>
          </a:stretch>
        </p:blipFill>
        <p:spPr>
          <a:xfrm>
            <a:off x="0" y="6356350"/>
            <a:ext cx="1762125" cy="493713"/>
          </a:xfrm>
          <a:prstGeom prst="rect">
            <a:avLst/>
          </a:prstGeom>
          <a:ln w="12700">
            <a:miter lim="400000"/>
          </a:ln>
        </p:spPr>
      </p:pic>
      <p:sp>
        <p:nvSpPr>
          <p:cNvPr id="54" name="Title Text"/>
          <p:cNvSpPr txBox="1">
            <a:spLocks noGrp="1"/>
          </p:cNvSpPr>
          <p:nvPr>
            <p:ph type="title"/>
          </p:nvPr>
        </p:nvSpPr>
        <p:spPr>
          <a:prstGeom prst="rect">
            <a:avLst/>
          </a:prstGeom>
        </p:spPr>
        <p:txBody>
          <a:bodyPr/>
          <a:lstStyle/>
          <a:p>
            <a:r>
              <a:t>Title Text</a:t>
            </a:r>
          </a:p>
        </p:txBody>
      </p:sp>
      <p:sp>
        <p:nvSpPr>
          <p:cNvPr id="55" name="Body Level One…"/>
          <p:cNvSpPr txBox="1">
            <a:spLocks noGrp="1"/>
          </p:cNvSpPr>
          <p:nvPr>
            <p:ph type="body" sz="quarter" idx="1"/>
          </p:nvPr>
        </p:nvSpPr>
        <p:spPr>
          <a:xfrm>
            <a:off x="457200" y="2196000"/>
            <a:ext cx="4040188" cy="639763"/>
          </a:xfrm>
          <a:prstGeom prst="rect">
            <a:avLst/>
          </a:prstGeom>
        </p:spPr>
        <p:txBody>
          <a:bodyPr anchor="b">
            <a:normAutofit/>
          </a:bodyPr>
          <a:lstStyle>
            <a:lvl1pPr marL="0" indent="0">
              <a:buSzTx/>
              <a:buNone/>
              <a:defRPr b="1"/>
            </a:lvl1pPr>
            <a:lvl2pPr marL="0" indent="457200">
              <a:buSzTx/>
              <a:buNone/>
              <a:defRPr b="1"/>
            </a:lvl2pPr>
            <a:lvl3pPr marL="0" indent="914400">
              <a:buSzTx/>
              <a:buNone/>
              <a:defRPr b="1"/>
            </a:lvl3pPr>
            <a:lvl4pPr marL="0" indent="1371600">
              <a:buSzTx/>
              <a:buNone/>
              <a:defRPr b="1"/>
            </a:lvl4pPr>
            <a:lvl5pPr marL="0" indent="1828800">
              <a:buSzTx/>
              <a:buNone/>
              <a:defRPr b="1"/>
            </a:lvl5pPr>
          </a:lstStyle>
          <a:p>
            <a:r>
              <a:t>Body Level One</a:t>
            </a:r>
          </a:p>
          <a:p>
            <a:pPr lvl="1"/>
            <a:r>
              <a:t>Body Level Two</a:t>
            </a:r>
          </a:p>
          <a:p>
            <a:pPr lvl="2"/>
            <a:r>
              <a:t>Body Level Three</a:t>
            </a:r>
          </a:p>
          <a:p>
            <a:pPr lvl="3"/>
            <a:r>
              <a:t>Body Level Four</a:t>
            </a:r>
          </a:p>
          <a:p>
            <a:pPr lvl="4"/>
            <a:r>
              <a:t>Body Level Five</a:t>
            </a:r>
          </a:p>
        </p:txBody>
      </p:sp>
      <p:sp>
        <p:nvSpPr>
          <p:cNvPr id="56" name="Text Placeholder 4"/>
          <p:cNvSpPr>
            <a:spLocks noGrp="1"/>
          </p:cNvSpPr>
          <p:nvPr>
            <p:ph type="body" sz="quarter" idx="21"/>
          </p:nvPr>
        </p:nvSpPr>
        <p:spPr>
          <a:xfrm>
            <a:off x="4645025" y="2196000"/>
            <a:ext cx="4041775" cy="639763"/>
          </a:xfrm>
          <a:prstGeom prst="rect">
            <a:avLst/>
          </a:prstGeom>
        </p:spPr>
        <p:txBody>
          <a:bodyPr anchor="b">
            <a:normAutofit/>
          </a:bodyPr>
          <a:lstStyle/>
          <a:p>
            <a:pPr marL="0" indent="0">
              <a:buSzTx/>
              <a:buNone/>
              <a:defRPr b="1"/>
            </a:pPr>
            <a:endParaRPr/>
          </a:p>
        </p:txBody>
      </p:sp>
      <p:sp>
        <p:nvSpPr>
          <p:cNvPr id="57"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6.xml><?xml version="1.0" encoding="utf-8"?>
<p:sldLayout xmlns:a="http://schemas.openxmlformats.org/drawingml/2006/main" xmlns:r="http://schemas.openxmlformats.org/officeDocument/2006/relationships" xmlns:p="http://schemas.openxmlformats.org/presentationml/2006/main" type="tx">
  <p:cSld name="Title Only">
    <p:spTree>
      <p:nvGrpSpPr>
        <p:cNvPr id="1" name=""/>
        <p:cNvGrpSpPr/>
        <p:nvPr/>
      </p:nvGrpSpPr>
      <p:grpSpPr>
        <a:xfrm>
          <a:off x="0" y="0"/>
          <a:ext cx="0" cy="0"/>
          <a:chOff x="0" y="0"/>
          <a:chExt cx="0" cy="0"/>
        </a:xfrm>
      </p:grpSpPr>
      <p:sp>
        <p:nvSpPr>
          <p:cNvPr id="64" name="Title Text"/>
          <p:cNvSpPr txBox="1">
            <a:spLocks noGrp="1"/>
          </p:cNvSpPr>
          <p:nvPr>
            <p:ph type="title"/>
          </p:nvPr>
        </p:nvSpPr>
        <p:spPr>
          <a:prstGeom prst="rect">
            <a:avLst/>
          </a:prstGeom>
        </p:spPr>
        <p:txBody>
          <a:bodyPr/>
          <a:lstStyle/>
          <a:p>
            <a:r>
              <a:t>Title Text</a:t>
            </a:r>
          </a:p>
        </p:txBody>
      </p:sp>
      <p:sp>
        <p:nvSpPr>
          <p:cNvPr id="65"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7.xml><?xml version="1.0" encoding="utf-8"?>
<p:sldLayout xmlns:a="http://schemas.openxmlformats.org/drawingml/2006/main" xmlns:r="http://schemas.openxmlformats.org/officeDocument/2006/relationships" xmlns:p="http://schemas.openxmlformats.org/presentationml/2006/main" type="tx">
  <p:cSld name="Blank">
    <p:spTree>
      <p:nvGrpSpPr>
        <p:cNvPr id="1" name=""/>
        <p:cNvGrpSpPr/>
        <p:nvPr/>
      </p:nvGrpSpPr>
      <p:grpSpPr>
        <a:xfrm>
          <a:off x="0" y="0"/>
          <a:ext cx="0" cy="0"/>
          <a:chOff x="0" y="0"/>
          <a:chExt cx="0" cy="0"/>
        </a:xfrm>
      </p:grpSpPr>
      <p:sp>
        <p:nvSpPr>
          <p:cNvPr id="72"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8.xml><?xml version="1.0" encoding="utf-8"?>
<p:sldLayout xmlns:a="http://schemas.openxmlformats.org/drawingml/2006/main" xmlns:r="http://schemas.openxmlformats.org/officeDocument/2006/relationships" xmlns:p="http://schemas.openxmlformats.org/presentationml/2006/main" type="tx">
  <p:cSld name="Content with Caption">
    <p:spTree>
      <p:nvGrpSpPr>
        <p:cNvPr id="1" name=""/>
        <p:cNvGrpSpPr/>
        <p:nvPr/>
      </p:nvGrpSpPr>
      <p:grpSpPr>
        <a:xfrm>
          <a:off x="0" y="0"/>
          <a:ext cx="0" cy="0"/>
          <a:chOff x="0" y="0"/>
          <a:chExt cx="0" cy="0"/>
        </a:xfrm>
      </p:grpSpPr>
      <p:sp>
        <p:nvSpPr>
          <p:cNvPr id="79" name="Title Text"/>
          <p:cNvSpPr txBox="1">
            <a:spLocks noGrp="1"/>
          </p:cNvSpPr>
          <p:nvPr>
            <p:ph type="title"/>
          </p:nvPr>
        </p:nvSpPr>
        <p:spPr>
          <a:xfrm>
            <a:off x="457200" y="1195200"/>
            <a:ext cx="3008314" cy="865649"/>
          </a:xfrm>
          <a:prstGeom prst="rect">
            <a:avLst/>
          </a:prstGeom>
        </p:spPr>
        <p:txBody>
          <a:bodyPr anchor="b"/>
          <a:lstStyle>
            <a:lvl1pPr algn="l">
              <a:defRPr sz="2000"/>
            </a:lvl1pPr>
          </a:lstStyle>
          <a:p>
            <a:r>
              <a:t>Title Text</a:t>
            </a:r>
          </a:p>
        </p:txBody>
      </p:sp>
      <p:sp>
        <p:nvSpPr>
          <p:cNvPr id="80" name="Body Level One…"/>
          <p:cNvSpPr txBox="1">
            <a:spLocks noGrp="1"/>
          </p:cNvSpPr>
          <p:nvPr>
            <p:ph type="body" sz="quarter" idx="1"/>
          </p:nvPr>
        </p:nvSpPr>
        <p:spPr>
          <a:xfrm>
            <a:off x="457200" y="2132856"/>
            <a:ext cx="3008314" cy="3993308"/>
          </a:xfrm>
          <a:prstGeom prst="rect">
            <a:avLst/>
          </a:prstGeom>
        </p:spPr>
        <p:txBody>
          <a:bodyPr>
            <a:normAutofit/>
          </a:bodyPr>
          <a:lstStyle>
            <a:lvl1pPr marL="0" indent="0">
              <a:spcBef>
                <a:spcPts val="300"/>
              </a:spcBef>
              <a:buSzTx/>
              <a:buNone/>
              <a:defRPr sz="1400"/>
            </a:lvl1pPr>
            <a:lvl2pPr marL="0" indent="457200">
              <a:spcBef>
                <a:spcPts val="300"/>
              </a:spcBef>
              <a:buSzTx/>
              <a:buNone/>
              <a:defRPr sz="1400"/>
            </a:lvl2pPr>
            <a:lvl3pPr marL="0" indent="914400">
              <a:spcBef>
                <a:spcPts val="300"/>
              </a:spcBef>
              <a:buSzTx/>
              <a:buNone/>
              <a:defRPr sz="1400"/>
            </a:lvl3pPr>
            <a:lvl4pPr marL="0" indent="1371600">
              <a:spcBef>
                <a:spcPts val="300"/>
              </a:spcBef>
              <a:buSzTx/>
              <a:buNone/>
              <a:defRPr sz="1400"/>
            </a:lvl4pPr>
            <a:lvl5pPr marL="0" indent="1828800">
              <a:spcBef>
                <a:spcPts val="300"/>
              </a:spcBef>
              <a:buSzTx/>
              <a:buNone/>
              <a:defRPr sz="1400"/>
            </a:lvl5pPr>
          </a:lstStyle>
          <a:p>
            <a:r>
              <a:t>Body Level One</a:t>
            </a:r>
          </a:p>
          <a:p>
            <a:pPr lvl="1"/>
            <a:r>
              <a:t>Body Level Two</a:t>
            </a:r>
          </a:p>
          <a:p>
            <a:pPr lvl="2"/>
            <a:r>
              <a:t>Body Level Three</a:t>
            </a:r>
          </a:p>
          <a:p>
            <a:pPr lvl="3"/>
            <a:r>
              <a:t>Body Level Four</a:t>
            </a:r>
          </a:p>
          <a:p>
            <a:pPr lvl="4"/>
            <a:r>
              <a:t>Body Level Five</a:t>
            </a:r>
          </a:p>
        </p:txBody>
      </p:sp>
      <p:sp>
        <p:nvSpPr>
          <p:cNvPr id="81"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Layouts/slideLayout9.xml><?xml version="1.0" encoding="utf-8"?>
<p:sldLayout xmlns:a="http://schemas.openxmlformats.org/drawingml/2006/main" xmlns:r="http://schemas.openxmlformats.org/officeDocument/2006/relationships" xmlns:p="http://schemas.openxmlformats.org/presentationml/2006/main" type="tx">
  <p:cSld name="Picture with Caption">
    <p:spTree>
      <p:nvGrpSpPr>
        <p:cNvPr id="1" name=""/>
        <p:cNvGrpSpPr/>
        <p:nvPr/>
      </p:nvGrpSpPr>
      <p:grpSpPr>
        <a:xfrm>
          <a:off x="0" y="0"/>
          <a:ext cx="0" cy="0"/>
          <a:chOff x="0" y="0"/>
          <a:chExt cx="0" cy="0"/>
        </a:xfrm>
      </p:grpSpPr>
      <p:sp>
        <p:nvSpPr>
          <p:cNvPr id="88" name="Picture Placeholder 2"/>
          <p:cNvSpPr>
            <a:spLocks noGrp="1"/>
          </p:cNvSpPr>
          <p:nvPr>
            <p:ph type="pic" sz="half" idx="21"/>
          </p:nvPr>
        </p:nvSpPr>
        <p:spPr>
          <a:xfrm>
            <a:off x="1792288" y="1196750"/>
            <a:ext cx="5486401" cy="3530824"/>
          </a:xfrm>
          <a:prstGeom prst="rect">
            <a:avLst/>
          </a:prstGeom>
        </p:spPr>
        <p:txBody>
          <a:bodyPr lIns="91439" rIns="91439"/>
          <a:lstStyle/>
          <a:p>
            <a:endParaRPr/>
          </a:p>
        </p:txBody>
      </p:sp>
      <p:sp>
        <p:nvSpPr>
          <p:cNvPr id="89" name="Title Text"/>
          <p:cNvSpPr txBox="1">
            <a:spLocks noGrp="1"/>
          </p:cNvSpPr>
          <p:nvPr>
            <p:ph type="title"/>
          </p:nvPr>
        </p:nvSpPr>
        <p:spPr>
          <a:xfrm>
            <a:off x="1792288" y="4800600"/>
            <a:ext cx="5486401" cy="566738"/>
          </a:xfrm>
          <a:prstGeom prst="rect">
            <a:avLst/>
          </a:prstGeom>
        </p:spPr>
        <p:txBody>
          <a:bodyPr anchor="b"/>
          <a:lstStyle>
            <a:lvl1pPr algn="l">
              <a:defRPr sz="2000"/>
            </a:lvl1pPr>
          </a:lstStyle>
          <a:p>
            <a:r>
              <a:t>Title Text</a:t>
            </a:r>
          </a:p>
        </p:txBody>
      </p:sp>
      <p:sp>
        <p:nvSpPr>
          <p:cNvPr id="90" name="Body Level One…"/>
          <p:cNvSpPr txBox="1">
            <a:spLocks noGrp="1"/>
          </p:cNvSpPr>
          <p:nvPr>
            <p:ph type="body" sz="quarter" idx="1"/>
          </p:nvPr>
        </p:nvSpPr>
        <p:spPr>
          <a:xfrm>
            <a:off x="1792288" y="5440362"/>
            <a:ext cx="5486401" cy="731838"/>
          </a:xfrm>
          <a:prstGeom prst="rect">
            <a:avLst/>
          </a:prstGeom>
        </p:spPr>
        <p:txBody>
          <a:bodyPr>
            <a:normAutofit/>
          </a:bodyPr>
          <a:lstStyle>
            <a:lvl1pPr marL="0" indent="0">
              <a:spcBef>
                <a:spcPts val="300"/>
              </a:spcBef>
              <a:buSzTx/>
              <a:buNone/>
              <a:defRPr sz="1400"/>
            </a:lvl1pPr>
            <a:lvl2pPr marL="0" indent="457200">
              <a:spcBef>
                <a:spcPts val="300"/>
              </a:spcBef>
              <a:buSzTx/>
              <a:buNone/>
              <a:defRPr sz="1400"/>
            </a:lvl2pPr>
            <a:lvl3pPr marL="0" indent="914400">
              <a:spcBef>
                <a:spcPts val="300"/>
              </a:spcBef>
              <a:buSzTx/>
              <a:buNone/>
              <a:defRPr sz="1400"/>
            </a:lvl3pPr>
            <a:lvl4pPr marL="0" indent="1371600">
              <a:spcBef>
                <a:spcPts val="300"/>
              </a:spcBef>
              <a:buSzTx/>
              <a:buNone/>
              <a:defRPr sz="1400"/>
            </a:lvl4pPr>
            <a:lvl5pPr marL="0" indent="1828800">
              <a:spcBef>
                <a:spcPts val="300"/>
              </a:spcBef>
              <a:buSzTx/>
              <a:buNone/>
              <a:defRPr sz="1400"/>
            </a:lvl5pPr>
          </a:lstStyle>
          <a:p>
            <a:r>
              <a:t>Body Level One</a:t>
            </a:r>
          </a:p>
          <a:p>
            <a:pPr lvl="1"/>
            <a:r>
              <a:t>Body Level Two</a:t>
            </a:r>
          </a:p>
          <a:p>
            <a:pPr lvl="2"/>
            <a:r>
              <a:t>Body Level Three</a:t>
            </a:r>
          </a:p>
          <a:p>
            <a:pPr lvl="3"/>
            <a:r>
              <a:t>Body Level Four</a:t>
            </a:r>
          </a:p>
          <a:p>
            <a:pPr lvl="4"/>
            <a:r>
              <a:t>Body Level Five</a:t>
            </a:r>
          </a:p>
        </p:txBody>
      </p:sp>
      <p:sp>
        <p:nvSpPr>
          <p:cNvPr id="91" name="Slide Number"/>
          <p:cNvSpPr txBox="1">
            <a:spLocks noGrp="1"/>
          </p:cNvSpPr>
          <p:nvPr>
            <p:ph type="sldNum" sz="quarter" idx="2"/>
          </p:nvPr>
        </p:nvSpPr>
        <p:spPr>
          <a:prstGeom prst="rect">
            <a:avLst/>
          </a:prstGeom>
        </p:spPr>
        <p:txBody>
          <a:bodyPr/>
          <a:lstStyle/>
          <a:p>
            <a:fld id="{86CB4B4D-7CA3-9044-876B-883B54F8677D}" type="slidenum">
              <a:t>‹#›</a:t>
            </a:fld>
            <a:endParaRPr/>
          </a:p>
        </p:txBody>
      </p:sp>
    </p:spTree>
  </p:cSld>
  <p:clrMapOvr>
    <a:masterClrMapping/>
  </p:clrMapOvr>
  <p:transition spd="med"/>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theme" Target="../theme/theme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image" Target="../media/image2.jpeg"/><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3">
            <a:lumOff val="44000"/>
          </a:schemeClr>
        </a:solidFill>
        <a:effectLst/>
      </p:bgPr>
    </p:bg>
    <p:spTree>
      <p:nvGrpSpPr>
        <p:cNvPr id="1" name=""/>
        <p:cNvGrpSpPr/>
        <p:nvPr/>
      </p:nvGrpSpPr>
      <p:grpSpPr>
        <a:xfrm>
          <a:off x="0" y="0"/>
          <a:ext cx="0" cy="0"/>
          <a:chOff x="0" y="0"/>
          <a:chExt cx="0" cy="0"/>
        </a:xfrm>
      </p:grpSpPr>
      <p:pic>
        <p:nvPicPr>
          <p:cNvPr id="3" name="Picture 9" descr="Picture 9"/>
          <p:cNvPicPr>
            <a:picLocks noChangeAspect="1"/>
          </p:cNvPicPr>
          <p:nvPr/>
        </p:nvPicPr>
        <p:blipFill>
          <a:blip r:embed="rId22"/>
          <a:stretch>
            <a:fillRect/>
          </a:stretch>
        </p:blipFill>
        <p:spPr>
          <a:xfrm>
            <a:off x="7596336" y="6362829"/>
            <a:ext cx="1255441" cy="377697"/>
          </a:xfrm>
          <a:prstGeom prst="rect">
            <a:avLst/>
          </a:prstGeom>
          <a:ln w="12700">
            <a:miter lim="400000"/>
          </a:ln>
        </p:spPr>
      </p:pic>
      <p:sp>
        <p:nvSpPr>
          <p:cNvPr id="5" name="Title Text"/>
          <p:cNvSpPr txBox="1">
            <a:spLocks noGrp="1"/>
          </p:cNvSpPr>
          <p:nvPr>
            <p:ph type="title"/>
          </p:nvPr>
        </p:nvSpPr>
        <p:spPr>
          <a:xfrm>
            <a:off x="457200" y="1195200"/>
            <a:ext cx="8229600" cy="86400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nchor="ctr">
            <a:normAutofit/>
          </a:bodyPr>
          <a:lstStyle/>
          <a:p>
            <a:r>
              <a:t>Title Text</a:t>
            </a:r>
          </a:p>
        </p:txBody>
      </p:sp>
      <p:sp>
        <p:nvSpPr>
          <p:cNvPr id="6" name="Body Level One…"/>
          <p:cNvSpPr txBox="1">
            <a:spLocks noGrp="1"/>
          </p:cNvSpPr>
          <p:nvPr>
            <p:ph type="body" idx="1"/>
          </p:nvPr>
        </p:nvSpPr>
        <p:spPr>
          <a:xfrm>
            <a:off x="457200" y="1600200"/>
            <a:ext cx="8229600" cy="4525963"/>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lstStyle/>
          <a:p>
            <a:r>
              <a:t>Body Level One</a:t>
            </a:r>
          </a:p>
          <a:p>
            <a:pPr lvl="1"/>
            <a:r>
              <a:t>Body Level Two</a:t>
            </a:r>
          </a:p>
          <a:p>
            <a:pPr lvl="2"/>
            <a:r>
              <a:t>Body Level Three</a:t>
            </a:r>
          </a:p>
          <a:p>
            <a:pPr lvl="3"/>
            <a:r>
              <a:t>Body Level Four</a:t>
            </a:r>
          </a:p>
          <a:p>
            <a:pPr lvl="4"/>
            <a:r>
              <a:t>Body Level Five</a:t>
            </a:r>
          </a:p>
        </p:txBody>
      </p:sp>
      <p:sp>
        <p:nvSpPr>
          <p:cNvPr id="7" name="Slide Number"/>
          <p:cNvSpPr txBox="1">
            <a:spLocks noGrp="1"/>
          </p:cNvSpPr>
          <p:nvPr>
            <p:ph type="sldNum" sz="quarter" idx="2"/>
          </p:nvPr>
        </p:nvSpPr>
        <p:spPr>
          <a:xfrm>
            <a:off x="4419600" y="6172200"/>
            <a:ext cx="2133600" cy="368301"/>
          </a:xfrm>
          <a:prstGeom prst="rect">
            <a:avLst/>
          </a:prstGeom>
          <a:ln w="12700">
            <a:miter lim="400000"/>
          </a:ln>
        </p:spPr>
        <p:txBody>
          <a:bodyPr wrap="none" lIns="45719" rIns="45719" anchor="ctr">
            <a:spAutoFit/>
          </a:bodyPr>
          <a:lstStyle>
            <a:lvl1pPr algn="r">
              <a:defRPr sz="1200">
                <a:latin typeface="+mn-lt"/>
                <a:ea typeface="+mn-ea"/>
                <a:cs typeface="+mn-cs"/>
                <a:sym typeface="Arial"/>
              </a:defRPr>
            </a:lvl1pPr>
          </a:lstStyle>
          <a:p>
            <a:fld id="{86CB4B4D-7CA3-9044-876B-883B54F8677D}" type="slidenum">
              <a:t>‹#›</a:t>
            </a:fld>
            <a:endParaRPr/>
          </a:p>
        </p:txBody>
      </p:sp>
      <p:sp>
        <p:nvSpPr>
          <p:cNvPr id="9" name="TextBox 4">
            <a:extLst>
              <a:ext uri="{FF2B5EF4-FFF2-40B4-BE49-F238E27FC236}">
                <a16:creationId xmlns:a16="http://schemas.microsoft.com/office/drawing/2014/main" id="{C97B4FC1-CEEB-0A13-F0D6-158D71869343}"/>
              </a:ext>
            </a:extLst>
          </p:cNvPr>
          <p:cNvSpPr txBox="1"/>
          <p:nvPr userDrawn="1"/>
        </p:nvSpPr>
        <p:spPr>
          <a:xfrm>
            <a:off x="167935" y="698499"/>
            <a:ext cx="7612525" cy="261610"/>
          </a:xfrm>
          <a:prstGeom prst="rect">
            <a:avLst/>
          </a:prstGeom>
          <a:ln w="12700">
            <a:miter lim="400000"/>
          </a:ln>
          <a:extLst>
            <a:ext uri="{C572A759-6A51-4108-AA02-DFA0A04FC94B}">
              <ma14:wrappingTextBoxFlag xmlns="" xmlns:m="http://schemas.openxmlformats.org/officeDocument/2006/math" xmlns:a14="http://schemas.microsoft.com/office/drawing/2010/main" xmlns:ma14="http://schemas.microsoft.com/office/mac/drawingml/2011/main" val="1"/>
            </a:ext>
          </a:extLst>
        </p:spPr>
        <p:txBody>
          <a:bodyPr lIns="45719" rIns="45719">
            <a:spAutoFit/>
          </a:bodyPr>
          <a:lstStyle>
            <a:lvl1pPr>
              <a:defRPr sz="1000" b="1">
                <a:solidFill>
                  <a:schemeClr val="accent3">
                    <a:lumOff val="44000"/>
                  </a:schemeClr>
                </a:solidFill>
                <a:latin typeface="+mj-lt"/>
                <a:ea typeface="+mj-ea"/>
                <a:cs typeface="+mj-cs"/>
                <a:sym typeface="Arial"/>
              </a:defRPr>
            </a:lvl1pPr>
          </a:lstStyle>
          <a:p>
            <a:pPr marL="0" marR="0" indent="0" algn="l" defTabSz="914400" rtl="0" fontAlgn="auto" latinLnBrk="0" hangingPunct="0">
              <a:lnSpc>
                <a:spcPct val="100000"/>
              </a:lnSpc>
              <a:spcBef>
                <a:spcPts val="0"/>
              </a:spcBef>
              <a:spcAft>
                <a:spcPts val="0"/>
              </a:spcAft>
              <a:buClrTx/>
              <a:buSzTx/>
              <a:buFontTx/>
              <a:buNone/>
              <a:tabLst/>
            </a:pPr>
            <a:r>
              <a:rPr kumimoji="0" sz="1100" b="1" i="0" u="none" strike="noStrike" kern="1200" cap="none" spc="0" normalizeH="0" baseline="0" dirty="0">
                <a:ln>
                  <a:noFill/>
                </a:ln>
                <a:solidFill>
                  <a:schemeClr val="bg1">
                    <a:lumMod val="50000"/>
                  </a:schemeClr>
                </a:solidFill>
                <a:effectLst/>
                <a:uFillTx/>
                <a:latin typeface="Arial" panose="020B0604020202020204" pitchFamily="34" charset="0"/>
                <a:ea typeface="+mn-ea"/>
                <a:cs typeface="Arial" panose="020B0604020202020204" pitchFamily="34" charset="0"/>
                <a:sym typeface="Verdana"/>
              </a:rPr>
              <a:t>Component 3: Effective Digital Working Practices</a:t>
            </a:r>
          </a:p>
        </p:txBody>
      </p:sp>
      <p:pic>
        <p:nvPicPr>
          <p:cNvPr id="10" name="Picture 9">
            <a:extLst>
              <a:ext uri="{FF2B5EF4-FFF2-40B4-BE49-F238E27FC236}">
                <a16:creationId xmlns:a16="http://schemas.microsoft.com/office/drawing/2014/main" id="{D1A66026-F2E7-4812-51F1-8DDC4AED3473}"/>
              </a:ext>
            </a:extLst>
          </p:cNvPr>
          <p:cNvPicPr>
            <a:picLocks noChangeAspect="1"/>
          </p:cNvPicPr>
          <p:nvPr userDrawn="1"/>
        </p:nvPicPr>
        <p:blipFill>
          <a:blip r:embed="rId23" cstate="print">
            <a:extLst>
              <a:ext uri="{28A0092B-C50C-407E-A947-70E740481C1C}">
                <a14:useLocalDpi xmlns:a14="http://schemas.microsoft.com/office/drawing/2010/main" val="0"/>
              </a:ext>
            </a:extLst>
          </a:blip>
          <a:srcRect/>
          <a:stretch/>
        </p:blipFill>
        <p:spPr>
          <a:xfrm>
            <a:off x="0" y="-27384"/>
            <a:ext cx="9144000" cy="606970"/>
          </a:xfrm>
          <a:prstGeom prst="rect">
            <a:avLst/>
          </a:prstGeom>
        </p:spPr>
      </p:pic>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 id="2147483666" r:id="rId18"/>
    <p:sldLayoutId id="2147483667" r:id="rId19"/>
    <p:sldLayoutId id="2147483668" r:id="rId20"/>
  </p:sldLayoutIdLst>
  <p:transition spd="med"/>
  <p:txStyles>
    <p:titleStyle>
      <a:lvl1pPr marL="0" marR="0" indent="0" algn="ctr" defTabSz="914400" rtl="0" latinLnBrk="0">
        <a:lnSpc>
          <a:spcPct val="100000"/>
        </a:lnSpc>
        <a:spcBef>
          <a:spcPts val="0"/>
        </a:spcBef>
        <a:spcAft>
          <a:spcPts val="0"/>
        </a:spcAft>
        <a:buClrTx/>
        <a:buSzTx/>
        <a:buFontTx/>
        <a:buNone/>
        <a:tabLst/>
        <a:defRPr sz="4400" b="1" i="0" u="none" strike="noStrike" cap="none" spc="0" baseline="0">
          <a:solidFill>
            <a:srgbClr val="000000"/>
          </a:solidFill>
          <a:uFillTx/>
          <a:latin typeface="+mn-lt"/>
          <a:ea typeface="+mn-ea"/>
          <a:cs typeface="+mn-cs"/>
          <a:sym typeface="Arial"/>
        </a:defRPr>
      </a:lvl1pPr>
      <a:lvl2pPr marL="0" marR="0" indent="0" algn="ctr" defTabSz="914400" rtl="0" latinLnBrk="0">
        <a:lnSpc>
          <a:spcPct val="100000"/>
        </a:lnSpc>
        <a:spcBef>
          <a:spcPts val="0"/>
        </a:spcBef>
        <a:spcAft>
          <a:spcPts val="0"/>
        </a:spcAft>
        <a:buClrTx/>
        <a:buSzTx/>
        <a:buFontTx/>
        <a:buNone/>
        <a:tabLst/>
        <a:defRPr sz="4400" b="1" i="0" u="none" strike="noStrike" cap="none" spc="0" baseline="0">
          <a:solidFill>
            <a:srgbClr val="000000"/>
          </a:solidFill>
          <a:uFillTx/>
          <a:latin typeface="+mn-lt"/>
          <a:ea typeface="+mn-ea"/>
          <a:cs typeface="+mn-cs"/>
          <a:sym typeface="Arial"/>
        </a:defRPr>
      </a:lvl2pPr>
      <a:lvl3pPr marL="0" marR="0" indent="0" algn="ctr" defTabSz="914400" rtl="0" latinLnBrk="0">
        <a:lnSpc>
          <a:spcPct val="100000"/>
        </a:lnSpc>
        <a:spcBef>
          <a:spcPts val="0"/>
        </a:spcBef>
        <a:spcAft>
          <a:spcPts val="0"/>
        </a:spcAft>
        <a:buClrTx/>
        <a:buSzTx/>
        <a:buFontTx/>
        <a:buNone/>
        <a:tabLst/>
        <a:defRPr sz="4400" b="1" i="0" u="none" strike="noStrike" cap="none" spc="0" baseline="0">
          <a:solidFill>
            <a:srgbClr val="000000"/>
          </a:solidFill>
          <a:uFillTx/>
          <a:latin typeface="+mn-lt"/>
          <a:ea typeface="+mn-ea"/>
          <a:cs typeface="+mn-cs"/>
          <a:sym typeface="Arial"/>
        </a:defRPr>
      </a:lvl3pPr>
      <a:lvl4pPr marL="0" marR="0" indent="0" algn="ctr" defTabSz="914400" rtl="0" latinLnBrk="0">
        <a:lnSpc>
          <a:spcPct val="100000"/>
        </a:lnSpc>
        <a:spcBef>
          <a:spcPts val="0"/>
        </a:spcBef>
        <a:spcAft>
          <a:spcPts val="0"/>
        </a:spcAft>
        <a:buClrTx/>
        <a:buSzTx/>
        <a:buFontTx/>
        <a:buNone/>
        <a:tabLst/>
        <a:defRPr sz="4400" b="1" i="0" u="none" strike="noStrike" cap="none" spc="0" baseline="0">
          <a:solidFill>
            <a:srgbClr val="000000"/>
          </a:solidFill>
          <a:uFillTx/>
          <a:latin typeface="+mn-lt"/>
          <a:ea typeface="+mn-ea"/>
          <a:cs typeface="+mn-cs"/>
          <a:sym typeface="Arial"/>
        </a:defRPr>
      </a:lvl4pPr>
      <a:lvl5pPr marL="0" marR="0" indent="0" algn="ctr" defTabSz="914400" rtl="0" latinLnBrk="0">
        <a:lnSpc>
          <a:spcPct val="100000"/>
        </a:lnSpc>
        <a:spcBef>
          <a:spcPts val="0"/>
        </a:spcBef>
        <a:spcAft>
          <a:spcPts val="0"/>
        </a:spcAft>
        <a:buClrTx/>
        <a:buSzTx/>
        <a:buFontTx/>
        <a:buNone/>
        <a:tabLst/>
        <a:defRPr sz="4400" b="1" i="0" u="none" strike="noStrike" cap="none" spc="0" baseline="0">
          <a:solidFill>
            <a:srgbClr val="000000"/>
          </a:solidFill>
          <a:uFillTx/>
          <a:latin typeface="+mn-lt"/>
          <a:ea typeface="+mn-ea"/>
          <a:cs typeface="+mn-cs"/>
          <a:sym typeface="Arial"/>
        </a:defRPr>
      </a:lvl5pPr>
      <a:lvl6pPr marL="0" marR="0" indent="457200" algn="ctr" defTabSz="914400" rtl="0" latinLnBrk="0">
        <a:lnSpc>
          <a:spcPct val="100000"/>
        </a:lnSpc>
        <a:spcBef>
          <a:spcPts val="0"/>
        </a:spcBef>
        <a:spcAft>
          <a:spcPts val="0"/>
        </a:spcAft>
        <a:buClrTx/>
        <a:buSzTx/>
        <a:buFontTx/>
        <a:buNone/>
        <a:tabLst/>
        <a:defRPr sz="4400" b="1" i="0" u="none" strike="noStrike" cap="none" spc="0" baseline="0">
          <a:solidFill>
            <a:srgbClr val="000000"/>
          </a:solidFill>
          <a:uFillTx/>
          <a:latin typeface="+mn-lt"/>
          <a:ea typeface="+mn-ea"/>
          <a:cs typeface="+mn-cs"/>
          <a:sym typeface="Arial"/>
        </a:defRPr>
      </a:lvl6pPr>
      <a:lvl7pPr marL="0" marR="0" indent="914400" algn="ctr" defTabSz="914400" rtl="0" latinLnBrk="0">
        <a:lnSpc>
          <a:spcPct val="100000"/>
        </a:lnSpc>
        <a:spcBef>
          <a:spcPts val="0"/>
        </a:spcBef>
        <a:spcAft>
          <a:spcPts val="0"/>
        </a:spcAft>
        <a:buClrTx/>
        <a:buSzTx/>
        <a:buFontTx/>
        <a:buNone/>
        <a:tabLst/>
        <a:defRPr sz="4400" b="1" i="0" u="none" strike="noStrike" cap="none" spc="0" baseline="0">
          <a:solidFill>
            <a:srgbClr val="000000"/>
          </a:solidFill>
          <a:uFillTx/>
          <a:latin typeface="+mn-lt"/>
          <a:ea typeface="+mn-ea"/>
          <a:cs typeface="+mn-cs"/>
          <a:sym typeface="Arial"/>
        </a:defRPr>
      </a:lvl7pPr>
      <a:lvl8pPr marL="0" marR="0" indent="1371600" algn="ctr" defTabSz="914400" rtl="0" latinLnBrk="0">
        <a:lnSpc>
          <a:spcPct val="100000"/>
        </a:lnSpc>
        <a:spcBef>
          <a:spcPts val="0"/>
        </a:spcBef>
        <a:spcAft>
          <a:spcPts val="0"/>
        </a:spcAft>
        <a:buClrTx/>
        <a:buSzTx/>
        <a:buFontTx/>
        <a:buNone/>
        <a:tabLst/>
        <a:defRPr sz="4400" b="1" i="0" u="none" strike="noStrike" cap="none" spc="0" baseline="0">
          <a:solidFill>
            <a:srgbClr val="000000"/>
          </a:solidFill>
          <a:uFillTx/>
          <a:latin typeface="+mn-lt"/>
          <a:ea typeface="+mn-ea"/>
          <a:cs typeface="+mn-cs"/>
          <a:sym typeface="Arial"/>
        </a:defRPr>
      </a:lvl8pPr>
      <a:lvl9pPr marL="0" marR="0" indent="1828800" algn="ctr" defTabSz="914400" rtl="0" latinLnBrk="0">
        <a:lnSpc>
          <a:spcPct val="100000"/>
        </a:lnSpc>
        <a:spcBef>
          <a:spcPts val="0"/>
        </a:spcBef>
        <a:spcAft>
          <a:spcPts val="0"/>
        </a:spcAft>
        <a:buClrTx/>
        <a:buSzTx/>
        <a:buFontTx/>
        <a:buNone/>
        <a:tabLst/>
        <a:defRPr sz="4400" b="1" i="0" u="none" strike="noStrike" cap="none" spc="0" baseline="0">
          <a:solidFill>
            <a:srgbClr val="000000"/>
          </a:solidFill>
          <a:uFillTx/>
          <a:latin typeface="+mn-lt"/>
          <a:ea typeface="+mn-ea"/>
          <a:cs typeface="+mn-cs"/>
          <a:sym typeface="Arial"/>
        </a:defRPr>
      </a:lvl9pPr>
    </p:titleStyle>
    <p:bodyStyle>
      <a:lvl1pPr marL="342900" marR="0" indent="-342900" algn="l" defTabSz="914400" rtl="0" latinLnBrk="0">
        <a:lnSpc>
          <a:spcPct val="100000"/>
        </a:lnSpc>
        <a:spcBef>
          <a:spcPts val="500"/>
        </a:spcBef>
        <a:spcAft>
          <a:spcPts val="0"/>
        </a:spcAft>
        <a:buClrTx/>
        <a:buSzPct val="100000"/>
        <a:buFontTx/>
        <a:buChar char="▪"/>
        <a:tabLst/>
        <a:defRPr sz="2400" b="0" i="0" u="none" strike="noStrike" cap="none" spc="0" baseline="0">
          <a:solidFill>
            <a:srgbClr val="000000"/>
          </a:solidFill>
          <a:uFillTx/>
          <a:latin typeface="+mn-lt"/>
          <a:ea typeface="+mn-ea"/>
          <a:cs typeface="+mn-cs"/>
          <a:sym typeface="Arial"/>
        </a:defRPr>
      </a:lvl1pPr>
      <a:lvl2pPr marL="742950" marR="0" indent="-285750" algn="l" defTabSz="914400" rtl="0" latinLnBrk="0">
        <a:lnSpc>
          <a:spcPct val="100000"/>
        </a:lnSpc>
        <a:spcBef>
          <a:spcPts val="500"/>
        </a:spcBef>
        <a:spcAft>
          <a:spcPts val="0"/>
        </a:spcAft>
        <a:buClrTx/>
        <a:buSzPct val="100000"/>
        <a:buFontTx/>
        <a:buChar char="▪"/>
        <a:tabLst/>
        <a:defRPr sz="2400" b="0" i="0" u="none" strike="noStrike" cap="none" spc="0" baseline="0">
          <a:solidFill>
            <a:srgbClr val="000000"/>
          </a:solidFill>
          <a:uFillTx/>
          <a:latin typeface="+mn-lt"/>
          <a:ea typeface="+mn-ea"/>
          <a:cs typeface="+mn-cs"/>
          <a:sym typeface="Arial"/>
        </a:defRPr>
      </a:lvl2pPr>
      <a:lvl3pPr marL="1143000" marR="0" indent="-228600" algn="l" defTabSz="914400" rtl="0" latinLnBrk="0">
        <a:lnSpc>
          <a:spcPct val="100000"/>
        </a:lnSpc>
        <a:spcBef>
          <a:spcPts val="500"/>
        </a:spcBef>
        <a:spcAft>
          <a:spcPts val="0"/>
        </a:spcAft>
        <a:buClrTx/>
        <a:buSzPct val="100000"/>
        <a:buFontTx/>
        <a:buChar char="▪"/>
        <a:tabLst/>
        <a:defRPr sz="2400" b="0" i="0" u="none" strike="noStrike" cap="none" spc="0" baseline="0">
          <a:solidFill>
            <a:srgbClr val="000000"/>
          </a:solidFill>
          <a:uFillTx/>
          <a:latin typeface="+mn-lt"/>
          <a:ea typeface="+mn-ea"/>
          <a:cs typeface="+mn-cs"/>
          <a:sym typeface="Arial"/>
        </a:defRPr>
      </a:lvl3pPr>
      <a:lvl4pPr marL="1600200" marR="0" indent="-228600" algn="l" defTabSz="914400" rtl="0" latinLnBrk="0">
        <a:lnSpc>
          <a:spcPct val="100000"/>
        </a:lnSpc>
        <a:spcBef>
          <a:spcPts val="500"/>
        </a:spcBef>
        <a:spcAft>
          <a:spcPts val="0"/>
        </a:spcAft>
        <a:buClrTx/>
        <a:buSzPct val="100000"/>
        <a:buFontTx/>
        <a:buChar char="▪"/>
        <a:tabLst/>
        <a:defRPr sz="2400" b="0" i="0" u="none" strike="noStrike" cap="none" spc="0" baseline="0">
          <a:solidFill>
            <a:srgbClr val="000000"/>
          </a:solidFill>
          <a:uFillTx/>
          <a:latin typeface="+mn-lt"/>
          <a:ea typeface="+mn-ea"/>
          <a:cs typeface="+mn-cs"/>
          <a:sym typeface="Arial"/>
        </a:defRPr>
      </a:lvl4pPr>
      <a:lvl5pPr marL="2057400" marR="0" indent="-228600" algn="l" defTabSz="914400" rtl="0" latinLnBrk="0">
        <a:lnSpc>
          <a:spcPct val="100000"/>
        </a:lnSpc>
        <a:spcBef>
          <a:spcPts val="500"/>
        </a:spcBef>
        <a:spcAft>
          <a:spcPts val="0"/>
        </a:spcAft>
        <a:buClrTx/>
        <a:buSzPct val="100000"/>
        <a:buFontTx/>
        <a:buChar char="»"/>
        <a:tabLst/>
        <a:defRPr sz="2400" b="0" i="0" u="none" strike="noStrike" cap="none" spc="0" baseline="0">
          <a:solidFill>
            <a:srgbClr val="000000"/>
          </a:solidFill>
          <a:uFillTx/>
          <a:latin typeface="+mn-lt"/>
          <a:ea typeface="+mn-ea"/>
          <a:cs typeface="+mn-cs"/>
          <a:sym typeface="Arial"/>
        </a:defRPr>
      </a:lvl5pPr>
      <a:lvl6pPr marL="0" marR="0" indent="2286000" algn="l" defTabSz="914400" rtl="0" latinLnBrk="0">
        <a:lnSpc>
          <a:spcPct val="100000"/>
        </a:lnSpc>
        <a:spcBef>
          <a:spcPts val="500"/>
        </a:spcBef>
        <a:spcAft>
          <a:spcPts val="0"/>
        </a:spcAft>
        <a:buClrTx/>
        <a:buSzTx/>
        <a:buFont typeface="Wingdings"/>
        <a:buNone/>
        <a:tabLst/>
        <a:defRPr sz="2400" b="0" i="0" u="none" strike="noStrike" cap="none" spc="0" baseline="0">
          <a:solidFill>
            <a:srgbClr val="000000"/>
          </a:solidFill>
          <a:uFillTx/>
          <a:latin typeface="+mn-lt"/>
          <a:ea typeface="+mn-ea"/>
          <a:cs typeface="+mn-cs"/>
          <a:sym typeface="Arial"/>
        </a:defRPr>
      </a:lvl6pPr>
      <a:lvl7pPr marL="0" marR="0" indent="2743200" algn="l" defTabSz="914400" rtl="0" latinLnBrk="0">
        <a:lnSpc>
          <a:spcPct val="100000"/>
        </a:lnSpc>
        <a:spcBef>
          <a:spcPts val="500"/>
        </a:spcBef>
        <a:spcAft>
          <a:spcPts val="0"/>
        </a:spcAft>
        <a:buClrTx/>
        <a:buSzTx/>
        <a:buFont typeface="Wingdings"/>
        <a:buNone/>
        <a:tabLst/>
        <a:defRPr sz="2400" b="0" i="0" u="none" strike="noStrike" cap="none" spc="0" baseline="0">
          <a:solidFill>
            <a:srgbClr val="000000"/>
          </a:solidFill>
          <a:uFillTx/>
          <a:latin typeface="+mn-lt"/>
          <a:ea typeface="+mn-ea"/>
          <a:cs typeface="+mn-cs"/>
          <a:sym typeface="Arial"/>
        </a:defRPr>
      </a:lvl7pPr>
      <a:lvl8pPr marL="0" marR="0" indent="3200400" algn="l" defTabSz="914400" rtl="0" latinLnBrk="0">
        <a:lnSpc>
          <a:spcPct val="100000"/>
        </a:lnSpc>
        <a:spcBef>
          <a:spcPts val="500"/>
        </a:spcBef>
        <a:spcAft>
          <a:spcPts val="0"/>
        </a:spcAft>
        <a:buClrTx/>
        <a:buSzTx/>
        <a:buFont typeface="Wingdings"/>
        <a:buNone/>
        <a:tabLst/>
        <a:defRPr sz="2400" b="0" i="0" u="none" strike="noStrike" cap="none" spc="0" baseline="0">
          <a:solidFill>
            <a:srgbClr val="000000"/>
          </a:solidFill>
          <a:uFillTx/>
          <a:latin typeface="+mn-lt"/>
          <a:ea typeface="+mn-ea"/>
          <a:cs typeface="+mn-cs"/>
          <a:sym typeface="Arial"/>
        </a:defRPr>
      </a:lvl8pPr>
      <a:lvl9pPr marL="0" marR="0" indent="3657600" algn="l" defTabSz="914400" rtl="0" latinLnBrk="0">
        <a:lnSpc>
          <a:spcPct val="100000"/>
        </a:lnSpc>
        <a:spcBef>
          <a:spcPts val="500"/>
        </a:spcBef>
        <a:spcAft>
          <a:spcPts val="0"/>
        </a:spcAft>
        <a:buClrTx/>
        <a:buSzTx/>
        <a:buFont typeface="Wingdings"/>
        <a:buNone/>
        <a:tabLst/>
        <a:defRPr sz="2400" b="0" i="0" u="none" strike="noStrike" cap="none" spc="0" baseline="0">
          <a:solidFill>
            <a:srgbClr val="000000"/>
          </a:solidFill>
          <a:uFillTx/>
          <a:latin typeface="+mn-lt"/>
          <a:ea typeface="+mn-ea"/>
          <a:cs typeface="+mn-cs"/>
          <a:sym typeface="Arial"/>
        </a:defRPr>
      </a:lvl9pPr>
    </p:bodyStyle>
    <p:otherStyle>
      <a:lvl1pPr marL="0" marR="0" indent="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Arial"/>
        </a:defRPr>
      </a:lvl1pPr>
      <a:lvl2pPr marL="0" marR="0" indent="45720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Arial"/>
        </a:defRPr>
      </a:lvl2pPr>
      <a:lvl3pPr marL="0" marR="0" indent="91440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Arial"/>
        </a:defRPr>
      </a:lvl3pPr>
      <a:lvl4pPr marL="0" marR="0" indent="137160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Arial"/>
        </a:defRPr>
      </a:lvl4pPr>
      <a:lvl5pPr marL="0" marR="0" indent="182880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Arial"/>
        </a:defRPr>
      </a:lvl5pPr>
      <a:lvl6pPr marL="0" marR="0" indent="228600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Arial"/>
        </a:defRPr>
      </a:lvl6pPr>
      <a:lvl7pPr marL="0" marR="0" indent="274320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Arial"/>
        </a:defRPr>
      </a:lvl7pPr>
      <a:lvl8pPr marL="0" marR="0" indent="320040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Arial"/>
        </a:defRPr>
      </a:lvl8pPr>
      <a:lvl9pPr marL="0" marR="0" indent="3657600" algn="r" defTabSz="914400" rtl="0" latinLnBrk="0">
        <a:lnSpc>
          <a:spcPct val="100000"/>
        </a:lnSpc>
        <a:spcBef>
          <a:spcPts val="0"/>
        </a:spcBef>
        <a:spcAft>
          <a:spcPts val="0"/>
        </a:spcAft>
        <a:buClrTx/>
        <a:buSzTx/>
        <a:buFontTx/>
        <a:buNone/>
        <a:tabLst/>
        <a:defRPr sz="1200" b="0" i="0" u="none" strike="noStrike" cap="none" spc="0" baseline="0">
          <a:solidFill>
            <a:schemeClr val="tx1"/>
          </a:solidFill>
          <a:uFillTx/>
          <a:latin typeface="+mn-lt"/>
          <a:ea typeface="+mn-ea"/>
          <a:cs typeface="+mn-cs"/>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8" name="Title 1"/>
          <p:cNvSpPr txBox="1">
            <a:spLocks noGrp="1"/>
          </p:cNvSpPr>
          <p:nvPr>
            <p:ph type="ctrTitle"/>
          </p:nvPr>
        </p:nvSpPr>
        <p:spPr>
          <a:prstGeom prst="rect">
            <a:avLst/>
          </a:prstGeom>
        </p:spPr>
        <p:txBody>
          <a:bodyPr/>
          <a:lstStyle/>
          <a:p>
            <a:r>
              <a:t>Copyright law</a:t>
            </a:r>
          </a:p>
        </p:txBody>
      </p:sp>
      <p:sp>
        <p:nvSpPr>
          <p:cNvPr id="2" name="Footer Placeholder 4">
            <a:extLst>
              <a:ext uri="{FF2B5EF4-FFF2-40B4-BE49-F238E27FC236}">
                <a16:creationId xmlns:a16="http://schemas.microsoft.com/office/drawing/2014/main" id="{E215E22F-CF91-EC62-E10F-5148A38C8A40}"/>
              </a:ext>
            </a:extLst>
          </p:cNvPr>
          <p:cNvSpPr txBox="1"/>
          <p:nvPr/>
        </p:nvSpPr>
        <p:spPr>
          <a:xfrm>
            <a:off x="514032" y="6453187"/>
            <a:ext cx="6820536" cy="24622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a:defRPr sz="1100">
                <a:latin typeface="+mn-lt"/>
                <a:ea typeface="+mn-ea"/>
                <a:cs typeface="+mn-cs"/>
                <a:sym typeface="Arial"/>
              </a:defRPr>
            </a:pPr>
            <a:r>
              <a:rPr sz="1000" dirty="0">
                <a:latin typeface="+mn-lt"/>
              </a:rPr>
              <a:t>© Pearson Education Ltd 2022. Copying permitted for purchasing institution only.</a:t>
            </a:r>
            <a:r>
              <a:rPr sz="1000" dirty="0">
                <a:latin typeface="+mn-lt"/>
                <a:ea typeface="Verdana"/>
                <a:cs typeface="Verdana"/>
                <a:sym typeface="Verdana"/>
              </a:rPr>
              <a:t> </a:t>
            </a:r>
            <a:r>
              <a:rPr lang="en-GB" sz="1000" dirty="0">
                <a:solidFill>
                  <a:srgbClr val="000000"/>
                </a:solidFill>
                <a:effectLst/>
                <a:latin typeface="+mn-lt"/>
                <a:ea typeface="Calibri" panose="020F0502020204030204" pitchFamily="34" charset="0"/>
              </a:rPr>
              <a:t>This material is not copyright free.</a:t>
            </a:r>
            <a:endParaRPr sz="1000" dirty="0">
              <a:latin typeface="+mn-lt"/>
              <a:ea typeface="Verdana"/>
              <a:cs typeface="Verdana"/>
              <a:sym typeface="Verdana"/>
            </a:endParaRPr>
          </a:p>
        </p:txBody>
      </p:sp>
    </p:spTree>
  </p:cSld>
  <p:clrMapOvr>
    <a:masterClrMapping/>
  </p:clrMapOvr>
  <p:transition spd="med"/>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3" name="Title 1"/>
          <p:cNvSpPr txBox="1">
            <a:spLocks noGrp="1"/>
          </p:cNvSpPr>
          <p:nvPr>
            <p:ph type="title"/>
          </p:nvPr>
        </p:nvSpPr>
        <p:spPr>
          <a:xfrm>
            <a:off x="457200" y="1195200"/>
            <a:ext cx="8229600" cy="864000"/>
          </a:xfrm>
          <a:prstGeom prst="rect">
            <a:avLst/>
          </a:prstGeom>
        </p:spPr>
        <p:txBody>
          <a:bodyPr/>
          <a:lstStyle/>
          <a:p>
            <a:r>
              <a:t>What is copyright?</a:t>
            </a:r>
          </a:p>
        </p:txBody>
      </p:sp>
      <p:sp>
        <p:nvSpPr>
          <p:cNvPr id="234" name="Content Placeholder 2"/>
          <p:cNvSpPr txBox="1">
            <a:spLocks noGrp="1"/>
          </p:cNvSpPr>
          <p:nvPr>
            <p:ph type="body" idx="1"/>
          </p:nvPr>
        </p:nvSpPr>
        <p:spPr>
          <a:xfrm>
            <a:off x="766688" y="2420888"/>
            <a:ext cx="7920112" cy="3878437"/>
          </a:xfrm>
          <a:prstGeom prst="rect">
            <a:avLst/>
          </a:prstGeom>
        </p:spPr>
        <p:txBody>
          <a:bodyPr/>
          <a:lstStyle/>
          <a:p>
            <a:r>
              <a:rPr dirty="0"/>
              <a:t>The right to control how an original piece of creative work is used.</a:t>
            </a:r>
          </a:p>
          <a:p>
            <a:r>
              <a:rPr dirty="0"/>
              <a:t>The right belongs either to </a:t>
            </a:r>
            <a:r>
              <a:rPr b="1" dirty="0"/>
              <a:t>the creator </a:t>
            </a:r>
            <a:r>
              <a:rPr dirty="0"/>
              <a:t>or </a:t>
            </a:r>
            <a:r>
              <a:rPr b="1" dirty="0"/>
              <a:t>the current copyright holder</a:t>
            </a:r>
            <a:r>
              <a:rPr dirty="0"/>
              <a:t> (owner).</a:t>
            </a:r>
          </a:p>
          <a:p>
            <a:pPr lvl="1"/>
            <a:r>
              <a:rPr dirty="0"/>
              <a:t>This could be a publisher (e.g. books or films).</a:t>
            </a:r>
          </a:p>
        </p:txBody>
      </p:sp>
      <p:sp>
        <p:nvSpPr>
          <p:cNvPr id="2" name="Footer Placeholder 4">
            <a:extLst>
              <a:ext uri="{FF2B5EF4-FFF2-40B4-BE49-F238E27FC236}">
                <a16:creationId xmlns:a16="http://schemas.microsoft.com/office/drawing/2014/main" id="{4B5DB655-8C01-E6D0-9A0D-87332F9352E0}"/>
              </a:ext>
            </a:extLst>
          </p:cNvPr>
          <p:cNvSpPr txBox="1"/>
          <p:nvPr/>
        </p:nvSpPr>
        <p:spPr>
          <a:xfrm>
            <a:off x="514032" y="6453187"/>
            <a:ext cx="6820536" cy="24622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a:defRPr sz="1100">
                <a:latin typeface="+mn-lt"/>
                <a:ea typeface="+mn-ea"/>
                <a:cs typeface="+mn-cs"/>
                <a:sym typeface="Arial"/>
              </a:defRPr>
            </a:pPr>
            <a:r>
              <a:rPr sz="1000" dirty="0">
                <a:latin typeface="+mn-lt"/>
              </a:rPr>
              <a:t>© Pearson Education Ltd 2022. Copying permitted for purchasing institution only.</a:t>
            </a:r>
            <a:r>
              <a:rPr sz="1000" dirty="0">
                <a:latin typeface="+mn-lt"/>
                <a:ea typeface="Verdana"/>
                <a:cs typeface="Verdana"/>
                <a:sym typeface="Verdana"/>
              </a:rPr>
              <a:t> </a:t>
            </a:r>
            <a:r>
              <a:rPr lang="en-GB" sz="1000" dirty="0">
                <a:solidFill>
                  <a:srgbClr val="000000"/>
                </a:solidFill>
                <a:effectLst/>
                <a:latin typeface="+mn-lt"/>
                <a:ea typeface="Calibri" panose="020F0502020204030204" pitchFamily="34" charset="0"/>
              </a:rPr>
              <a:t>This material is not copyright free.</a:t>
            </a:r>
            <a:endParaRPr sz="1000" dirty="0">
              <a:latin typeface="+mn-lt"/>
              <a:ea typeface="Verdana"/>
              <a:cs typeface="Verdana"/>
              <a:sym typeface="Verdana"/>
            </a:endParaRPr>
          </a:p>
        </p:txBody>
      </p:sp>
    </p:spTree>
  </p:cSld>
  <p:clrMapOvr>
    <a:masterClrMapping/>
  </p:clrMapOvr>
  <mc:AlternateContent xmlns:mc="http://schemas.openxmlformats.org/markup-compatibility/2006" xmlns:p14="http://schemas.microsoft.com/office/powerpoint/2010/main">
    <mc:Choice Requires="p14">
      <p:transition spd="slow">
        <p:fade/>
      </p:transition>
    </mc:Choice>
    <mc:Fallback xmlns="" xmlns:m="http://schemas.openxmlformats.org/officeDocument/2006/math" xmlns:a14="http://schemas.microsoft.com/office/drawing/2010/main">
      <p:transition spd="med">
        <p:fade/>
      </p:transition>
    </mc:Fallback>
  </mc:AlternateContent>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0" presetClass="entr" fill="hold" grpId="1" nodeType="clickEffect">
                                  <p:stCondLst>
                                    <p:cond delay="0"/>
                                  </p:stCondLst>
                                  <p:iterate>
                                    <p:tmAbs val="0"/>
                                  </p:iterate>
                                  <p:childTnLst>
                                    <p:set>
                                      <p:cBhvr>
                                        <p:cTn id="6" fill="hold"/>
                                        <p:tgtEl>
                                          <p:spTgt spid="234">
                                            <p:bg/>
                                          </p:spTgt>
                                        </p:tgtEl>
                                        <p:attrNameLst>
                                          <p:attrName>style.visibility</p:attrName>
                                        </p:attrNameLst>
                                      </p:cBhvr>
                                      <p:to>
                                        <p:strVal val="visible"/>
                                      </p:to>
                                    </p:set>
                                    <p:animEffect transition="in" filter="fade">
                                      <p:cBhvr>
                                        <p:cTn id="7" dur="500"/>
                                        <p:tgtEl>
                                          <p:spTgt spid="234">
                                            <p:bg/>
                                          </p:spTgt>
                                        </p:tgtEl>
                                      </p:cBhvr>
                                    </p:animEffect>
                                  </p:childTnLst>
                                </p:cTn>
                              </p:par>
                              <p:par>
                                <p:cTn id="8" presetID="10" presetClass="entr" presetSubtype="0" fill="hold" grpId="1" nodeType="withEffect">
                                  <p:stCondLst>
                                    <p:cond delay="0"/>
                                  </p:stCondLst>
                                  <p:iterate>
                                    <p:tmAbs val="0"/>
                                  </p:iterate>
                                  <p:childTnLst>
                                    <p:set>
                                      <p:cBhvr>
                                        <p:cTn id="9" fill="hold"/>
                                        <p:tgtEl>
                                          <p:spTgt spid="234">
                                            <p:txEl>
                                              <p:pRg st="0" end="0"/>
                                            </p:txEl>
                                          </p:spTgt>
                                        </p:tgtEl>
                                        <p:attrNameLst>
                                          <p:attrName>style.visibility</p:attrName>
                                        </p:attrNameLst>
                                      </p:cBhvr>
                                      <p:to>
                                        <p:strVal val="visible"/>
                                      </p:to>
                                    </p:set>
                                    <p:animEffect transition="in" filter="fade">
                                      <p:cBhvr>
                                        <p:cTn id="10" dur="500"/>
                                        <p:tgtEl>
                                          <p:spTgt spid="234">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fill="hold" grpId="1" nodeType="clickEffect">
                                  <p:stCondLst>
                                    <p:cond delay="0"/>
                                  </p:stCondLst>
                                  <p:iterate>
                                    <p:tmAbs val="0"/>
                                  </p:iterate>
                                  <p:childTnLst>
                                    <p:set>
                                      <p:cBhvr>
                                        <p:cTn id="14" fill="hold"/>
                                        <p:tgtEl>
                                          <p:spTgt spid="234">
                                            <p:txEl>
                                              <p:pRg st="1" end="1"/>
                                            </p:txEl>
                                          </p:spTgt>
                                        </p:tgtEl>
                                        <p:attrNameLst>
                                          <p:attrName>style.visibility</p:attrName>
                                        </p:attrNameLst>
                                      </p:cBhvr>
                                      <p:to>
                                        <p:strVal val="visible"/>
                                      </p:to>
                                    </p:set>
                                    <p:animEffect transition="in" filter="fade">
                                      <p:cBhvr>
                                        <p:cTn id="15" dur="500"/>
                                        <p:tgtEl>
                                          <p:spTgt spid="234">
                                            <p:txEl>
                                              <p:pRg st="1" end="1"/>
                                            </p:txEl>
                                          </p:spTgt>
                                        </p:tgtEl>
                                      </p:cBhvr>
                                    </p:animEffect>
                                  </p:childTnLst>
                                </p:cTn>
                              </p:par>
                              <p:par>
                                <p:cTn id="16" presetID="10" presetClass="entr" presetSubtype="0" fill="hold" grpId="1" nodeType="withEffect">
                                  <p:stCondLst>
                                    <p:cond delay="0"/>
                                  </p:stCondLst>
                                  <p:iterate>
                                    <p:tmAbs val="0"/>
                                  </p:iterate>
                                  <p:childTnLst>
                                    <p:set>
                                      <p:cBhvr>
                                        <p:cTn id="17" fill="hold"/>
                                        <p:tgtEl>
                                          <p:spTgt spid="234">
                                            <p:txEl>
                                              <p:pRg st="2" end="2"/>
                                            </p:txEl>
                                          </p:spTgt>
                                        </p:tgtEl>
                                        <p:attrNameLst>
                                          <p:attrName>style.visibility</p:attrName>
                                        </p:attrNameLst>
                                      </p:cBhvr>
                                      <p:to>
                                        <p:strVal val="visible"/>
                                      </p:to>
                                    </p:set>
                                    <p:animEffect transition="in" filter="fade">
                                      <p:cBhvr>
                                        <p:cTn id="18" dur="500"/>
                                        <p:tgtEl>
                                          <p:spTgt spid="234">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4" grpId="1" build="p" animBg="1" advAuto="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7" name="Title 1"/>
          <p:cNvSpPr txBox="1">
            <a:spLocks noGrp="1"/>
          </p:cNvSpPr>
          <p:nvPr>
            <p:ph type="title"/>
          </p:nvPr>
        </p:nvSpPr>
        <p:spPr>
          <a:xfrm>
            <a:off x="457200" y="1195200"/>
            <a:ext cx="8229600" cy="864000"/>
          </a:xfrm>
          <a:prstGeom prst="rect">
            <a:avLst/>
          </a:prstGeom>
        </p:spPr>
        <p:txBody>
          <a:bodyPr/>
          <a:lstStyle/>
          <a:p>
            <a:r>
              <a:t>What can be copyrighted?</a:t>
            </a:r>
          </a:p>
        </p:txBody>
      </p:sp>
      <p:sp>
        <p:nvSpPr>
          <p:cNvPr id="238" name="Content Placeholder 2"/>
          <p:cNvSpPr txBox="1">
            <a:spLocks noGrp="1"/>
          </p:cNvSpPr>
          <p:nvPr>
            <p:ph type="body" sz="half" idx="1"/>
          </p:nvPr>
        </p:nvSpPr>
        <p:spPr>
          <a:xfrm>
            <a:off x="838696" y="2492896"/>
            <a:ext cx="7848104" cy="2745168"/>
          </a:xfrm>
          <a:prstGeom prst="rect">
            <a:avLst/>
          </a:prstGeom>
        </p:spPr>
        <p:txBody>
          <a:bodyPr>
            <a:normAutofit lnSpcReduction="10000"/>
          </a:bodyPr>
          <a:lstStyle/>
          <a:p>
            <a:pPr marL="336042" indent="-336042" defTabSz="896111">
              <a:defRPr sz="2352" b="1"/>
            </a:pPr>
            <a:r>
              <a:rPr dirty="0"/>
              <a:t>Literary</a:t>
            </a:r>
            <a:r>
              <a:rPr b="0" dirty="0"/>
              <a:t>, e.g. song lyrics, computer programs, newspaper articles</a:t>
            </a:r>
            <a:r>
              <a:rPr lang="en-GB" b="0" dirty="0"/>
              <a:t>.</a:t>
            </a:r>
            <a:endParaRPr b="0" dirty="0"/>
          </a:p>
          <a:p>
            <a:pPr marL="336042" indent="-336042" defTabSz="896111">
              <a:spcBef>
                <a:spcPts val="1100"/>
              </a:spcBef>
              <a:defRPr sz="2352" b="1"/>
            </a:pPr>
            <a:r>
              <a:rPr dirty="0"/>
              <a:t>Dramatic</a:t>
            </a:r>
            <a:r>
              <a:rPr b="0" dirty="0"/>
              <a:t>, e.g. plays</a:t>
            </a:r>
            <a:r>
              <a:rPr lang="en-GB" b="0" dirty="0"/>
              <a:t>.</a:t>
            </a:r>
            <a:endParaRPr b="0" dirty="0"/>
          </a:p>
          <a:p>
            <a:pPr marL="336042" indent="-336042" defTabSz="896111">
              <a:spcBef>
                <a:spcPts val="1100"/>
              </a:spcBef>
              <a:defRPr sz="2352" b="1"/>
            </a:pPr>
            <a:r>
              <a:rPr dirty="0"/>
              <a:t>Artistic</a:t>
            </a:r>
            <a:r>
              <a:rPr b="0" dirty="0"/>
              <a:t>, e.g. paintings, maps, logos</a:t>
            </a:r>
            <a:r>
              <a:rPr lang="en-GB" b="0" dirty="0"/>
              <a:t>.</a:t>
            </a:r>
            <a:endParaRPr b="0" dirty="0"/>
          </a:p>
          <a:p>
            <a:pPr marL="336042" indent="-336042" defTabSz="896111">
              <a:spcBef>
                <a:spcPts val="1100"/>
              </a:spcBef>
              <a:defRPr sz="2352" b="1"/>
            </a:pPr>
            <a:r>
              <a:rPr dirty="0"/>
              <a:t>Sound recordings</a:t>
            </a:r>
            <a:r>
              <a:rPr b="0" dirty="0"/>
              <a:t>, e.g. music, spoken-word books</a:t>
            </a:r>
            <a:r>
              <a:rPr lang="en-GB" b="0" dirty="0"/>
              <a:t>.</a:t>
            </a:r>
            <a:endParaRPr b="0" dirty="0"/>
          </a:p>
          <a:p>
            <a:pPr marL="336042" indent="-336042" defTabSz="896111">
              <a:spcBef>
                <a:spcPts val="1100"/>
              </a:spcBef>
              <a:defRPr sz="2352" b="1"/>
            </a:pPr>
            <a:r>
              <a:rPr dirty="0"/>
              <a:t>Film</a:t>
            </a:r>
            <a:r>
              <a:rPr lang="en-GB" dirty="0"/>
              <a:t>.</a:t>
            </a:r>
            <a:endParaRPr dirty="0"/>
          </a:p>
        </p:txBody>
      </p:sp>
      <p:sp>
        <p:nvSpPr>
          <p:cNvPr id="2" name="Footer Placeholder 4">
            <a:extLst>
              <a:ext uri="{FF2B5EF4-FFF2-40B4-BE49-F238E27FC236}">
                <a16:creationId xmlns:a16="http://schemas.microsoft.com/office/drawing/2014/main" id="{F0812CCD-19D3-33C7-EAB0-D34C3957FF2D}"/>
              </a:ext>
            </a:extLst>
          </p:cNvPr>
          <p:cNvSpPr txBox="1"/>
          <p:nvPr/>
        </p:nvSpPr>
        <p:spPr>
          <a:xfrm>
            <a:off x="514032" y="6453187"/>
            <a:ext cx="6820536" cy="24622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a:defRPr sz="1100">
                <a:latin typeface="+mn-lt"/>
                <a:ea typeface="+mn-ea"/>
                <a:cs typeface="+mn-cs"/>
                <a:sym typeface="Arial"/>
              </a:defRPr>
            </a:pPr>
            <a:r>
              <a:rPr sz="1000" dirty="0">
                <a:latin typeface="+mn-lt"/>
              </a:rPr>
              <a:t>© Pearson Education Ltd 2022. Copying permitted for purchasing institution only.</a:t>
            </a:r>
            <a:r>
              <a:rPr sz="1000" dirty="0">
                <a:latin typeface="+mn-lt"/>
                <a:ea typeface="Verdana"/>
                <a:cs typeface="Verdana"/>
                <a:sym typeface="Verdana"/>
              </a:rPr>
              <a:t> </a:t>
            </a:r>
            <a:r>
              <a:rPr lang="en-GB" sz="1000" dirty="0">
                <a:solidFill>
                  <a:srgbClr val="000000"/>
                </a:solidFill>
                <a:effectLst/>
                <a:latin typeface="+mn-lt"/>
                <a:ea typeface="Calibri" panose="020F0502020204030204" pitchFamily="34" charset="0"/>
              </a:rPr>
              <a:t>This material is not copyright free.</a:t>
            </a:r>
            <a:endParaRPr sz="1000" dirty="0">
              <a:latin typeface="+mn-lt"/>
              <a:ea typeface="Verdana"/>
              <a:cs typeface="Verdana"/>
              <a:sym typeface="Verdana"/>
            </a:endParaRPr>
          </a:p>
        </p:txBody>
      </p:sp>
    </p:spTree>
  </p:cSld>
  <p:clrMapOvr>
    <a:masterClrMapping/>
  </p:clrMapOvr>
  <mc:AlternateContent xmlns:mc="http://schemas.openxmlformats.org/markup-compatibility/2006" xmlns:p14="http://schemas.microsoft.com/office/powerpoint/2010/main">
    <mc:Choice Requires="p14">
      <p:transition spd="slow">
        <p:fade/>
      </p:transition>
    </mc:Choice>
    <mc:Fallback xmlns="" xmlns:m="http://schemas.openxmlformats.org/officeDocument/2006/math" xmlns:a14="http://schemas.microsoft.com/office/drawing/2010/main">
      <p:transition spd="med">
        <p:fade/>
      </p:transition>
    </mc:Fallback>
  </mc:AlternateContent>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0" presetClass="entr" fill="hold" grpId="1" nodeType="clickEffect">
                                  <p:stCondLst>
                                    <p:cond delay="0"/>
                                  </p:stCondLst>
                                  <p:iterate>
                                    <p:tmAbs val="0"/>
                                  </p:iterate>
                                  <p:childTnLst>
                                    <p:set>
                                      <p:cBhvr>
                                        <p:cTn id="6" fill="hold"/>
                                        <p:tgtEl>
                                          <p:spTgt spid="238">
                                            <p:bg/>
                                          </p:spTgt>
                                        </p:tgtEl>
                                        <p:attrNameLst>
                                          <p:attrName>style.visibility</p:attrName>
                                        </p:attrNameLst>
                                      </p:cBhvr>
                                      <p:to>
                                        <p:strVal val="visible"/>
                                      </p:to>
                                    </p:set>
                                    <p:animEffect transition="in" filter="fade">
                                      <p:cBhvr>
                                        <p:cTn id="7" dur="500"/>
                                        <p:tgtEl>
                                          <p:spTgt spid="238">
                                            <p:bg/>
                                          </p:spTgt>
                                        </p:tgtEl>
                                      </p:cBhvr>
                                    </p:animEffect>
                                  </p:childTnLst>
                                </p:cTn>
                              </p:par>
                              <p:par>
                                <p:cTn id="8" presetID="10" presetClass="entr" presetSubtype="0" fill="hold" grpId="1" nodeType="withEffect">
                                  <p:stCondLst>
                                    <p:cond delay="0"/>
                                  </p:stCondLst>
                                  <p:iterate>
                                    <p:tmAbs val="0"/>
                                  </p:iterate>
                                  <p:childTnLst>
                                    <p:set>
                                      <p:cBhvr>
                                        <p:cTn id="9" fill="hold"/>
                                        <p:tgtEl>
                                          <p:spTgt spid="238">
                                            <p:txEl>
                                              <p:pRg st="0" end="0"/>
                                            </p:txEl>
                                          </p:spTgt>
                                        </p:tgtEl>
                                        <p:attrNameLst>
                                          <p:attrName>style.visibility</p:attrName>
                                        </p:attrNameLst>
                                      </p:cBhvr>
                                      <p:to>
                                        <p:strVal val="visible"/>
                                      </p:to>
                                    </p:set>
                                    <p:animEffect transition="in" filter="fade">
                                      <p:cBhvr>
                                        <p:cTn id="10" dur="500"/>
                                        <p:tgtEl>
                                          <p:spTgt spid="238">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fill="hold" grpId="1" nodeType="clickEffect">
                                  <p:stCondLst>
                                    <p:cond delay="0"/>
                                  </p:stCondLst>
                                  <p:iterate>
                                    <p:tmAbs val="0"/>
                                  </p:iterate>
                                  <p:childTnLst>
                                    <p:set>
                                      <p:cBhvr>
                                        <p:cTn id="14" fill="hold"/>
                                        <p:tgtEl>
                                          <p:spTgt spid="238">
                                            <p:txEl>
                                              <p:pRg st="1" end="1"/>
                                            </p:txEl>
                                          </p:spTgt>
                                        </p:tgtEl>
                                        <p:attrNameLst>
                                          <p:attrName>style.visibility</p:attrName>
                                        </p:attrNameLst>
                                      </p:cBhvr>
                                      <p:to>
                                        <p:strVal val="visible"/>
                                      </p:to>
                                    </p:set>
                                    <p:animEffect transition="in" filter="fade">
                                      <p:cBhvr>
                                        <p:cTn id="15" dur="500"/>
                                        <p:tgtEl>
                                          <p:spTgt spid="238">
                                            <p:txEl>
                                              <p:pRg st="1" end="1"/>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fill="hold" grpId="1" nodeType="clickEffect">
                                  <p:stCondLst>
                                    <p:cond delay="0"/>
                                  </p:stCondLst>
                                  <p:iterate>
                                    <p:tmAbs val="0"/>
                                  </p:iterate>
                                  <p:childTnLst>
                                    <p:set>
                                      <p:cBhvr>
                                        <p:cTn id="19" fill="hold"/>
                                        <p:tgtEl>
                                          <p:spTgt spid="238">
                                            <p:txEl>
                                              <p:pRg st="2" end="2"/>
                                            </p:txEl>
                                          </p:spTgt>
                                        </p:tgtEl>
                                        <p:attrNameLst>
                                          <p:attrName>style.visibility</p:attrName>
                                        </p:attrNameLst>
                                      </p:cBhvr>
                                      <p:to>
                                        <p:strVal val="visible"/>
                                      </p:to>
                                    </p:set>
                                    <p:animEffect transition="in" filter="fade">
                                      <p:cBhvr>
                                        <p:cTn id="20" dur="500"/>
                                        <p:tgtEl>
                                          <p:spTgt spid="238">
                                            <p:txEl>
                                              <p:pRg st="2" end="2"/>
                                            </p:txEl>
                                          </p:spTgt>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fill="hold" grpId="1" nodeType="clickEffect">
                                  <p:stCondLst>
                                    <p:cond delay="0"/>
                                  </p:stCondLst>
                                  <p:iterate>
                                    <p:tmAbs val="0"/>
                                  </p:iterate>
                                  <p:childTnLst>
                                    <p:set>
                                      <p:cBhvr>
                                        <p:cTn id="24" fill="hold"/>
                                        <p:tgtEl>
                                          <p:spTgt spid="238">
                                            <p:txEl>
                                              <p:pRg st="3" end="3"/>
                                            </p:txEl>
                                          </p:spTgt>
                                        </p:tgtEl>
                                        <p:attrNameLst>
                                          <p:attrName>style.visibility</p:attrName>
                                        </p:attrNameLst>
                                      </p:cBhvr>
                                      <p:to>
                                        <p:strVal val="visible"/>
                                      </p:to>
                                    </p:set>
                                    <p:animEffect transition="in" filter="fade">
                                      <p:cBhvr>
                                        <p:cTn id="25" dur="500"/>
                                        <p:tgtEl>
                                          <p:spTgt spid="238">
                                            <p:txEl>
                                              <p:pRg st="3" end="3"/>
                                            </p:txEl>
                                          </p:spTgt>
                                        </p:tgtEl>
                                      </p:cBhvr>
                                    </p:animEffect>
                                  </p:childTnLst>
                                </p:cTn>
                              </p:par>
                            </p:childTnLst>
                          </p:cTn>
                        </p:par>
                      </p:childTnLst>
                    </p:cTn>
                  </p:par>
                  <p:par>
                    <p:cTn id="26" fill="hold">
                      <p:stCondLst>
                        <p:cond delay="indefinite"/>
                      </p:stCondLst>
                      <p:childTnLst>
                        <p:par>
                          <p:cTn id="27" fill="hold">
                            <p:stCondLst>
                              <p:cond delay="0"/>
                            </p:stCondLst>
                            <p:childTnLst>
                              <p:par>
                                <p:cTn id="28" presetID="10" presetClass="entr" fill="hold" grpId="1" nodeType="clickEffect">
                                  <p:stCondLst>
                                    <p:cond delay="0"/>
                                  </p:stCondLst>
                                  <p:iterate>
                                    <p:tmAbs val="0"/>
                                  </p:iterate>
                                  <p:childTnLst>
                                    <p:set>
                                      <p:cBhvr>
                                        <p:cTn id="29" fill="hold"/>
                                        <p:tgtEl>
                                          <p:spTgt spid="238">
                                            <p:txEl>
                                              <p:pRg st="4" end="4"/>
                                            </p:txEl>
                                          </p:spTgt>
                                        </p:tgtEl>
                                        <p:attrNameLst>
                                          <p:attrName>style.visibility</p:attrName>
                                        </p:attrNameLst>
                                      </p:cBhvr>
                                      <p:to>
                                        <p:strVal val="visible"/>
                                      </p:to>
                                    </p:set>
                                    <p:animEffect transition="in" filter="fade">
                                      <p:cBhvr>
                                        <p:cTn id="30" dur="500"/>
                                        <p:tgtEl>
                                          <p:spTgt spid="238">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8" grpId="1" build="p" animBg="1" advAuto="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1" name="Title 1"/>
          <p:cNvSpPr txBox="1">
            <a:spLocks noGrp="1"/>
          </p:cNvSpPr>
          <p:nvPr>
            <p:ph type="title"/>
          </p:nvPr>
        </p:nvSpPr>
        <p:spPr>
          <a:xfrm>
            <a:off x="457200" y="1195200"/>
            <a:ext cx="8229600" cy="864000"/>
          </a:xfrm>
          <a:prstGeom prst="rect">
            <a:avLst/>
          </a:prstGeom>
        </p:spPr>
        <p:txBody>
          <a:bodyPr/>
          <a:lstStyle/>
          <a:p>
            <a:r>
              <a:t>When does copyright occur?</a:t>
            </a:r>
          </a:p>
        </p:txBody>
      </p:sp>
      <p:sp>
        <p:nvSpPr>
          <p:cNvPr id="242" name="Content Placeholder 2"/>
          <p:cNvSpPr txBox="1">
            <a:spLocks noGrp="1"/>
          </p:cNvSpPr>
          <p:nvPr>
            <p:ph type="body" idx="1"/>
          </p:nvPr>
        </p:nvSpPr>
        <p:spPr>
          <a:xfrm>
            <a:off x="823361" y="2492896"/>
            <a:ext cx="7848104" cy="3878437"/>
          </a:xfrm>
          <a:prstGeom prst="rect">
            <a:avLst/>
          </a:prstGeom>
        </p:spPr>
        <p:txBody>
          <a:bodyPr/>
          <a:lstStyle/>
          <a:p>
            <a:pPr>
              <a:spcBef>
                <a:spcPts val="1200"/>
              </a:spcBef>
            </a:pPr>
            <a:r>
              <a:rPr dirty="0"/>
              <a:t>Whenever an original creative work is produced.</a:t>
            </a:r>
          </a:p>
          <a:p>
            <a:pPr>
              <a:spcBef>
                <a:spcPts val="1200"/>
              </a:spcBef>
            </a:pPr>
            <a:r>
              <a:rPr dirty="0"/>
              <a:t>The work that results is copyrighted, not the ideas that helped to create it.</a:t>
            </a:r>
          </a:p>
          <a:p>
            <a:pPr>
              <a:spcBef>
                <a:spcPts val="1200"/>
              </a:spcBef>
            </a:pPr>
            <a:r>
              <a:rPr dirty="0"/>
              <a:t>Example: A book to coincide with the </a:t>
            </a:r>
            <a:r>
              <a:rPr lang="en-GB"/>
              <a:t>King</a:t>
            </a:r>
            <a:r>
              <a:t>’s </a:t>
            </a:r>
            <a:r>
              <a:rPr dirty="0"/>
              <a:t>100th birthday is an idea. Any one book cannot be copied, but other authors may write a similar book.</a:t>
            </a:r>
          </a:p>
        </p:txBody>
      </p:sp>
      <p:sp>
        <p:nvSpPr>
          <p:cNvPr id="2" name="Footer Placeholder 4">
            <a:extLst>
              <a:ext uri="{FF2B5EF4-FFF2-40B4-BE49-F238E27FC236}">
                <a16:creationId xmlns:a16="http://schemas.microsoft.com/office/drawing/2014/main" id="{A77031D2-98B8-AC9B-0F9E-C83ED5095C6E}"/>
              </a:ext>
            </a:extLst>
          </p:cNvPr>
          <p:cNvSpPr txBox="1"/>
          <p:nvPr/>
        </p:nvSpPr>
        <p:spPr>
          <a:xfrm>
            <a:off x="514032" y="6453187"/>
            <a:ext cx="6820536" cy="24622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a:defRPr sz="1100">
                <a:latin typeface="+mn-lt"/>
                <a:ea typeface="+mn-ea"/>
                <a:cs typeface="+mn-cs"/>
                <a:sym typeface="Arial"/>
              </a:defRPr>
            </a:pPr>
            <a:r>
              <a:rPr sz="1000" dirty="0">
                <a:latin typeface="+mn-lt"/>
              </a:rPr>
              <a:t>© Pearson Education Ltd 2022. Copying permitted for purchasing institution only.</a:t>
            </a:r>
            <a:r>
              <a:rPr sz="1000" dirty="0">
                <a:latin typeface="+mn-lt"/>
                <a:ea typeface="Verdana"/>
                <a:cs typeface="Verdana"/>
                <a:sym typeface="Verdana"/>
              </a:rPr>
              <a:t> </a:t>
            </a:r>
            <a:r>
              <a:rPr lang="en-GB" sz="1000" dirty="0">
                <a:solidFill>
                  <a:srgbClr val="000000"/>
                </a:solidFill>
                <a:effectLst/>
                <a:latin typeface="+mn-lt"/>
                <a:ea typeface="Calibri" panose="020F0502020204030204" pitchFamily="34" charset="0"/>
              </a:rPr>
              <a:t>This material is not copyright free.</a:t>
            </a:r>
            <a:endParaRPr sz="1000" dirty="0">
              <a:latin typeface="+mn-lt"/>
              <a:ea typeface="Verdana"/>
              <a:cs typeface="Verdana"/>
              <a:sym typeface="Verdana"/>
            </a:endParaRPr>
          </a:p>
        </p:txBody>
      </p:sp>
    </p:spTree>
  </p:cSld>
  <p:clrMapOvr>
    <a:masterClrMapping/>
  </p:clrMapOvr>
  <mc:AlternateContent xmlns:mc="http://schemas.openxmlformats.org/markup-compatibility/2006" xmlns:p14="http://schemas.microsoft.com/office/powerpoint/2010/main">
    <mc:Choice Requires="p14">
      <p:transition spd="slow">
        <p:fade/>
      </p:transition>
    </mc:Choice>
    <mc:Fallback xmlns="" xmlns:m="http://schemas.openxmlformats.org/officeDocument/2006/math" xmlns:a14="http://schemas.microsoft.com/office/drawing/2010/main">
      <p:transition spd="med">
        <p:fade/>
      </p:transition>
    </mc:Fallback>
  </mc:AlternateContent>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0" presetClass="entr" fill="hold" grpId="1" nodeType="clickEffect">
                                  <p:stCondLst>
                                    <p:cond delay="0"/>
                                  </p:stCondLst>
                                  <p:iterate>
                                    <p:tmAbs val="0"/>
                                  </p:iterate>
                                  <p:childTnLst>
                                    <p:set>
                                      <p:cBhvr>
                                        <p:cTn id="6" fill="hold"/>
                                        <p:tgtEl>
                                          <p:spTgt spid="242">
                                            <p:bg/>
                                          </p:spTgt>
                                        </p:tgtEl>
                                        <p:attrNameLst>
                                          <p:attrName>style.visibility</p:attrName>
                                        </p:attrNameLst>
                                      </p:cBhvr>
                                      <p:to>
                                        <p:strVal val="visible"/>
                                      </p:to>
                                    </p:set>
                                    <p:animEffect transition="in" filter="fade">
                                      <p:cBhvr>
                                        <p:cTn id="7" dur="500"/>
                                        <p:tgtEl>
                                          <p:spTgt spid="242">
                                            <p:bg/>
                                          </p:spTgt>
                                        </p:tgtEl>
                                      </p:cBhvr>
                                    </p:animEffect>
                                  </p:childTnLst>
                                </p:cTn>
                              </p:par>
                              <p:par>
                                <p:cTn id="8" presetID="10" presetClass="entr" presetSubtype="0" fill="hold" grpId="1" nodeType="withEffect">
                                  <p:stCondLst>
                                    <p:cond delay="0"/>
                                  </p:stCondLst>
                                  <p:iterate>
                                    <p:tmAbs val="0"/>
                                  </p:iterate>
                                  <p:childTnLst>
                                    <p:set>
                                      <p:cBhvr>
                                        <p:cTn id="9" fill="hold"/>
                                        <p:tgtEl>
                                          <p:spTgt spid="242">
                                            <p:txEl>
                                              <p:pRg st="0" end="0"/>
                                            </p:txEl>
                                          </p:spTgt>
                                        </p:tgtEl>
                                        <p:attrNameLst>
                                          <p:attrName>style.visibility</p:attrName>
                                        </p:attrNameLst>
                                      </p:cBhvr>
                                      <p:to>
                                        <p:strVal val="visible"/>
                                      </p:to>
                                    </p:set>
                                    <p:animEffect transition="in" filter="fade">
                                      <p:cBhvr>
                                        <p:cTn id="10" dur="500"/>
                                        <p:tgtEl>
                                          <p:spTgt spid="242">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fill="hold" grpId="1" nodeType="clickEffect">
                                  <p:stCondLst>
                                    <p:cond delay="0"/>
                                  </p:stCondLst>
                                  <p:iterate>
                                    <p:tmAbs val="0"/>
                                  </p:iterate>
                                  <p:childTnLst>
                                    <p:set>
                                      <p:cBhvr>
                                        <p:cTn id="14" fill="hold"/>
                                        <p:tgtEl>
                                          <p:spTgt spid="242">
                                            <p:txEl>
                                              <p:pRg st="1" end="1"/>
                                            </p:txEl>
                                          </p:spTgt>
                                        </p:tgtEl>
                                        <p:attrNameLst>
                                          <p:attrName>style.visibility</p:attrName>
                                        </p:attrNameLst>
                                      </p:cBhvr>
                                      <p:to>
                                        <p:strVal val="visible"/>
                                      </p:to>
                                    </p:set>
                                    <p:animEffect transition="in" filter="fade">
                                      <p:cBhvr>
                                        <p:cTn id="15" dur="500"/>
                                        <p:tgtEl>
                                          <p:spTgt spid="242">
                                            <p:txEl>
                                              <p:pRg st="1" end="1"/>
                                            </p:txEl>
                                          </p:spTgt>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fill="hold" grpId="1" nodeType="clickEffect">
                                  <p:stCondLst>
                                    <p:cond delay="0"/>
                                  </p:stCondLst>
                                  <p:iterate>
                                    <p:tmAbs val="0"/>
                                  </p:iterate>
                                  <p:childTnLst>
                                    <p:set>
                                      <p:cBhvr>
                                        <p:cTn id="19" fill="hold"/>
                                        <p:tgtEl>
                                          <p:spTgt spid="242">
                                            <p:txEl>
                                              <p:pRg st="2" end="2"/>
                                            </p:txEl>
                                          </p:spTgt>
                                        </p:tgtEl>
                                        <p:attrNameLst>
                                          <p:attrName>style.visibility</p:attrName>
                                        </p:attrNameLst>
                                      </p:cBhvr>
                                      <p:to>
                                        <p:strVal val="visible"/>
                                      </p:to>
                                    </p:set>
                                    <p:animEffect transition="in" filter="fade">
                                      <p:cBhvr>
                                        <p:cTn id="20" dur="500"/>
                                        <p:tgtEl>
                                          <p:spTgt spid="242">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2" grpId="1" build="p" animBg="1" advAuto="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 name="Title 1"/>
          <p:cNvSpPr txBox="1">
            <a:spLocks noGrp="1"/>
          </p:cNvSpPr>
          <p:nvPr>
            <p:ph type="title"/>
          </p:nvPr>
        </p:nvSpPr>
        <p:spPr>
          <a:xfrm>
            <a:off x="457200" y="1195200"/>
            <a:ext cx="8229600" cy="864000"/>
          </a:xfrm>
          <a:prstGeom prst="rect">
            <a:avLst/>
          </a:prstGeom>
        </p:spPr>
        <p:txBody>
          <a:bodyPr/>
          <a:lstStyle/>
          <a:p>
            <a:r>
              <a:t>Who owns copyright?</a:t>
            </a:r>
          </a:p>
        </p:txBody>
      </p:sp>
      <p:sp>
        <p:nvSpPr>
          <p:cNvPr id="246" name="Content Placeholder 2"/>
          <p:cNvSpPr txBox="1">
            <a:spLocks noGrp="1"/>
          </p:cNvSpPr>
          <p:nvPr>
            <p:ph type="body" idx="1"/>
          </p:nvPr>
        </p:nvSpPr>
        <p:spPr>
          <a:xfrm>
            <a:off x="766039" y="2420888"/>
            <a:ext cx="7920112" cy="3878437"/>
          </a:xfrm>
          <a:prstGeom prst="rect">
            <a:avLst/>
          </a:prstGeom>
        </p:spPr>
        <p:txBody>
          <a:bodyPr/>
          <a:lstStyle/>
          <a:p>
            <a:r>
              <a:t>The original author automatically owns the copyright to their own work unless:</a:t>
            </a:r>
          </a:p>
          <a:p>
            <a:pPr lvl="1"/>
            <a:r>
              <a:t>the work was produced under contract to a third party (e.g. a publisher)</a:t>
            </a:r>
          </a:p>
          <a:p>
            <a:pPr lvl="1"/>
            <a:r>
              <a:t>the copyright is transferred to someone else </a:t>
            </a:r>
            <a:br/>
            <a:r>
              <a:t>(e.g. sold to a publisher).</a:t>
            </a:r>
          </a:p>
        </p:txBody>
      </p:sp>
      <p:sp>
        <p:nvSpPr>
          <p:cNvPr id="2" name="Footer Placeholder 4">
            <a:extLst>
              <a:ext uri="{FF2B5EF4-FFF2-40B4-BE49-F238E27FC236}">
                <a16:creationId xmlns:a16="http://schemas.microsoft.com/office/drawing/2014/main" id="{7E1F1BB4-E9C0-2A05-D657-8927382DA032}"/>
              </a:ext>
            </a:extLst>
          </p:cNvPr>
          <p:cNvSpPr txBox="1"/>
          <p:nvPr/>
        </p:nvSpPr>
        <p:spPr>
          <a:xfrm>
            <a:off x="514032" y="6453187"/>
            <a:ext cx="6820536" cy="24622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a:defRPr sz="1100">
                <a:latin typeface="+mn-lt"/>
                <a:ea typeface="+mn-ea"/>
                <a:cs typeface="+mn-cs"/>
                <a:sym typeface="Arial"/>
              </a:defRPr>
            </a:pPr>
            <a:r>
              <a:rPr sz="1000" dirty="0">
                <a:latin typeface="+mn-lt"/>
              </a:rPr>
              <a:t>© Pearson Education Ltd 2022. Copying permitted for purchasing institution only.</a:t>
            </a:r>
            <a:r>
              <a:rPr sz="1000" dirty="0">
                <a:latin typeface="+mn-lt"/>
                <a:ea typeface="Verdana"/>
                <a:cs typeface="Verdana"/>
                <a:sym typeface="Verdana"/>
              </a:rPr>
              <a:t> </a:t>
            </a:r>
            <a:r>
              <a:rPr lang="en-GB" sz="1000" dirty="0">
                <a:solidFill>
                  <a:srgbClr val="000000"/>
                </a:solidFill>
                <a:effectLst/>
                <a:latin typeface="+mn-lt"/>
                <a:ea typeface="Calibri" panose="020F0502020204030204" pitchFamily="34" charset="0"/>
              </a:rPr>
              <a:t>This material is not copyright free.</a:t>
            </a:r>
            <a:endParaRPr sz="1000" dirty="0">
              <a:latin typeface="+mn-lt"/>
              <a:ea typeface="Verdana"/>
              <a:cs typeface="Verdana"/>
              <a:sym typeface="Verdana"/>
            </a:endParaRPr>
          </a:p>
        </p:txBody>
      </p:sp>
    </p:spTree>
  </p:cSld>
  <p:clrMapOvr>
    <a:masterClrMapping/>
  </p:clrMapOvr>
  <mc:AlternateContent xmlns:mc="http://schemas.openxmlformats.org/markup-compatibility/2006" xmlns:p14="http://schemas.microsoft.com/office/powerpoint/2010/main">
    <mc:Choice Requires="p14">
      <p:transition spd="slow">
        <p:fade/>
      </p:transition>
    </mc:Choice>
    <mc:Fallback xmlns="" xmlns:m="http://schemas.openxmlformats.org/officeDocument/2006/math" xmlns:a14="http://schemas.microsoft.com/office/drawing/2010/main">
      <p:transition spd="med">
        <p:fade/>
      </p:transition>
    </mc:Fallback>
  </mc:AlternateContent>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0" presetClass="entr" fill="hold" grpId="1" nodeType="clickEffect">
                                  <p:stCondLst>
                                    <p:cond delay="0"/>
                                  </p:stCondLst>
                                  <p:iterate>
                                    <p:tmAbs val="0"/>
                                  </p:iterate>
                                  <p:childTnLst>
                                    <p:set>
                                      <p:cBhvr>
                                        <p:cTn id="6" fill="hold"/>
                                        <p:tgtEl>
                                          <p:spTgt spid="246">
                                            <p:bg/>
                                          </p:spTgt>
                                        </p:tgtEl>
                                        <p:attrNameLst>
                                          <p:attrName>style.visibility</p:attrName>
                                        </p:attrNameLst>
                                      </p:cBhvr>
                                      <p:to>
                                        <p:strVal val="visible"/>
                                      </p:to>
                                    </p:set>
                                    <p:animEffect transition="in" filter="fade">
                                      <p:cBhvr>
                                        <p:cTn id="7" dur="500"/>
                                        <p:tgtEl>
                                          <p:spTgt spid="246">
                                            <p:bg/>
                                          </p:spTgt>
                                        </p:tgtEl>
                                      </p:cBhvr>
                                    </p:animEffect>
                                  </p:childTnLst>
                                </p:cTn>
                              </p:par>
                              <p:par>
                                <p:cTn id="8" presetID="10" presetClass="entr" presetSubtype="0" fill="hold" grpId="1" nodeType="withEffect">
                                  <p:stCondLst>
                                    <p:cond delay="0"/>
                                  </p:stCondLst>
                                  <p:iterate>
                                    <p:tmAbs val="0"/>
                                  </p:iterate>
                                  <p:childTnLst>
                                    <p:set>
                                      <p:cBhvr>
                                        <p:cTn id="9" fill="hold"/>
                                        <p:tgtEl>
                                          <p:spTgt spid="246">
                                            <p:txEl>
                                              <p:pRg st="0" end="0"/>
                                            </p:txEl>
                                          </p:spTgt>
                                        </p:tgtEl>
                                        <p:attrNameLst>
                                          <p:attrName>style.visibility</p:attrName>
                                        </p:attrNameLst>
                                      </p:cBhvr>
                                      <p:to>
                                        <p:strVal val="visible"/>
                                      </p:to>
                                    </p:set>
                                    <p:animEffect transition="in" filter="fade">
                                      <p:cBhvr>
                                        <p:cTn id="10" dur="500"/>
                                        <p:tgtEl>
                                          <p:spTgt spid="246">
                                            <p:txEl>
                                              <p:pRg st="0" end="0"/>
                                            </p:txEl>
                                          </p:spTgt>
                                        </p:tgtEl>
                                      </p:cBhvr>
                                    </p:animEffect>
                                  </p:childTnLst>
                                </p:cTn>
                              </p:par>
                              <p:par>
                                <p:cTn id="11" presetID="10" presetClass="entr" presetSubtype="0" fill="hold" grpId="1" nodeType="withEffect">
                                  <p:stCondLst>
                                    <p:cond delay="0"/>
                                  </p:stCondLst>
                                  <p:iterate>
                                    <p:tmAbs val="0"/>
                                  </p:iterate>
                                  <p:childTnLst>
                                    <p:set>
                                      <p:cBhvr>
                                        <p:cTn id="12" fill="hold"/>
                                        <p:tgtEl>
                                          <p:spTgt spid="246">
                                            <p:txEl>
                                              <p:pRg st="1" end="1"/>
                                            </p:txEl>
                                          </p:spTgt>
                                        </p:tgtEl>
                                        <p:attrNameLst>
                                          <p:attrName>style.visibility</p:attrName>
                                        </p:attrNameLst>
                                      </p:cBhvr>
                                      <p:to>
                                        <p:strVal val="visible"/>
                                      </p:to>
                                    </p:set>
                                    <p:animEffect transition="in" filter="fade">
                                      <p:cBhvr>
                                        <p:cTn id="13" dur="500"/>
                                        <p:tgtEl>
                                          <p:spTgt spid="246">
                                            <p:txEl>
                                              <p:pRg st="1" end="1"/>
                                            </p:txEl>
                                          </p:spTgt>
                                        </p:tgtEl>
                                      </p:cBhvr>
                                    </p:animEffect>
                                  </p:childTnLst>
                                </p:cTn>
                              </p:par>
                              <p:par>
                                <p:cTn id="14" presetID="10" presetClass="entr" presetSubtype="0" fill="hold" grpId="1" nodeType="withEffect">
                                  <p:stCondLst>
                                    <p:cond delay="0"/>
                                  </p:stCondLst>
                                  <p:iterate>
                                    <p:tmAbs val="0"/>
                                  </p:iterate>
                                  <p:childTnLst>
                                    <p:set>
                                      <p:cBhvr>
                                        <p:cTn id="15" fill="hold"/>
                                        <p:tgtEl>
                                          <p:spTgt spid="246">
                                            <p:txEl>
                                              <p:pRg st="2" end="2"/>
                                            </p:txEl>
                                          </p:spTgt>
                                        </p:tgtEl>
                                        <p:attrNameLst>
                                          <p:attrName>style.visibility</p:attrName>
                                        </p:attrNameLst>
                                      </p:cBhvr>
                                      <p:to>
                                        <p:strVal val="visible"/>
                                      </p:to>
                                    </p:set>
                                    <p:animEffect transition="in" filter="fade">
                                      <p:cBhvr>
                                        <p:cTn id="16" dur="500"/>
                                        <p:tgtEl>
                                          <p:spTgt spid="246">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46" grpId="1" build="p" animBg="1" advAuto="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9" name="Title 1"/>
          <p:cNvSpPr txBox="1">
            <a:spLocks noGrp="1"/>
          </p:cNvSpPr>
          <p:nvPr>
            <p:ph type="title"/>
          </p:nvPr>
        </p:nvSpPr>
        <p:spPr>
          <a:xfrm>
            <a:off x="457200" y="1195200"/>
            <a:ext cx="8229600" cy="864000"/>
          </a:xfrm>
          <a:prstGeom prst="rect">
            <a:avLst/>
          </a:prstGeom>
        </p:spPr>
        <p:txBody>
          <a:bodyPr/>
          <a:lstStyle/>
          <a:p>
            <a:r>
              <a:t>How long does it last?</a:t>
            </a:r>
          </a:p>
        </p:txBody>
      </p:sp>
      <p:sp>
        <p:nvSpPr>
          <p:cNvPr id="250" name="Content Placeholder 2"/>
          <p:cNvSpPr txBox="1">
            <a:spLocks noGrp="1"/>
          </p:cNvSpPr>
          <p:nvPr>
            <p:ph type="body" idx="1"/>
          </p:nvPr>
        </p:nvSpPr>
        <p:spPr>
          <a:xfrm>
            <a:off x="838696" y="2316975"/>
            <a:ext cx="7848104" cy="3878438"/>
          </a:xfrm>
          <a:prstGeom prst="rect">
            <a:avLst/>
          </a:prstGeom>
        </p:spPr>
        <p:txBody>
          <a:bodyPr/>
          <a:lstStyle/>
          <a:p>
            <a:pPr indent="-342000">
              <a:buFont typeface="Arial" panose="020B0604020202020204" pitchFamily="34" charset="0"/>
              <a:buChar char="•"/>
            </a:pPr>
            <a:r>
              <a:rPr dirty="0"/>
              <a:t>Depends on the type of work created.</a:t>
            </a:r>
          </a:p>
          <a:p>
            <a:pPr indent="-342000">
              <a:buFont typeface="Arial" panose="020B0604020202020204" pitchFamily="34" charset="0"/>
              <a:buChar char="•"/>
            </a:pPr>
            <a:r>
              <a:rPr dirty="0"/>
              <a:t>Examples:</a:t>
            </a:r>
          </a:p>
          <a:p>
            <a:pPr lvl="1" indent="-342000">
              <a:buFont typeface="Arial" panose="020B0604020202020204" pitchFamily="34" charset="0"/>
              <a:buChar char="•"/>
            </a:pPr>
            <a:r>
              <a:rPr dirty="0"/>
              <a:t>Literary (e.g. books): 70 years after the death of the author.</a:t>
            </a:r>
          </a:p>
          <a:p>
            <a:pPr lvl="1" indent="-342000">
              <a:buFont typeface="Arial" panose="020B0604020202020204" pitchFamily="34" charset="0"/>
              <a:buChar char="•"/>
            </a:pPr>
            <a:r>
              <a:rPr dirty="0"/>
              <a:t>Music (e.g. songs): 50 years from when recorded, or 70 years from when first released (if released within 50 years of being recorded).</a:t>
            </a:r>
          </a:p>
        </p:txBody>
      </p:sp>
      <p:sp>
        <p:nvSpPr>
          <p:cNvPr id="2" name="Footer Placeholder 4">
            <a:extLst>
              <a:ext uri="{FF2B5EF4-FFF2-40B4-BE49-F238E27FC236}">
                <a16:creationId xmlns:a16="http://schemas.microsoft.com/office/drawing/2014/main" id="{F6A1789A-FE6A-33B1-55F8-3B1370C5F36E}"/>
              </a:ext>
            </a:extLst>
          </p:cNvPr>
          <p:cNvSpPr txBox="1"/>
          <p:nvPr/>
        </p:nvSpPr>
        <p:spPr>
          <a:xfrm>
            <a:off x="514032" y="6453187"/>
            <a:ext cx="6820536" cy="24622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a:defRPr sz="1100">
                <a:latin typeface="+mn-lt"/>
                <a:ea typeface="+mn-ea"/>
                <a:cs typeface="+mn-cs"/>
                <a:sym typeface="Arial"/>
              </a:defRPr>
            </a:pPr>
            <a:r>
              <a:rPr sz="1000" dirty="0">
                <a:latin typeface="+mn-lt"/>
              </a:rPr>
              <a:t>© Pearson Education Ltd 2022. Copying permitted for purchasing institution only.</a:t>
            </a:r>
            <a:r>
              <a:rPr sz="1000" dirty="0">
                <a:latin typeface="+mn-lt"/>
                <a:ea typeface="Verdana"/>
                <a:cs typeface="Verdana"/>
                <a:sym typeface="Verdana"/>
              </a:rPr>
              <a:t> </a:t>
            </a:r>
            <a:r>
              <a:rPr lang="en-GB" sz="1000" dirty="0">
                <a:solidFill>
                  <a:srgbClr val="000000"/>
                </a:solidFill>
                <a:effectLst/>
                <a:latin typeface="+mn-lt"/>
                <a:ea typeface="Calibri" panose="020F0502020204030204" pitchFamily="34" charset="0"/>
              </a:rPr>
              <a:t>This material is not copyright free.</a:t>
            </a:r>
            <a:endParaRPr sz="1000" dirty="0">
              <a:latin typeface="+mn-lt"/>
              <a:ea typeface="Verdana"/>
              <a:cs typeface="Verdana"/>
              <a:sym typeface="Verdana"/>
            </a:endParaRPr>
          </a:p>
        </p:txBody>
      </p:sp>
    </p:spTree>
  </p:cSld>
  <p:clrMapOvr>
    <a:masterClrMapping/>
  </p:clrMapOvr>
  <mc:AlternateContent xmlns:mc="http://schemas.openxmlformats.org/markup-compatibility/2006" xmlns:p14="http://schemas.microsoft.com/office/powerpoint/2010/main">
    <mc:Choice Requires="p14">
      <p:transition spd="slow">
        <p:fade/>
      </p:transition>
    </mc:Choice>
    <mc:Fallback xmlns="" xmlns:m="http://schemas.openxmlformats.org/officeDocument/2006/math" xmlns:a14="http://schemas.microsoft.com/office/drawing/2010/main">
      <p:transition spd="med">
        <p:fade/>
      </p:transition>
    </mc:Fallback>
  </mc:AlternateContent>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0" presetClass="entr" fill="hold" grpId="1" nodeType="clickEffect">
                                  <p:stCondLst>
                                    <p:cond delay="0"/>
                                  </p:stCondLst>
                                  <p:iterate>
                                    <p:tmAbs val="0"/>
                                  </p:iterate>
                                  <p:childTnLst>
                                    <p:set>
                                      <p:cBhvr>
                                        <p:cTn id="6" fill="hold"/>
                                        <p:tgtEl>
                                          <p:spTgt spid="250">
                                            <p:bg/>
                                          </p:spTgt>
                                        </p:tgtEl>
                                        <p:attrNameLst>
                                          <p:attrName>style.visibility</p:attrName>
                                        </p:attrNameLst>
                                      </p:cBhvr>
                                      <p:to>
                                        <p:strVal val="visible"/>
                                      </p:to>
                                    </p:set>
                                    <p:animEffect transition="in" filter="fade">
                                      <p:cBhvr>
                                        <p:cTn id="7" dur="500"/>
                                        <p:tgtEl>
                                          <p:spTgt spid="250">
                                            <p:bg/>
                                          </p:spTgt>
                                        </p:tgtEl>
                                      </p:cBhvr>
                                    </p:animEffect>
                                  </p:childTnLst>
                                </p:cTn>
                              </p:par>
                              <p:par>
                                <p:cTn id="8" presetID="10" presetClass="entr" presetSubtype="0" fill="hold" grpId="1" nodeType="withEffect">
                                  <p:stCondLst>
                                    <p:cond delay="0"/>
                                  </p:stCondLst>
                                  <p:iterate>
                                    <p:tmAbs val="0"/>
                                  </p:iterate>
                                  <p:childTnLst>
                                    <p:set>
                                      <p:cBhvr>
                                        <p:cTn id="9" fill="hold"/>
                                        <p:tgtEl>
                                          <p:spTgt spid="250">
                                            <p:txEl>
                                              <p:pRg st="0" end="0"/>
                                            </p:txEl>
                                          </p:spTgt>
                                        </p:tgtEl>
                                        <p:attrNameLst>
                                          <p:attrName>style.visibility</p:attrName>
                                        </p:attrNameLst>
                                      </p:cBhvr>
                                      <p:to>
                                        <p:strVal val="visible"/>
                                      </p:to>
                                    </p:set>
                                    <p:animEffect transition="in" filter="fade">
                                      <p:cBhvr>
                                        <p:cTn id="10" dur="500"/>
                                        <p:tgtEl>
                                          <p:spTgt spid="250">
                                            <p:txEl>
                                              <p:pRg st="0" end="0"/>
                                            </p:txEl>
                                          </p:spTgt>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fill="hold" grpId="1" nodeType="clickEffect">
                                  <p:stCondLst>
                                    <p:cond delay="0"/>
                                  </p:stCondLst>
                                  <p:iterate>
                                    <p:tmAbs val="0"/>
                                  </p:iterate>
                                  <p:childTnLst>
                                    <p:set>
                                      <p:cBhvr>
                                        <p:cTn id="14" fill="hold"/>
                                        <p:tgtEl>
                                          <p:spTgt spid="250">
                                            <p:txEl>
                                              <p:pRg st="1" end="1"/>
                                            </p:txEl>
                                          </p:spTgt>
                                        </p:tgtEl>
                                        <p:attrNameLst>
                                          <p:attrName>style.visibility</p:attrName>
                                        </p:attrNameLst>
                                      </p:cBhvr>
                                      <p:to>
                                        <p:strVal val="visible"/>
                                      </p:to>
                                    </p:set>
                                    <p:animEffect transition="in" filter="fade">
                                      <p:cBhvr>
                                        <p:cTn id="15" dur="500"/>
                                        <p:tgtEl>
                                          <p:spTgt spid="250">
                                            <p:txEl>
                                              <p:pRg st="1" end="1"/>
                                            </p:txEl>
                                          </p:spTgt>
                                        </p:tgtEl>
                                      </p:cBhvr>
                                    </p:animEffect>
                                  </p:childTnLst>
                                </p:cTn>
                              </p:par>
                              <p:par>
                                <p:cTn id="16" presetID="10" presetClass="entr" presetSubtype="0" fill="hold" grpId="1" nodeType="withEffect">
                                  <p:stCondLst>
                                    <p:cond delay="0"/>
                                  </p:stCondLst>
                                  <p:iterate>
                                    <p:tmAbs val="0"/>
                                  </p:iterate>
                                  <p:childTnLst>
                                    <p:set>
                                      <p:cBhvr>
                                        <p:cTn id="17" fill="hold"/>
                                        <p:tgtEl>
                                          <p:spTgt spid="250">
                                            <p:txEl>
                                              <p:pRg st="2" end="2"/>
                                            </p:txEl>
                                          </p:spTgt>
                                        </p:tgtEl>
                                        <p:attrNameLst>
                                          <p:attrName>style.visibility</p:attrName>
                                        </p:attrNameLst>
                                      </p:cBhvr>
                                      <p:to>
                                        <p:strVal val="visible"/>
                                      </p:to>
                                    </p:set>
                                    <p:animEffect transition="in" filter="fade">
                                      <p:cBhvr>
                                        <p:cTn id="18" dur="500"/>
                                        <p:tgtEl>
                                          <p:spTgt spid="250">
                                            <p:txEl>
                                              <p:pRg st="2" end="2"/>
                                            </p:txEl>
                                          </p:spTgt>
                                        </p:tgtEl>
                                      </p:cBhvr>
                                    </p:animEffect>
                                  </p:childTnLst>
                                </p:cTn>
                              </p:par>
                              <p:par>
                                <p:cTn id="19" presetID="10" presetClass="entr" presetSubtype="0" fill="hold" grpId="1" nodeType="withEffect">
                                  <p:stCondLst>
                                    <p:cond delay="0"/>
                                  </p:stCondLst>
                                  <p:iterate>
                                    <p:tmAbs val="0"/>
                                  </p:iterate>
                                  <p:childTnLst>
                                    <p:set>
                                      <p:cBhvr>
                                        <p:cTn id="20" fill="hold"/>
                                        <p:tgtEl>
                                          <p:spTgt spid="250">
                                            <p:txEl>
                                              <p:pRg st="3" end="3"/>
                                            </p:txEl>
                                          </p:spTgt>
                                        </p:tgtEl>
                                        <p:attrNameLst>
                                          <p:attrName>style.visibility</p:attrName>
                                        </p:attrNameLst>
                                      </p:cBhvr>
                                      <p:to>
                                        <p:strVal val="visible"/>
                                      </p:to>
                                    </p:set>
                                    <p:animEffect transition="in" filter="fade">
                                      <p:cBhvr>
                                        <p:cTn id="21" dur="500"/>
                                        <p:tgtEl>
                                          <p:spTgt spid="250">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0" grpId="1" build="p" animBg="1" advAuto="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3" name="Title 1"/>
          <p:cNvSpPr txBox="1">
            <a:spLocks noGrp="1"/>
          </p:cNvSpPr>
          <p:nvPr>
            <p:ph type="title"/>
          </p:nvPr>
        </p:nvSpPr>
        <p:spPr>
          <a:xfrm>
            <a:off x="457200" y="1195200"/>
            <a:ext cx="8229600" cy="864000"/>
          </a:xfrm>
          <a:prstGeom prst="rect">
            <a:avLst/>
          </a:prstGeom>
        </p:spPr>
        <p:txBody>
          <a:bodyPr/>
          <a:lstStyle/>
          <a:p>
            <a:r>
              <a:t>What can copyright prevent?</a:t>
            </a:r>
          </a:p>
        </p:txBody>
      </p:sp>
      <p:sp>
        <p:nvSpPr>
          <p:cNvPr id="254" name="Content Placeholder 2"/>
          <p:cNvSpPr txBox="1">
            <a:spLocks noGrp="1"/>
          </p:cNvSpPr>
          <p:nvPr>
            <p:ph type="body" idx="1"/>
          </p:nvPr>
        </p:nvSpPr>
        <p:spPr>
          <a:xfrm>
            <a:off x="827584" y="2348880"/>
            <a:ext cx="7920112" cy="3878437"/>
          </a:xfrm>
          <a:prstGeom prst="rect">
            <a:avLst/>
          </a:prstGeom>
        </p:spPr>
        <p:txBody>
          <a:bodyPr/>
          <a:lstStyle/>
          <a:p>
            <a:pPr indent="-342000">
              <a:buFont typeface="Arial" panose="020B0604020202020204" pitchFamily="34" charset="0"/>
              <a:buChar char="•"/>
            </a:pPr>
            <a:r>
              <a:rPr dirty="0"/>
              <a:t>It is an offence to do the following to a copyrighted work:</a:t>
            </a:r>
          </a:p>
          <a:p>
            <a:pPr lvl="1" indent="-342000">
              <a:buFont typeface="Arial" panose="020B0604020202020204" pitchFamily="34" charset="0"/>
              <a:buChar char="•"/>
            </a:pPr>
            <a:r>
              <a:rPr dirty="0"/>
              <a:t>copy</a:t>
            </a:r>
          </a:p>
          <a:p>
            <a:pPr lvl="1" indent="-342000">
              <a:buFont typeface="Arial" panose="020B0604020202020204" pitchFamily="34" charset="0"/>
              <a:buChar char="•"/>
            </a:pPr>
            <a:r>
              <a:rPr dirty="0"/>
              <a:t>rent, lend or create copies</a:t>
            </a:r>
          </a:p>
          <a:p>
            <a:pPr lvl="1" indent="-342000">
              <a:buFont typeface="Arial" panose="020B0604020202020204" pitchFamily="34" charset="0"/>
              <a:buChar char="•"/>
            </a:pPr>
            <a:r>
              <a:rPr dirty="0"/>
              <a:t>perform, broadcast or show in public</a:t>
            </a:r>
          </a:p>
          <a:p>
            <a:pPr lvl="1" indent="-342000">
              <a:buFont typeface="Arial" panose="020B0604020202020204" pitchFamily="34" charset="0"/>
              <a:buChar char="•"/>
            </a:pPr>
            <a:r>
              <a:rPr dirty="0"/>
              <a:t>adapt the work</a:t>
            </a:r>
          </a:p>
          <a:p>
            <a:pPr indent="-342000">
              <a:buFont typeface="Arial" panose="020B0604020202020204" pitchFamily="34" charset="0"/>
              <a:buChar char="•"/>
            </a:pPr>
            <a:r>
              <a:rPr dirty="0"/>
              <a:t>…without the agreement of the copyright holder.</a:t>
            </a:r>
          </a:p>
        </p:txBody>
      </p:sp>
      <p:sp>
        <p:nvSpPr>
          <p:cNvPr id="2" name="Footer Placeholder 4">
            <a:extLst>
              <a:ext uri="{FF2B5EF4-FFF2-40B4-BE49-F238E27FC236}">
                <a16:creationId xmlns:a16="http://schemas.microsoft.com/office/drawing/2014/main" id="{29611958-5C74-9A4E-9F2F-E540A97B2C2E}"/>
              </a:ext>
            </a:extLst>
          </p:cNvPr>
          <p:cNvSpPr txBox="1"/>
          <p:nvPr/>
        </p:nvSpPr>
        <p:spPr>
          <a:xfrm>
            <a:off x="514032" y="6453187"/>
            <a:ext cx="6820536" cy="24622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a:defRPr sz="1100">
                <a:latin typeface="+mn-lt"/>
                <a:ea typeface="+mn-ea"/>
                <a:cs typeface="+mn-cs"/>
                <a:sym typeface="Arial"/>
              </a:defRPr>
            </a:pPr>
            <a:r>
              <a:rPr sz="1000" dirty="0">
                <a:latin typeface="+mn-lt"/>
              </a:rPr>
              <a:t>© Pearson Education Ltd 2022. Copying permitted for purchasing institution only.</a:t>
            </a:r>
            <a:r>
              <a:rPr sz="1000" dirty="0">
                <a:latin typeface="+mn-lt"/>
                <a:ea typeface="Verdana"/>
                <a:cs typeface="Verdana"/>
                <a:sym typeface="Verdana"/>
              </a:rPr>
              <a:t> </a:t>
            </a:r>
            <a:r>
              <a:rPr lang="en-GB" sz="1000" dirty="0">
                <a:solidFill>
                  <a:srgbClr val="000000"/>
                </a:solidFill>
                <a:effectLst/>
                <a:latin typeface="+mn-lt"/>
                <a:ea typeface="Calibri" panose="020F0502020204030204" pitchFamily="34" charset="0"/>
              </a:rPr>
              <a:t>This material is not copyright free.</a:t>
            </a:r>
            <a:endParaRPr sz="1000" dirty="0">
              <a:latin typeface="+mn-lt"/>
              <a:ea typeface="Verdana"/>
              <a:cs typeface="Verdana"/>
              <a:sym typeface="Verdana"/>
            </a:endParaRPr>
          </a:p>
        </p:txBody>
      </p:sp>
    </p:spTree>
  </p:cSld>
  <p:clrMapOvr>
    <a:masterClrMapping/>
  </p:clrMapOvr>
  <mc:AlternateContent xmlns:mc="http://schemas.openxmlformats.org/markup-compatibility/2006" xmlns:p14="http://schemas.microsoft.com/office/powerpoint/2010/main">
    <mc:Choice Requires="p14">
      <p:transition spd="slow">
        <p:fade/>
      </p:transition>
    </mc:Choice>
    <mc:Fallback xmlns="" xmlns:m="http://schemas.openxmlformats.org/officeDocument/2006/math" xmlns:a14="http://schemas.microsoft.com/office/drawing/2010/main">
      <p:transition spd="med">
        <p:fade/>
      </p:transition>
    </mc:Fallback>
  </mc:AlternateContent>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0" presetClass="entr" fill="hold" grpId="1" nodeType="clickEffect">
                                  <p:stCondLst>
                                    <p:cond delay="0"/>
                                  </p:stCondLst>
                                  <p:iterate>
                                    <p:tmAbs val="0"/>
                                  </p:iterate>
                                  <p:childTnLst>
                                    <p:set>
                                      <p:cBhvr>
                                        <p:cTn id="6" fill="hold"/>
                                        <p:tgtEl>
                                          <p:spTgt spid="254">
                                            <p:bg/>
                                          </p:spTgt>
                                        </p:tgtEl>
                                        <p:attrNameLst>
                                          <p:attrName>style.visibility</p:attrName>
                                        </p:attrNameLst>
                                      </p:cBhvr>
                                      <p:to>
                                        <p:strVal val="visible"/>
                                      </p:to>
                                    </p:set>
                                    <p:animEffect transition="in" filter="fade">
                                      <p:cBhvr>
                                        <p:cTn id="7" dur="500"/>
                                        <p:tgtEl>
                                          <p:spTgt spid="254">
                                            <p:bg/>
                                          </p:spTgt>
                                        </p:tgtEl>
                                      </p:cBhvr>
                                    </p:animEffect>
                                  </p:childTnLst>
                                </p:cTn>
                              </p:par>
                              <p:par>
                                <p:cTn id="8" presetID="10" presetClass="entr" presetSubtype="0" fill="hold" grpId="1" nodeType="withEffect">
                                  <p:stCondLst>
                                    <p:cond delay="0"/>
                                  </p:stCondLst>
                                  <p:iterate>
                                    <p:tmAbs val="0"/>
                                  </p:iterate>
                                  <p:childTnLst>
                                    <p:set>
                                      <p:cBhvr>
                                        <p:cTn id="9" fill="hold"/>
                                        <p:tgtEl>
                                          <p:spTgt spid="254">
                                            <p:txEl>
                                              <p:pRg st="0" end="0"/>
                                            </p:txEl>
                                          </p:spTgt>
                                        </p:tgtEl>
                                        <p:attrNameLst>
                                          <p:attrName>style.visibility</p:attrName>
                                        </p:attrNameLst>
                                      </p:cBhvr>
                                      <p:to>
                                        <p:strVal val="visible"/>
                                      </p:to>
                                    </p:set>
                                    <p:animEffect transition="in" filter="fade">
                                      <p:cBhvr>
                                        <p:cTn id="10" dur="500"/>
                                        <p:tgtEl>
                                          <p:spTgt spid="254">
                                            <p:txEl>
                                              <p:pRg st="0" end="0"/>
                                            </p:txEl>
                                          </p:spTgt>
                                        </p:tgtEl>
                                      </p:cBhvr>
                                    </p:animEffect>
                                  </p:childTnLst>
                                </p:cTn>
                              </p:par>
                              <p:par>
                                <p:cTn id="11" presetID="10" presetClass="entr" presetSubtype="0" fill="hold" grpId="1" nodeType="withEffect">
                                  <p:stCondLst>
                                    <p:cond delay="0"/>
                                  </p:stCondLst>
                                  <p:iterate>
                                    <p:tmAbs val="0"/>
                                  </p:iterate>
                                  <p:childTnLst>
                                    <p:set>
                                      <p:cBhvr>
                                        <p:cTn id="12" fill="hold"/>
                                        <p:tgtEl>
                                          <p:spTgt spid="254">
                                            <p:txEl>
                                              <p:pRg st="1" end="1"/>
                                            </p:txEl>
                                          </p:spTgt>
                                        </p:tgtEl>
                                        <p:attrNameLst>
                                          <p:attrName>style.visibility</p:attrName>
                                        </p:attrNameLst>
                                      </p:cBhvr>
                                      <p:to>
                                        <p:strVal val="visible"/>
                                      </p:to>
                                    </p:set>
                                    <p:animEffect transition="in" filter="fade">
                                      <p:cBhvr>
                                        <p:cTn id="13" dur="500"/>
                                        <p:tgtEl>
                                          <p:spTgt spid="254">
                                            <p:txEl>
                                              <p:pRg st="1" end="1"/>
                                            </p:txEl>
                                          </p:spTgt>
                                        </p:tgtEl>
                                      </p:cBhvr>
                                    </p:animEffect>
                                  </p:childTnLst>
                                </p:cTn>
                              </p:par>
                              <p:par>
                                <p:cTn id="14" presetID="10" presetClass="entr" presetSubtype="0" fill="hold" grpId="1" nodeType="withEffect">
                                  <p:stCondLst>
                                    <p:cond delay="0"/>
                                  </p:stCondLst>
                                  <p:iterate>
                                    <p:tmAbs val="0"/>
                                  </p:iterate>
                                  <p:childTnLst>
                                    <p:set>
                                      <p:cBhvr>
                                        <p:cTn id="15" fill="hold"/>
                                        <p:tgtEl>
                                          <p:spTgt spid="254">
                                            <p:txEl>
                                              <p:pRg st="2" end="2"/>
                                            </p:txEl>
                                          </p:spTgt>
                                        </p:tgtEl>
                                        <p:attrNameLst>
                                          <p:attrName>style.visibility</p:attrName>
                                        </p:attrNameLst>
                                      </p:cBhvr>
                                      <p:to>
                                        <p:strVal val="visible"/>
                                      </p:to>
                                    </p:set>
                                    <p:animEffect transition="in" filter="fade">
                                      <p:cBhvr>
                                        <p:cTn id="16" dur="500"/>
                                        <p:tgtEl>
                                          <p:spTgt spid="254">
                                            <p:txEl>
                                              <p:pRg st="2" end="2"/>
                                            </p:txEl>
                                          </p:spTgt>
                                        </p:tgtEl>
                                      </p:cBhvr>
                                    </p:animEffect>
                                  </p:childTnLst>
                                </p:cTn>
                              </p:par>
                              <p:par>
                                <p:cTn id="17" presetID="10" presetClass="entr" presetSubtype="0" fill="hold" grpId="1" nodeType="withEffect">
                                  <p:stCondLst>
                                    <p:cond delay="0"/>
                                  </p:stCondLst>
                                  <p:iterate>
                                    <p:tmAbs val="0"/>
                                  </p:iterate>
                                  <p:childTnLst>
                                    <p:set>
                                      <p:cBhvr>
                                        <p:cTn id="18" fill="hold"/>
                                        <p:tgtEl>
                                          <p:spTgt spid="254">
                                            <p:txEl>
                                              <p:pRg st="3" end="3"/>
                                            </p:txEl>
                                          </p:spTgt>
                                        </p:tgtEl>
                                        <p:attrNameLst>
                                          <p:attrName>style.visibility</p:attrName>
                                        </p:attrNameLst>
                                      </p:cBhvr>
                                      <p:to>
                                        <p:strVal val="visible"/>
                                      </p:to>
                                    </p:set>
                                    <p:animEffect transition="in" filter="fade">
                                      <p:cBhvr>
                                        <p:cTn id="19" dur="500"/>
                                        <p:tgtEl>
                                          <p:spTgt spid="254">
                                            <p:txEl>
                                              <p:pRg st="3" end="3"/>
                                            </p:txEl>
                                          </p:spTgt>
                                        </p:tgtEl>
                                      </p:cBhvr>
                                    </p:animEffect>
                                  </p:childTnLst>
                                </p:cTn>
                              </p:par>
                              <p:par>
                                <p:cTn id="20" presetID="10" presetClass="entr" presetSubtype="0" fill="hold" grpId="1" nodeType="withEffect">
                                  <p:stCondLst>
                                    <p:cond delay="0"/>
                                  </p:stCondLst>
                                  <p:iterate>
                                    <p:tmAbs val="0"/>
                                  </p:iterate>
                                  <p:childTnLst>
                                    <p:set>
                                      <p:cBhvr>
                                        <p:cTn id="21" fill="hold"/>
                                        <p:tgtEl>
                                          <p:spTgt spid="254">
                                            <p:txEl>
                                              <p:pRg st="4" end="4"/>
                                            </p:txEl>
                                          </p:spTgt>
                                        </p:tgtEl>
                                        <p:attrNameLst>
                                          <p:attrName>style.visibility</p:attrName>
                                        </p:attrNameLst>
                                      </p:cBhvr>
                                      <p:to>
                                        <p:strVal val="visible"/>
                                      </p:to>
                                    </p:set>
                                    <p:animEffect transition="in" filter="fade">
                                      <p:cBhvr>
                                        <p:cTn id="22" dur="500"/>
                                        <p:tgtEl>
                                          <p:spTgt spid="254">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fill="hold" grpId="1" nodeType="clickEffect">
                                  <p:stCondLst>
                                    <p:cond delay="0"/>
                                  </p:stCondLst>
                                  <p:iterate>
                                    <p:tmAbs val="0"/>
                                  </p:iterate>
                                  <p:childTnLst>
                                    <p:set>
                                      <p:cBhvr>
                                        <p:cTn id="26" fill="hold"/>
                                        <p:tgtEl>
                                          <p:spTgt spid="254">
                                            <p:txEl>
                                              <p:pRg st="5" end="5"/>
                                            </p:txEl>
                                          </p:spTgt>
                                        </p:tgtEl>
                                        <p:attrNameLst>
                                          <p:attrName>style.visibility</p:attrName>
                                        </p:attrNameLst>
                                      </p:cBhvr>
                                      <p:to>
                                        <p:strVal val="visible"/>
                                      </p:to>
                                    </p:set>
                                    <p:animEffect transition="in" filter="fade">
                                      <p:cBhvr>
                                        <p:cTn id="27" dur="500"/>
                                        <p:tgtEl>
                                          <p:spTgt spid="254">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4" grpId="1" build="p" animBg="1" advAuto="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7" name="Title 1"/>
          <p:cNvSpPr txBox="1">
            <a:spLocks noGrp="1"/>
          </p:cNvSpPr>
          <p:nvPr>
            <p:ph type="title"/>
          </p:nvPr>
        </p:nvSpPr>
        <p:spPr>
          <a:xfrm>
            <a:off x="457200" y="1273362"/>
            <a:ext cx="8229600" cy="864000"/>
          </a:xfrm>
          <a:prstGeom prst="rect">
            <a:avLst/>
          </a:prstGeom>
        </p:spPr>
        <p:txBody>
          <a:bodyPr/>
          <a:lstStyle>
            <a:lvl1pPr defTabSz="850391">
              <a:defRPr sz="4092"/>
            </a:lvl1pPr>
          </a:lstStyle>
          <a:p>
            <a:r>
              <a:t>What can copyright not prevent?</a:t>
            </a:r>
          </a:p>
        </p:txBody>
      </p:sp>
      <p:sp>
        <p:nvSpPr>
          <p:cNvPr id="258" name="Content Placeholder 2"/>
          <p:cNvSpPr txBox="1">
            <a:spLocks noGrp="1"/>
          </p:cNvSpPr>
          <p:nvPr>
            <p:ph type="body" sz="half" idx="1"/>
          </p:nvPr>
        </p:nvSpPr>
        <p:spPr>
          <a:xfrm>
            <a:off x="899592" y="2636912"/>
            <a:ext cx="7787207" cy="2817176"/>
          </a:xfrm>
          <a:prstGeom prst="rect">
            <a:avLst/>
          </a:prstGeom>
        </p:spPr>
        <p:txBody>
          <a:bodyPr/>
          <a:lstStyle/>
          <a:p>
            <a:pPr indent="-342000">
              <a:buFont typeface="Arial" panose="020B0604020202020204" pitchFamily="34" charset="0"/>
              <a:buChar char="•"/>
            </a:pPr>
            <a:r>
              <a:rPr dirty="0"/>
              <a:t>The following can be done with copyrighted works:</a:t>
            </a:r>
          </a:p>
          <a:p>
            <a:pPr lvl="1" indent="-342000">
              <a:buFont typeface="Arial" panose="020B0604020202020204" pitchFamily="34" charset="0"/>
              <a:buChar char="•"/>
            </a:pPr>
            <a:r>
              <a:rPr dirty="0"/>
              <a:t>private research/study</a:t>
            </a:r>
          </a:p>
          <a:p>
            <a:pPr lvl="1" indent="-342000">
              <a:buFont typeface="Arial" panose="020B0604020202020204" pitchFamily="34" charset="0"/>
              <a:buChar char="•"/>
            </a:pPr>
            <a:r>
              <a:rPr dirty="0"/>
              <a:t>use for educational purposes</a:t>
            </a:r>
          </a:p>
          <a:p>
            <a:pPr lvl="1" indent="-342000">
              <a:buFont typeface="Arial" panose="020B0604020202020204" pitchFamily="34" charset="0"/>
              <a:buChar char="•"/>
            </a:pPr>
            <a:r>
              <a:rPr dirty="0"/>
              <a:t>criticism of the work</a:t>
            </a:r>
          </a:p>
          <a:p>
            <a:pPr lvl="1" indent="-342000">
              <a:buFont typeface="Arial" panose="020B0604020202020204" pitchFamily="34" charset="0"/>
              <a:buChar char="•"/>
            </a:pPr>
            <a:r>
              <a:rPr dirty="0"/>
              <a:t>private back-ups (e.g. of digital media).</a:t>
            </a:r>
          </a:p>
          <a:p>
            <a:pPr indent="-342000">
              <a:buFont typeface="Arial" panose="020B0604020202020204" pitchFamily="34" charset="0"/>
              <a:buChar char="•"/>
            </a:pPr>
            <a:r>
              <a:rPr dirty="0"/>
              <a:t>These are called ‘fair dealing’.</a:t>
            </a:r>
          </a:p>
        </p:txBody>
      </p:sp>
      <p:sp>
        <p:nvSpPr>
          <p:cNvPr id="2" name="Footer Placeholder 4">
            <a:extLst>
              <a:ext uri="{FF2B5EF4-FFF2-40B4-BE49-F238E27FC236}">
                <a16:creationId xmlns:a16="http://schemas.microsoft.com/office/drawing/2014/main" id="{DA844778-E0FE-71FD-9D44-03668923A95D}"/>
              </a:ext>
            </a:extLst>
          </p:cNvPr>
          <p:cNvSpPr txBox="1"/>
          <p:nvPr/>
        </p:nvSpPr>
        <p:spPr>
          <a:xfrm>
            <a:off x="514032" y="6453187"/>
            <a:ext cx="6820536" cy="246221"/>
          </a:xfrm>
          <a:prstGeom prst="rect">
            <a:avLst/>
          </a:prstGeom>
          <a:ln w="12700">
            <a:miter lim="400000"/>
          </a:ln>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lIns="45719" rIns="45719">
            <a:spAutoFit/>
          </a:bodyPr>
          <a:lstStyle/>
          <a:p>
            <a:pPr>
              <a:defRPr sz="1100">
                <a:latin typeface="+mn-lt"/>
                <a:ea typeface="+mn-ea"/>
                <a:cs typeface="+mn-cs"/>
                <a:sym typeface="Arial"/>
              </a:defRPr>
            </a:pPr>
            <a:r>
              <a:rPr sz="1000" dirty="0">
                <a:latin typeface="+mn-lt"/>
              </a:rPr>
              <a:t>© Pearson Education Ltd 2022. Copying permitted for purchasing institution only.</a:t>
            </a:r>
            <a:r>
              <a:rPr sz="1000" dirty="0">
                <a:latin typeface="+mn-lt"/>
                <a:ea typeface="Verdana"/>
                <a:cs typeface="Verdana"/>
                <a:sym typeface="Verdana"/>
              </a:rPr>
              <a:t> </a:t>
            </a:r>
            <a:r>
              <a:rPr lang="en-GB" sz="1000" dirty="0">
                <a:solidFill>
                  <a:srgbClr val="000000"/>
                </a:solidFill>
                <a:effectLst/>
                <a:latin typeface="+mn-lt"/>
                <a:ea typeface="Calibri" panose="020F0502020204030204" pitchFamily="34" charset="0"/>
              </a:rPr>
              <a:t>This material is not copyright free.</a:t>
            </a:r>
            <a:endParaRPr sz="1000" dirty="0">
              <a:latin typeface="+mn-lt"/>
              <a:ea typeface="Verdana"/>
              <a:cs typeface="Verdana"/>
              <a:sym typeface="Verdana"/>
            </a:endParaRPr>
          </a:p>
        </p:txBody>
      </p:sp>
    </p:spTree>
  </p:cSld>
  <p:clrMapOvr>
    <a:masterClrMapping/>
  </p:clrMapOvr>
  <mc:AlternateContent xmlns:mc="http://schemas.openxmlformats.org/markup-compatibility/2006" xmlns:p14="http://schemas.microsoft.com/office/powerpoint/2010/main">
    <mc:Choice Requires="p14">
      <p:transition spd="slow">
        <p:fade/>
      </p:transition>
    </mc:Choice>
    <mc:Fallback xmlns="" xmlns:m="http://schemas.openxmlformats.org/officeDocument/2006/math" xmlns:a14="http://schemas.microsoft.com/office/drawing/2010/main">
      <p:transition spd="med">
        <p:fade/>
      </p:transition>
    </mc:Fallback>
  </mc:AlternateContent>
  <p:timing>
    <p:tnLst>
      <p:par>
        <p:cTn id="1" dur="indefinite" restart="never" fill="hold" nodeType="tmRoot">
          <p:childTnLst>
            <p:seq concurrent="1" prevAc="none" nextAc="seek">
              <p:cTn id="2" dur="indefinite" fill="hold" nodeType="mainSeq">
                <p:childTnLst>
                  <p:par>
                    <p:cTn id="3" fill="hold">
                      <p:stCondLst>
                        <p:cond delay="indefinite"/>
                      </p:stCondLst>
                      <p:childTnLst>
                        <p:par>
                          <p:cTn id="4" fill="hold">
                            <p:stCondLst>
                              <p:cond delay="0"/>
                            </p:stCondLst>
                            <p:childTnLst>
                              <p:par>
                                <p:cTn id="5" presetID="10" presetClass="entr" fill="hold" grpId="1" nodeType="clickEffect">
                                  <p:stCondLst>
                                    <p:cond delay="0"/>
                                  </p:stCondLst>
                                  <p:iterate>
                                    <p:tmAbs val="0"/>
                                  </p:iterate>
                                  <p:childTnLst>
                                    <p:set>
                                      <p:cBhvr>
                                        <p:cTn id="6" fill="hold"/>
                                        <p:tgtEl>
                                          <p:spTgt spid="258">
                                            <p:bg/>
                                          </p:spTgt>
                                        </p:tgtEl>
                                        <p:attrNameLst>
                                          <p:attrName>style.visibility</p:attrName>
                                        </p:attrNameLst>
                                      </p:cBhvr>
                                      <p:to>
                                        <p:strVal val="visible"/>
                                      </p:to>
                                    </p:set>
                                    <p:animEffect transition="in" filter="fade">
                                      <p:cBhvr>
                                        <p:cTn id="7" dur="500"/>
                                        <p:tgtEl>
                                          <p:spTgt spid="258">
                                            <p:bg/>
                                          </p:spTgt>
                                        </p:tgtEl>
                                      </p:cBhvr>
                                    </p:animEffect>
                                  </p:childTnLst>
                                </p:cTn>
                              </p:par>
                              <p:par>
                                <p:cTn id="8" presetID="10" presetClass="entr" presetSubtype="0" fill="hold" grpId="1" nodeType="withEffect">
                                  <p:stCondLst>
                                    <p:cond delay="0"/>
                                  </p:stCondLst>
                                  <p:iterate>
                                    <p:tmAbs val="0"/>
                                  </p:iterate>
                                  <p:childTnLst>
                                    <p:set>
                                      <p:cBhvr>
                                        <p:cTn id="9" fill="hold"/>
                                        <p:tgtEl>
                                          <p:spTgt spid="258">
                                            <p:txEl>
                                              <p:pRg st="0" end="0"/>
                                            </p:txEl>
                                          </p:spTgt>
                                        </p:tgtEl>
                                        <p:attrNameLst>
                                          <p:attrName>style.visibility</p:attrName>
                                        </p:attrNameLst>
                                      </p:cBhvr>
                                      <p:to>
                                        <p:strVal val="visible"/>
                                      </p:to>
                                    </p:set>
                                    <p:animEffect transition="in" filter="fade">
                                      <p:cBhvr>
                                        <p:cTn id="10" dur="500"/>
                                        <p:tgtEl>
                                          <p:spTgt spid="258">
                                            <p:txEl>
                                              <p:pRg st="0" end="0"/>
                                            </p:txEl>
                                          </p:spTgt>
                                        </p:tgtEl>
                                      </p:cBhvr>
                                    </p:animEffect>
                                  </p:childTnLst>
                                </p:cTn>
                              </p:par>
                              <p:par>
                                <p:cTn id="11" presetID="10" presetClass="entr" presetSubtype="0" fill="hold" grpId="1" nodeType="withEffect">
                                  <p:stCondLst>
                                    <p:cond delay="0"/>
                                  </p:stCondLst>
                                  <p:iterate>
                                    <p:tmAbs val="0"/>
                                  </p:iterate>
                                  <p:childTnLst>
                                    <p:set>
                                      <p:cBhvr>
                                        <p:cTn id="12" fill="hold"/>
                                        <p:tgtEl>
                                          <p:spTgt spid="258">
                                            <p:txEl>
                                              <p:pRg st="1" end="1"/>
                                            </p:txEl>
                                          </p:spTgt>
                                        </p:tgtEl>
                                        <p:attrNameLst>
                                          <p:attrName>style.visibility</p:attrName>
                                        </p:attrNameLst>
                                      </p:cBhvr>
                                      <p:to>
                                        <p:strVal val="visible"/>
                                      </p:to>
                                    </p:set>
                                    <p:animEffect transition="in" filter="fade">
                                      <p:cBhvr>
                                        <p:cTn id="13" dur="500"/>
                                        <p:tgtEl>
                                          <p:spTgt spid="258">
                                            <p:txEl>
                                              <p:pRg st="1" end="1"/>
                                            </p:txEl>
                                          </p:spTgt>
                                        </p:tgtEl>
                                      </p:cBhvr>
                                    </p:animEffect>
                                  </p:childTnLst>
                                </p:cTn>
                              </p:par>
                              <p:par>
                                <p:cTn id="14" presetID="10" presetClass="entr" presetSubtype="0" fill="hold" grpId="1" nodeType="withEffect">
                                  <p:stCondLst>
                                    <p:cond delay="0"/>
                                  </p:stCondLst>
                                  <p:iterate>
                                    <p:tmAbs val="0"/>
                                  </p:iterate>
                                  <p:childTnLst>
                                    <p:set>
                                      <p:cBhvr>
                                        <p:cTn id="15" fill="hold"/>
                                        <p:tgtEl>
                                          <p:spTgt spid="258">
                                            <p:txEl>
                                              <p:pRg st="2" end="2"/>
                                            </p:txEl>
                                          </p:spTgt>
                                        </p:tgtEl>
                                        <p:attrNameLst>
                                          <p:attrName>style.visibility</p:attrName>
                                        </p:attrNameLst>
                                      </p:cBhvr>
                                      <p:to>
                                        <p:strVal val="visible"/>
                                      </p:to>
                                    </p:set>
                                    <p:animEffect transition="in" filter="fade">
                                      <p:cBhvr>
                                        <p:cTn id="16" dur="500"/>
                                        <p:tgtEl>
                                          <p:spTgt spid="258">
                                            <p:txEl>
                                              <p:pRg st="2" end="2"/>
                                            </p:txEl>
                                          </p:spTgt>
                                        </p:tgtEl>
                                      </p:cBhvr>
                                    </p:animEffect>
                                  </p:childTnLst>
                                </p:cTn>
                              </p:par>
                              <p:par>
                                <p:cTn id="17" presetID="10" presetClass="entr" presetSubtype="0" fill="hold" grpId="1" nodeType="withEffect">
                                  <p:stCondLst>
                                    <p:cond delay="0"/>
                                  </p:stCondLst>
                                  <p:iterate>
                                    <p:tmAbs val="0"/>
                                  </p:iterate>
                                  <p:childTnLst>
                                    <p:set>
                                      <p:cBhvr>
                                        <p:cTn id="18" fill="hold"/>
                                        <p:tgtEl>
                                          <p:spTgt spid="258">
                                            <p:txEl>
                                              <p:pRg st="3" end="3"/>
                                            </p:txEl>
                                          </p:spTgt>
                                        </p:tgtEl>
                                        <p:attrNameLst>
                                          <p:attrName>style.visibility</p:attrName>
                                        </p:attrNameLst>
                                      </p:cBhvr>
                                      <p:to>
                                        <p:strVal val="visible"/>
                                      </p:to>
                                    </p:set>
                                    <p:animEffect transition="in" filter="fade">
                                      <p:cBhvr>
                                        <p:cTn id="19" dur="500"/>
                                        <p:tgtEl>
                                          <p:spTgt spid="258">
                                            <p:txEl>
                                              <p:pRg st="3" end="3"/>
                                            </p:txEl>
                                          </p:spTgt>
                                        </p:tgtEl>
                                      </p:cBhvr>
                                    </p:animEffect>
                                  </p:childTnLst>
                                </p:cTn>
                              </p:par>
                              <p:par>
                                <p:cTn id="20" presetID="10" presetClass="entr" presetSubtype="0" fill="hold" grpId="1" nodeType="withEffect">
                                  <p:stCondLst>
                                    <p:cond delay="0"/>
                                  </p:stCondLst>
                                  <p:iterate>
                                    <p:tmAbs val="0"/>
                                  </p:iterate>
                                  <p:childTnLst>
                                    <p:set>
                                      <p:cBhvr>
                                        <p:cTn id="21" fill="hold"/>
                                        <p:tgtEl>
                                          <p:spTgt spid="258">
                                            <p:txEl>
                                              <p:pRg st="4" end="4"/>
                                            </p:txEl>
                                          </p:spTgt>
                                        </p:tgtEl>
                                        <p:attrNameLst>
                                          <p:attrName>style.visibility</p:attrName>
                                        </p:attrNameLst>
                                      </p:cBhvr>
                                      <p:to>
                                        <p:strVal val="visible"/>
                                      </p:to>
                                    </p:set>
                                    <p:animEffect transition="in" filter="fade">
                                      <p:cBhvr>
                                        <p:cTn id="22" dur="500"/>
                                        <p:tgtEl>
                                          <p:spTgt spid="258">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fill="hold" grpId="1" nodeType="clickEffect">
                                  <p:stCondLst>
                                    <p:cond delay="0"/>
                                  </p:stCondLst>
                                  <p:iterate>
                                    <p:tmAbs val="0"/>
                                  </p:iterate>
                                  <p:childTnLst>
                                    <p:set>
                                      <p:cBhvr>
                                        <p:cTn id="26" fill="hold"/>
                                        <p:tgtEl>
                                          <p:spTgt spid="258">
                                            <p:txEl>
                                              <p:pRg st="5" end="5"/>
                                            </p:txEl>
                                          </p:spTgt>
                                        </p:tgtEl>
                                        <p:attrNameLst>
                                          <p:attrName>style.visibility</p:attrName>
                                        </p:attrNameLst>
                                      </p:cBhvr>
                                      <p:to>
                                        <p:strVal val="visible"/>
                                      </p:to>
                                    </p:set>
                                    <p:animEffect transition="in" filter="fade">
                                      <p:cBhvr>
                                        <p:cTn id="27" dur="500"/>
                                        <p:tgtEl>
                                          <p:spTgt spid="258">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58" grpId="1" build="p" animBg="1" advAuto="0"/>
    </p:bldLst>
  </p:timing>
</p:sld>
</file>

<file path=ppt/theme/theme1.xml><?xml version="1.0" encoding="utf-8"?>
<a:theme xmlns:a="http://schemas.openxmlformats.org/drawingml/2006/main" name="1_TitleSlide">
  <a:themeElements>
    <a:clrScheme name="1_TitleSlide">
      <a:dk1>
        <a:srgbClr val="000000"/>
      </a:dk1>
      <a:lt1>
        <a:srgbClr val="FFFFFF"/>
      </a:lt1>
      <a:dk2>
        <a:srgbClr val="A7A7A7"/>
      </a:dk2>
      <a:lt2>
        <a:srgbClr val="535353"/>
      </a:lt2>
      <a:accent1>
        <a:srgbClr val="BBE0E3"/>
      </a:accent1>
      <a:accent2>
        <a:srgbClr val="333399"/>
      </a:accent2>
      <a:accent3>
        <a:srgbClr val="8F8F8F"/>
      </a:accent3>
      <a:accent4>
        <a:srgbClr val="707070"/>
      </a:accent4>
      <a:accent5>
        <a:srgbClr val="DAEDEF"/>
      </a:accent5>
      <a:accent6>
        <a:srgbClr val="2D2D8A"/>
      </a:accent6>
      <a:hlink>
        <a:srgbClr val="0000FF"/>
      </a:hlink>
      <a:folHlink>
        <a:srgbClr val="FF00FF"/>
      </a:folHlink>
    </a:clrScheme>
    <a:fontScheme name="1_TitleSlide">
      <a:majorFont>
        <a:latin typeface="Helvetica"/>
        <a:ea typeface="Helvetica"/>
        <a:cs typeface="Helvetica"/>
      </a:majorFont>
      <a:minorFont>
        <a:latin typeface="Arial"/>
        <a:ea typeface="Arial"/>
        <a:cs typeface="Arial"/>
      </a:minorFont>
    </a:fontScheme>
    <a:fmtScheme name="1_TitleSlid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3000" dir="5400000" rotWithShape="0">
              <a:srgbClr val="000000">
                <a:alpha val="35000"/>
              </a:srgbClr>
            </a:outerShdw>
          </a:effectLst>
        </a:effectStyle>
        <a:effectStyle>
          <a:effectLst>
            <a:outerShdw blurRad="38100" dist="23000" dir="5400000" rotWithShape="0">
              <a:srgbClr val="000000">
                <a:alpha val="35000"/>
              </a:srgbClr>
            </a:outerShdw>
          </a:effectLst>
        </a:effectStyle>
        <a:effectStyle>
          <a:effectLst>
            <a:outerShdw blurRad="38100" dist="20000" dir="5400000" rotWithShape="0">
              <a:srgbClr val="000000">
                <a:alpha val="38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3">
            <a:lumOff val="44000"/>
          </a:schemeClr>
        </a:solidFill>
        <a:ln w="25400" cap="flat">
          <a:solidFill>
            <a:schemeClr val="accent1"/>
          </a:solidFill>
          <a:prstDash val="solid"/>
          <a:round/>
        </a:ln>
        <a:effectLst>
          <a:outerShdw blurRad="38100" dist="23000" dir="5400000" rotWithShape="0">
            <a:srgbClr val="000000">
              <a:alpha val="35000"/>
            </a:srgbClr>
          </a:outerShdw>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Verdana"/>
            <a:ea typeface="Verdana"/>
            <a:cs typeface="Verdana"/>
            <a:sym typeface="Verdana"/>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chemeClr val="accent1"/>
          </a:solidFill>
          <a:prstDash val="solid"/>
          <a:round/>
        </a:ln>
        <a:effectLst>
          <a:outerShdw blurRad="38100" dist="20000" dir="5400000" rotWithShape="0">
            <a:srgbClr val="000000">
              <a:alpha val="38000"/>
            </a:srgbClr>
          </a:outerShdw>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Verdana"/>
            <a:ea typeface="Verdana"/>
            <a:cs typeface="Verdana"/>
            <a:sym typeface="Verdana"/>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ppt/theme/theme2.xml><?xml version="1.0" encoding="utf-8"?>
<a:theme xmlns:a="http://schemas.openxmlformats.org/drawingml/2006/main" name="1_TitleSlide">
  <a:themeElements>
    <a:clrScheme name="1_TitleSlide">
      <a:dk1>
        <a:srgbClr val="000000"/>
      </a:dk1>
      <a:lt1>
        <a:srgbClr val="FFFFFF"/>
      </a:lt1>
      <a:dk2>
        <a:srgbClr val="A7A7A7"/>
      </a:dk2>
      <a:lt2>
        <a:srgbClr val="535353"/>
      </a:lt2>
      <a:accent1>
        <a:srgbClr val="BBE0E3"/>
      </a:accent1>
      <a:accent2>
        <a:srgbClr val="333399"/>
      </a:accent2>
      <a:accent3>
        <a:srgbClr val="8F8F8F"/>
      </a:accent3>
      <a:accent4>
        <a:srgbClr val="707070"/>
      </a:accent4>
      <a:accent5>
        <a:srgbClr val="DAEDEF"/>
      </a:accent5>
      <a:accent6>
        <a:srgbClr val="2D2D8A"/>
      </a:accent6>
      <a:hlink>
        <a:srgbClr val="0000FF"/>
      </a:hlink>
      <a:folHlink>
        <a:srgbClr val="FF00FF"/>
      </a:folHlink>
    </a:clrScheme>
    <a:fontScheme name="1_TitleSlide">
      <a:majorFont>
        <a:latin typeface="Helvetica"/>
        <a:ea typeface="Helvetica"/>
        <a:cs typeface="Helvetica"/>
      </a:majorFont>
      <a:minorFont>
        <a:latin typeface="Arial"/>
        <a:ea typeface="Arial"/>
        <a:cs typeface="Arial"/>
      </a:minorFont>
    </a:fontScheme>
    <a:fmtScheme name="1_TitleSlid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29999"/>
              </a:schemeClr>
            </a:gs>
            <a:gs pos="100000">
              <a:schemeClr val="phClr">
                <a:tint val="50000"/>
                <a:shade val="100000"/>
                <a:satMod val="350000"/>
              </a:schemeClr>
            </a:gs>
          </a:gsLst>
          <a:lin ang="16200000" scaled="0"/>
        </a:gradFill>
      </a:fillStyleLst>
      <a:lnStyleLst>
        <a:ln w="9525" cap="flat" cmpd="sng" algn="ctr">
          <a:solidFill>
            <a:schemeClr val="phClr">
              <a:shade val="95000"/>
              <a:satMod val="104999"/>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38100" dist="23000" dir="5400000" rotWithShape="0">
              <a:srgbClr val="000000">
                <a:alpha val="35000"/>
              </a:srgbClr>
            </a:outerShdw>
          </a:effectLst>
        </a:effectStyle>
        <a:effectStyle>
          <a:effectLst>
            <a:outerShdw blurRad="38100" dist="23000" dir="5400000" rotWithShape="0">
              <a:srgbClr val="000000">
                <a:alpha val="35000"/>
              </a:srgbClr>
            </a:outerShdw>
          </a:effectLst>
        </a:effectStyle>
        <a:effectStyle>
          <a:effectLst>
            <a:outerShdw blurRad="38100" dist="20000" dir="5400000" rotWithShape="0">
              <a:srgbClr val="000000">
                <a:alpha val="38000"/>
              </a:srgbClr>
            </a:outerShdw>
          </a:effectLst>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3">
            <a:lumOff val="44000"/>
          </a:schemeClr>
        </a:solidFill>
        <a:ln w="25400" cap="flat">
          <a:solidFill>
            <a:schemeClr val="accent1"/>
          </a:solidFill>
          <a:prstDash val="solid"/>
          <a:round/>
        </a:ln>
        <a:effectLst>
          <a:outerShdw blurRad="38100" dist="23000" dir="5400000" rotWithShape="0">
            <a:srgbClr val="000000">
              <a:alpha val="35000"/>
            </a:srgbClr>
          </a:outerShdw>
        </a:effectLst>
        <a:sp3d/>
      </a:spPr>
      <a:bodyPr rot="0" spcFirstLastPara="1" vertOverflow="overflow" horzOverflow="overflow" vert="horz" wrap="square" lIns="45719" tIns="45719" rIns="45719" bIns="45719" numCol="1" spcCol="38100" rtlCol="0" anchor="ctr">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Verdana"/>
            <a:ea typeface="Verdana"/>
            <a:cs typeface="Verdana"/>
            <a:sym typeface="Verdana"/>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spDef>
    <a:lnDef>
      <a:spPr>
        <a:noFill/>
        <a:ln w="25400" cap="flat">
          <a:solidFill>
            <a:schemeClr val="accent1"/>
          </a:solidFill>
          <a:prstDash val="solid"/>
          <a:round/>
        </a:ln>
        <a:effectLst>
          <a:outerShdw blurRad="38100" dist="20000" dir="5400000" rotWithShape="0">
            <a:srgbClr val="000000">
              <a:alpha val="38000"/>
            </a:srgbClr>
          </a:outerShdw>
        </a:effectLst>
        <a:sp3d/>
      </a:spPr>
      <a:bodyPr rot="0" spcFirstLastPara="1" vertOverflow="overflow" horzOverflow="overflow" vert="horz" wrap="square" lIns="91439" tIns="45719" rIns="91439" bIns="45719" numCol="1" spcCol="38100" rtlCol="0" anchor="t">
        <a:noAutofit/>
      </a:bodyPr>
      <a:lstStyle>
        <a:def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lnDef>
    <a:txDef>
      <a:spPr>
        <a:noFill/>
        <a:ln w="12700" cap="flat">
          <a:noFill/>
          <a:miter lim="400000"/>
        </a:ln>
        <a:effectLst/>
        <a:sp3d/>
      </a:spPr>
      <a:bodyPr rot="0" spcFirstLastPara="1" vertOverflow="overflow" horzOverflow="overflow" vert="horz" wrap="square" lIns="45719" tIns="45719" rIns="45719" bIns="45719" numCol="1" spcCol="38100" rtlCol="0" anchor="t">
        <a:spAutoFit/>
      </a:bodyPr>
      <a:lstStyle>
        <a:defPPr marL="0" marR="0" indent="0" algn="l" defTabSz="914400" rtl="0" fontAlgn="auto" latinLnBrk="0"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latin typeface="Verdana"/>
            <a:ea typeface="Verdana"/>
            <a:cs typeface="Verdana"/>
            <a:sym typeface="Verdana"/>
          </a:defRPr>
        </a:defPPr>
        <a:lvl1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1pPr>
        <a:lvl2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2pPr>
        <a:lvl3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3pPr>
        <a:lvl4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4pPr>
        <a:lvl5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5pPr>
        <a:lvl6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6pPr>
        <a:lvl7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7pPr>
        <a:lvl8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8pPr>
        <a:lvl9pPr marL="0" marR="0" indent="0" algn="l" defTabSz="914400" rtl="0" fontAlgn="auto" latinLnBrk="1" hangingPunct="0">
          <a:lnSpc>
            <a:spcPct val="100000"/>
          </a:lnSpc>
          <a:spcBef>
            <a:spcPts val="0"/>
          </a:spcBef>
          <a:spcAft>
            <a:spcPts val="0"/>
          </a:spcAft>
          <a:buClrTx/>
          <a:buSzTx/>
          <a:buFontTx/>
          <a:buNone/>
          <a:tabLst/>
          <a:defRPr kumimoji="0" sz="1800" b="0" i="0" u="none" strike="noStrike" cap="none" spc="0" normalizeH="0" baseline="0">
            <a:ln>
              <a:noFill/>
            </a:ln>
            <a:solidFill>
              <a:srgbClr val="000000"/>
            </a:solidFill>
            <a:effectLst/>
            <a:uFillTx/>
          </a:defRPr>
        </a:lvl9pPr>
      </a:lstStyle>
      <a:style>
        <a:lnRef idx="0">
          <a:scrgbClr r="0" g="0" b="0"/>
        </a:lnRef>
        <a:fillRef idx="0">
          <a:scrgbClr r="0" g="0" b="0"/>
        </a:fillRef>
        <a:effectRef idx="0">
          <a:scrgbClr r="0" g="0" b="0"/>
        </a:effectRef>
        <a:fontRef idx="none"/>
      </a:style>
    </a:txDef>
  </a:objectDefaults>
  <a:extraClrSchemeLst/>
</a:theme>
</file>

<file path=docProps/app.xml><?xml version="1.0" encoding="utf-8"?>
<Properties xmlns="http://schemas.openxmlformats.org/officeDocument/2006/extended-properties" xmlns:vt="http://schemas.openxmlformats.org/officeDocument/2006/docPropsVTypes">
  <TotalTime>7</TotalTime>
  <Words>729</Words>
  <Application>Microsoft Office PowerPoint</Application>
  <PresentationFormat>On-screen Show (4:3)</PresentationFormat>
  <Paragraphs>53</Paragraphs>
  <Slides>8</Slides>
  <Notes>8</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8</vt:i4>
      </vt:variant>
    </vt:vector>
  </HeadingPairs>
  <TitlesOfParts>
    <vt:vector size="12" baseType="lpstr">
      <vt:lpstr>Arial</vt:lpstr>
      <vt:lpstr>Verdana</vt:lpstr>
      <vt:lpstr>Wingdings</vt:lpstr>
      <vt:lpstr>1_TitleSlide</vt:lpstr>
      <vt:lpstr>Copyright law</vt:lpstr>
      <vt:lpstr>What is copyright?</vt:lpstr>
      <vt:lpstr>What can be copyrighted?</vt:lpstr>
      <vt:lpstr>When does copyright occur?</vt:lpstr>
      <vt:lpstr>Who owns copyright?</vt:lpstr>
      <vt:lpstr>How long does it last?</vt:lpstr>
      <vt:lpstr>What can copyright prevent?</vt:lpstr>
      <vt:lpstr>What can copyright not prevent?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Copyright law</dc:title>
  <dc:creator>Antonio Perola</dc:creator>
  <cp:lastModifiedBy>Mukesh  Bisht</cp:lastModifiedBy>
  <cp:revision>10</cp:revision>
  <cp:lastPrinted>2022-10-21T07:52:24Z</cp:lastPrinted>
  <dcterms:modified xsi:type="dcterms:W3CDTF">2022-12-27T23:15:04Z</dcterms:modified>
</cp:coreProperties>
</file>