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66612">
              <a:spcBef>
                <a:spcPts val="423"/>
              </a:spcBef>
              <a:defRPr/>
            </a:pPr>
            <a:r>
              <a:rPr lang="en-GB" sz="1300" dirty="0">
                <a:latin typeface="Arial" panose="020B0604020202020204" pitchFamily="34" charset="0"/>
                <a:ea typeface="Times New Roman" panose="02020603050405020304" pitchFamily="18" charset="0"/>
              </a:rPr>
              <a:t>B3: Policy. </a:t>
            </a:r>
            <a:r>
              <a:rPr sz="1300" dirty="0"/>
              <a:t>This slide presentation could be used during a lesson to both develop and check </a:t>
            </a:r>
            <a:r>
              <a:rPr lang="en-GB" sz="1300" dirty="0"/>
              <a:t>learners</a:t>
            </a:r>
            <a:r>
              <a:rPr sz="1300" dirty="0"/>
              <a:t>’ understanding of effective password use. 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615807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2" name="Shape 24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‘Over 85% of passwords were known to have been used by the same person previously’ – this was known because these other passwords had also been hacked previously!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70080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FB50A3D-A98E-90BE-6C04-45F82D583808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1A67C6-A966-CE4E-988D-B4A6142D49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8D8E859-0212-A648-F304-4FDD42AB751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6948BB-D37B-5037-C2D5-1297E1CF33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DD9C41A-4260-E380-CF23-BFCA1B332B0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832DB56-8094-00FD-0000-91161C06771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639309E-AEDF-1FD2-5EC9-055DC77FDE0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411E6A-F969-CE24-1C8E-F2EEA1DAEE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AA7BE9F-B517-0569-AAEE-1154AAA02F2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E5BE814-8BD7-891C-B3E4-8A65D4097B8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8D14E9B-1BA1-5A6C-EBF5-D764BE79A878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AC8FD7C-A91D-1BD6-8F54-F67E5FD10A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BF504CF-5D3F-FE23-F711-735C243D1D8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81ADA8-2705-2A80-1255-D05FC9D4FC0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B9F9319-615E-10EC-75CD-39AA87683EB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0533E9-66FF-5040-C827-95B8980815D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948CFC9-15D3-3751-A1F7-FB73DD6397E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5D22622-8A86-A0FF-C57C-5EAC2A4927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8A2C826-0A14-87ED-9616-E9E87D21A70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53A89F-F1BC-F4A6-797A-7E303D842A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ECCA330-5234-A171-CBEF-C3504535636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D006D1-4013-D77F-F646-C590A53575E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5CA83071-3A47-A65D-AE8F-D625A650A19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EF4AA90-FB34-C56E-568A-7016144F4923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How good is your password use?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CCBD02-6FD3-8470-29EF-12A5FF6B6DA3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le 1"/>
          <p:cNvSpPr txBox="1">
            <a:spLocks noGrp="1"/>
          </p:cNvSpPr>
          <p:nvPr>
            <p:ph type="title"/>
          </p:nvPr>
        </p:nvSpPr>
        <p:spPr>
          <a:xfrm>
            <a:off x="107503" y="1283691"/>
            <a:ext cx="8928994" cy="8640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dirty="0"/>
              <a:t>How often do you </a:t>
            </a:r>
            <a:br>
              <a:rPr lang="en-US" dirty="0"/>
            </a:br>
            <a:r>
              <a:rPr dirty="0"/>
              <a:t>change them?</a:t>
            </a:r>
          </a:p>
        </p:txBody>
      </p:sp>
      <p:sp>
        <p:nvSpPr>
          <p:cNvPr id="23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514031" y="2493620"/>
            <a:ext cx="7843387" cy="3720368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65% of companies have over 500 users who are never prompted to change their passwords.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Nearly one quarter of users have a password they created </a:t>
            </a:r>
            <a:r>
              <a:rPr b="1" dirty="0"/>
              <a:t>ten</a:t>
            </a:r>
            <a:r>
              <a:rPr dirty="0"/>
              <a:t> years ago.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Nearly half of users have a password they created </a:t>
            </a:r>
            <a:br>
              <a:rPr lang="en-IN" dirty="0"/>
            </a:br>
            <a:r>
              <a:rPr b="1" dirty="0"/>
              <a:t>five</a:t>
            </a:r>
            <a:r>
              <a:rPr dirty="0"/>
              <a:t> years ago.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Over half of users use five or fewer passwords for all their online accounts.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88FC4E5-07C3-9134-CC75-FB43EB9343E7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7584" y="2038351"/>
            <a:ext cx="7836990" cy="4083254"/>
          </a:xfrm>
          <a:prstGeom prst="rect">
            <a:avLst/>
          </a:prstGeom>
        </p:spPr>
        <p:txBody>
          <a:bodyPr/>
          <a:lstStyle/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In November 2016, in a single hack, over 6 million passwords were stolen.</a:t>
            </a:r>
          </a:p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These passwords were later found and </a:t>
            </a:r>
            <a:r>
              <a:rPr dirty="0" err="1"/>
              <a:t>analysed</a:t>
            </a:r>
            <a:r>
              <a:rPr dirty="0"/>
              <a:t>.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Over 85% of passwords were known to have been used previously.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The most common passwords were:</a:t>
            </a:r>
          </a:p>
          <a:p>
            <a:pPr lvl="2" indent="-342000">
              <a:buFont typeface="Arial" panose="020B0604020202020204" pitchFamily="34" charset="0"/>
              <a:buChar char="•"/>
            </a:pPr>
            <a:r>
              <a:rPr dirty="0"/>
              <a:t>123456</a:t>
            </a:r>
          </a:p>
          <a:p>
            <a:pPr lvl="2" indent="-342000">
              <a:buFont typeface="Arial" panose="020B0604020202020204" pitchFamily="34" charset="0"/>
              <a:buChar char="•"/>
            </a:pPr>
            <a:r>
              <a:rPr dirty="0"/>
              <a:t>123456789</a:t>
            </a:r>
          </a:p>
          <a:p>
            <a:pPr lvl="2" indent="-342000">
              <a:buFont typeface="Arial" panose="020B0604020202020204" pitchFamily="34" charset="0"/>
              <a:buChar char="•"/>
            </a:pPr>
            <a:r>
              <a:rPr dirty="0"/>
              <a:t>qwerty</a:t>
            </a:r>
          </a:p>
        </p:txBody>
      </p:sp>
      <p:sp>
        <p:nvSpPr>
          <p:cNvPr id="238" name="Title 3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How easy are they to guess?</a:t>
            </a:r>
          </a:p>
        </p:txBody>
      </p:sp>
      <p:sp>
        <p:nvSpPr>
          <p:cNvPr id="239" name="Content Placeholder 7"/>
          <p:cNvSpPr txBox="1"/>
          <p:nvPr/>
        </p:nvSpPr>
        <p:spPr>
          <a:xfrm>
            <a:off x="3825631" y="4516432"/>
            <a:ext cx="2068031" cy="13285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password</a:t>
            </a:r>
          </a:p>
          <a:p>
            <a:pPr marL="342900" indent="-3429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111111</a:t>
            </a:r>
          </a:p>
          <a:p>
            <a:pPr marL="342900" indent="-3429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12345678</a:t>
            </a:r>
          </a:p>
        </p:txBody>
      </p:sp>
      <p:sp>
        <p:nvSpPr>
          <p:cNvPr id="240" name="Content Placeholder 6"/>
          <p:cNvSpPr txBox="1"/>
          <p:nvPr/>
        </p:nvSpPr>
        <p:spPr>
          <a:xfrm>
            <a:off x="6267963" y="4499769"/>
            <a:ext cx="2068032" cy="1762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marL="342900" indent="-3429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abc123</a:t>
            </a:r>
          </a:p>
          <a:p>
            <a:pPr marL="342900" indent="-3429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password1</a:t>
            </a:r>
          </a:p>
          <a:p>
            <a:pPr marL="342900" indent="-3429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1234567</a:t>
            </a:r>
          </a:p>
          <a:p>
            <a:pPr marL="342900" indent="-3429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12345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3CD85CF-B50C-0AAF-CA93-14532E8BEF66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10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" grpId="1" build="p" animBg="1" advAuto="0"/>
      <p:bldP spid="239" grpId="2" animBg="1" advAuto="0"/>
      <p:bldP spid="240" grpId="3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itle 4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How careful are you?</a:t>
            </a:r>
          </a:p>
        </p:txBody>
      </p:sp>
      <p:sp>
        <p:nvSpPr>
          <p:cNvPr id="246" name="Content Placeholder 5"/>
          <p:cNvSpPr txBox="1">
            <a:spLocks noGrp="1"/>
          </p:cNvSpPr>
          <p:nvPr>
            <p:ph type="body" idx="1"/>
          </p:nvPr>
        </p:nvSpPr>
        <p:spPr>
          <a:xfrm>
            <a:off x="827583" y="2537641"/>
            <a:ext cx="7632850" cy="3797825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Over </a:t>
            </a:r>
            <a:r>
              <a:rPr lang="en-GB" dirty="0"/>
              <a:t>a quarter</a:t>
            </a:r>
            <a:r>
              <a:rPr dirty="0"/>
              <a:t> of all adults use the same password for most of their online accounts.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Adults aged 18–34 are the most careless age group for password reuse.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5035C25-0599-5192-979E-AF20F8BB456E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" grpId="1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321</Words>
  <Application>Microsoft Office PowerPoint</Application>
  <PresentationFormat>On-screen Show (4:3)</PresentationFormat>
  <Paragraphs>30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Verdana</vt:lpstr>
      <vt:lpstr>Wingdings</vt:lpstr>
      <vt:lpstr>1_TitleSlide</vt:lpstr>
      <vt:lpstr>How good is your password use?</vt:lpstr>
      <vt:lpstr>How often do you  change them?</vt:lpstr>
      <vt:lpstr>How easy are they to guess?</vt:lpstr>
      <vt:lpstr>How careful are you?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good is your password use?</dc:title>
  <cp:lastModifiedBy>Mukesh  Bisht</cp:lastModifiedBy>
  <cp:revision>7</cp:revision>
  <cp:lastPrinted>2022-10-21T07:18:11Z</cp:lastPrinted>
  <dcterms:modified xsi:type="dcterms:W3CDTF">2022-12-27T22:49:45Z</dcterms:modified>
</cp:coreProperties>
</file>