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8"/>
  </p:notesMasterIdLst>
  <p:sldIdLst>
    <p:sldId id="256" r:id="rId2"/>
    <p:sldId id="257" r:id="rId3"/>
    <p:sldId id="258" r:id="rId4"/>
    <p:sldId id="259" r:id="rId5"/>
    <p:sldId id="260" r:id="rId6"/>
    <p:sldId id="261" r:id="rId7"/>
  </p:sldIdLst>
  <p:sldSz cx="9144000" cy="6858000" type="screen4x3"/>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Verdana"/>
        <a:ea typeface="Verdana"/>
        <a:cs typeface="Verdana"/>
        <a:sym typeface="Verdana"/>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Verdana"/>
        <a:ea typeface="Verdana"/>
        <a:cs typeface="Verdana"/>
        <a:sym typeface="Verdana"/>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Verdana"/>
        <a:ea typeface="Verdana"/>
        <a:cs typeface="Verdana"/>
        <a:sym typeface="Verdana"/>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Verdana"/>
        <a:ea typeface="Verdana"/>
        <a:cs typeface="Verdana"/>
        <a:sym typeface="Verdana"/>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Verdana"/>
        <a:ea typeface="Verdana"/>
        <a:cs typeface="Verdana"/>
        <a:sym typeface="Verdana"/>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Verdana"/>
        <a:ea typeface="Verdana"/>
        <a:cs typeface="Verdana"/>
        <a:sym typeface="Verdana"/>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Verdana"/>
        <a:ea typeface="Verdana"/>
        <a:cs typeface="Verdana"/>
        <a:sym typeface="Verdana"/>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Verdana"/>
        <a:ea typeface="Verdana"/>
        <a:cs typeface="Verdana"/>
        <a:sym typeface="Verdana"/>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Verdana"/>
        <a:ea typeface="Verdana"/>
        <a:cs typeface="Verdana"/>
        <a:sym typeface="Verdana"/>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
          <a:latin typeface="Verdana"/>
          <a:ea typeface="Verdana"/>
          <a:cs typeface="Verdana"/>
        </a:font>
        <a:srgbClr val="000000"/>
      </a:tcTxStyle>
      <a:tcStyle>
        <a:tcBdr>
          <a:left>
            <a:ln w="12700" cap="flat">
              <a:solidFill>
                <a:schemeClr val="accent3">
                  <a:lumOff val="44000"/>
                </a:schemeClr>
              </a:solidFill>
              <a:prstDash val="solid"/>
              <a:round/>
            </a:ln>
          </a:left>
          <a:right>
            <a:ln w="12700" cap="flat">
              <a:solidFill>
                <a:schemeClr val="accent3">
                  <a:lumOff val="44000"/>
                </a:schemeClr>
              </a:solidFill>
              <a:prstDash val="solid"/>
              <a:round/>
            </a:ln>
          </a:right>
          <a:top>
            <a:ln w="12700" cap="flat">
              <a:solidFill>
                <a:schemeClr val="accent3">
                  <a:lumOff val="44000"/>
                </a:schemeClr>
              </a:solidFill>
              <a:prstDash val="solid"/>
              <a:round/>
            </a:ln>
          </a:top>
          <a:bottom>
            <a:ln w="12700" cap="flat">
              <a:solidFill>
                <a:schemeClr val="accent3">
                  <a:lumOff val="44000"/>
                </a:schemeClr>
              </a:solidFill>
              <a:prstDash val="solid"/>
              <a:round/>
            </a:ln>
          </a:bottom>
          <a:insideH>
            <a:ln w="12700" cap="flat">
              <a:solidFill>
                <a:schemeClr val="accent3">
                  <a:lumOff val="44000"/>
                </a:schemeClr>
              </a:solidFill>
              <a:prstDash val="solid"/>
              <a:round/>
            </a:ln>
          </a:insideH>
          <a:insideV>
            <a:ln w="12700" cap="flat">
              <a:solidFill>
                <a:schemeClr val="accent3">
                  <a:lumOff val="44000"/>
                </a:schemeClr>
              </a:solidFill>
              <a:prstDash val="solid"/>
              <a:round/>
            </a:ln>
          </a:insideV>
        </a:tcBdr>
        <a:fill>
          <a:solidFill>
            <a:srgbClr val="E7F3F4"/>
          </a:solidFill>
        </a:fill>
      </a:tcStyle>
    </a:wholeTbl>
    <a:band2H>
      <a:tcTxStyle/>
      <a:tcStyle>
        <a:tcBdr/>
        <a:fill>
          <a:solidFill>
            <a:srgbClr val="F3F9FA"/>
          </a:solidFill>
        </a:fill>
      </a:tcStyle>
    </a:band2H>
    <a:firstCol>
      <a:tcTxStyle b="on" i="off">
        <a:font>
          <a:latin typeface="Verdana"/>
          <a:ea typeface="Verdana"/>
          <a:cs typeface="Verdana"/>
        </a:font>
        <a:schemeClr val="accent3">
          <a:lumOff val="44000"/>
        </a:schemeClr>
      </a:tcTxStyle>
      <a:tcStyle>
        <a:tcBdr>
          <a:left>
            <a:ln w="12700" cap="flat">
              <a:solidFill>
                <a:schemeClr val="accent3">
                  <a:lumOff val="44000"/>
                </a:schemeClr>
              </a:solidFill>
              <a:prstDash val="solid"/>
              <a:round/>
            </a:ln>
          </a:left>
          <a:right>
            <a:ln w="12700" cap="flat">
              <a:solidFill>
                <a:schemeClr val="accent3">
                  <a:lumOff val="44000"/>
                </a:schemeClr>
              </a:solidFill>
              <a:prstDash val="solid"/>
              <a:round/>
            </a:ln>
          </a:right>
          <a:top>
            <a:ln w="12700" cap="flat">
              <a:solidFill>
                <a:schemeClr val="accent3">
                  <a:lumOff val="44000"/>
                </a:schemeClr>
              </a:solidFill>
              <a:prstDash val="solid"/>
              <a:round/>
            </a:ln>
          </a:top>
          <a:bottom>
            <a:ln w="12700" cap="flat">
              <a:solidFill>
                <a:schemeClr val="accent3">
                  <a:lumOff val="44000"/>
                </a:schemeClr>
              </a:solidFill>
              <a:prstDash val="solid"/>
              <a:round/>
            </a:ln>
          </a:bottom>
          <a:insideH>
            <a:ln w="12700" cap="flat">
              <a:solidFill>
                <a:schemeClr val="accent3">
                  <a:lumOff val="44000"/>
                </a:schemeClr>
              </a:solidFill>
              <a:prstDash val="solid"/>
              <a:round/>
            </a:ln>
          </a:insideH>
          <a:insideV>
            <a:ln w="12700" cap="flat">
              <a:solidFill>
                <a:schemeClr val="accent3">
                  <a:lumOff val="44000"/>
                </a:schemeClr>
              </a:solidFill>
              <a:prstDash val="solid"/>
              <a:round/>
            </a:ln>
          </a:insideV>
        </a:tcBdr>
        <a:fill>
          <a:solidFill>
            <a:schemeClr val="accent1"/>
          </a:solidFill>
        </a:fill>
      </a:tcStyle>
    </a:firstCol>
    <a:lastRow>
      <a:tcTxStyle b="on" i="off">
        <a:font>
          <a:latin typeface="Verdana"/>
          <a:ea typeface="Verdana"/>
          <a:cs typeface="Verdana"/>
        </a:font>
        <a:schemeClr val="accent3">
          <a:lumOff val="44000"/>
        </a:schemeClr>
      </a:tcTxStyle>
      <a:tcStyle>
        <a:tcBdr>
          <a:left>
            <a:ln w="12700" cap="flat">
              <a:solidFill>
                <a:schemeClr val="accent3">
                  <a:lumOff val="44000"/>
                </a:schemeClr>
              </a:solidFill>
              <a:prstDash val="solid"/>
              <a:round/>
            </a:ln>
          </a:left>
          <a:right>
            <a:ln w="12700" cap="flat">
              <a:solidFill>
                <a:schemeClr val="accent3">
                  <a:lumOff val="44000"/>
                </a:schemeClr>
              </a:solidFill>
              <a:prstDash val="solid"/>
              <a:round/>
            </a:ln>
          </a:right>
          <a:top>
            <a:ln w="38100" cap="flat">
              <a:solidFill>
                <a:schemeClr val="accent3">
                  <a:lumOff val="44000"/>
                </a:schemeClr>
              </a:solidFill>
              <a:prstDash val="solid"/>
              <a:round/>
            </a:ln>
          </a:top>
          <a:bottom>
            <a:ln w="12700" cap="flat">
              <a:solidFill>
                <a:schemeClr val="accent3">
                  <a:lumOff val="44000"/>
                </a:schemeClr>
              </a:solidFill>
              <a:prstDash val="solid"/>
              <a:round/>
            </a:ln>
          </a:bottom>
          <a:insideH>
            <a:ln w="12700" cap="flat">
              <a:solidFill>
                <a:schemeClr val="accent3">
                  <a:lumOff val="44000"/>
                </a:schemeClr>
              </a:solidFill>
              <a:prstDash val="solid"/>
              <a:round/>
            </a:ln>
          </a:insideH>
          <a:insideV>
            <a:ln w="12700" cap="flat">
              <a:solidFill>
                <a:schemeClr val="accent3">
                  <a:lumOff val="44000"/>
                </a:schemeClr>
              </a:solidFill>
              <a:prstDash val="solid"/>
              <a:round/>
            </a:ln>
          </a:insideV>
        </a:tcBdr>
        <a:fill>
          <a:solidFill>
            <a:schemeClr val="accent1"/>
          </a:solidFill>
        </a:fill>
      </a:tcStyle>
    </a:lastRow>
    <a:firstRow>
      <a:tcTxStyle b="on" i="off">
        <a:font>
          <a:latin typeface="Verdana"/>
          <a:ea typeface="Verdana"/>
          <a:cs typeface="Verdana"/>
        </a:font>
        <a:schemeClr val="accent3">
          <a:lumOff val="44000"/>
        </a:schemeClr>
      </a:tcTxStyle>
      <a:tcStyle>
        <a:tcBdr>
          <a:left>
            <a:ln w="12700" cap="flat">
              <a:solidFill>
                <a:schemeClr val="accent3">
                  <a:lumOff val="44000"/>
                </a:schemeClr>
              </a:solidFill>
              <a:prstDash val="solid"/>
              <a:round/>
            </a:ln>
          </a:left>
          <a:right>
            <a:ln w="12700" cap="flat">
              <a:solidFill>
                <a:schemeClr val="accent3">
                  <a:lumOff val="44000"/>
                </a:schemeClr>
              </a:solidFill>
              <a:prstDash val="solid"/>
              <a:round/>
            </a:ln>
          </a:right>
          <a:top>
            <a:ln w="12700" cap="flat">
              <a:solidFill>
                <a:schemeClr val="accent3">
                  <a:lumOff val="44000"/>
                </a:schemeClr>
              </a:solidFill>
              <a:prstDash val="solid"/>
              <a:round/>
            </a:ln>
          </a:top>
          <a:bottom>
            <a:ln w="38100" cap="flat">
              <a:solidFill>
                <a:schemeClr val="accent3">
                  <a:lumOff val="44000"/>
                </a:schemeClr>
              </a:solidFill>
              <a:prstDash val="solid"/>
              <a:round/>
            </a:ln>
          </a:bottom>
          <a:insideH>
            <a:ln w="12700" cap="flat">
              <a:solidFill>
                <a:schemeClr val="accent3">
                  <a:lumOff val="44000"/>
                </a:schemeClr>
              </a:solidFill>
              <a:prstDash val="solid"/>
              <a:round/>
            </a:ln>
          </a:insideH>
          <a:insideV>
            <a:ln w="12700" cap="flat">
              <a:solidFill>
                <a:schemeClr val="accent3">
                  <a:lumOff val="44000"/>
                </a:schemeClr>
              </a:solidFill>
              <a:prstDash val="solid"/>
              <a:round/>
            </a:ln>
          </a:insideV>
        </a:tcBdr>
        <a:fill>
          <a:solidFill>
            <a:schemeClr val="accent1"/>
          </a:solidFill>
        </a:fill>
      </a:tcStyle>
    </a:firstRow>
  </a:tblStyle>
  <a:tblStyle styleId="{C7B018BB-80A7-4F77-B60F-C8B233D01FF8}" styleName="">
    <a:tblBg/>
    <a:wholeTbl>
      <a:tcTxStyle b="off" i="off">
        <a:font>
          <a:latin typeface="Verdana"/>
          <a:ea typeface="Verdana"/>
          <a:cs typeface="Verdana"/>
        </a:font>
        <a:srgbClr val="000000"/>
      </a:tcTxStyle>
      <a:tcStyle>
        <a:tcBdr>
          <a:left>
            <a:ln w="12700" cap="flat">
              <a:solidFill>
                <a:schemeClr val="accent3">
                  <a:lumOff val="44000"/>
                </a:schemeClr>
              </a:solidFill>
              <a:prstDash val="solid"/>
              <a:round/>
            </a:ln>
          </a:left>
          <a:right>
            <a:ln w="12700" cap="flat">
              <a:solidFill>
                <a:schemeClr val="accent3">
                  <a:lumOff val="44000"/>
                </a:schemeClr>
              </a:solidFill>
              <a:prstDash val="solid"/>
              <a:round/>
            </a:ln>
          </a:right>
          <a:top>
            <a:ln w="12700" cap="flat">
              <a:solidFill>
                <a:schemeClr val="accent3">
                  <a:lumOff val="44000"/>
                </a:schemeClr>
              </a:solidFill>
              <a:prstDash val="solid"/>
              <a:round/>
            </a:ln>
          </a:top>
          <a:bottom>
            <a:ln w="12700" cap="flat">
              <a:solidFill>
                <a:schemeClr val="accent3">
                  <a:lumOff val="44000"/>
                </a:schemeClr>
              </a:solidFill>
              <a:prstDash val="solid"/>
              <a:round/>
            </a:ln>
          </a:bottom>
          <a:insideH>
            <a:ln w="12700" cap="flat">
              <a:solidFill>
                <a:schemeClr val="accent3">
                  <a:lumOff val="44000"/>
                </a:schemeClr>
              </a:solidFill>
              <a:prstDash val="solid"/>
              <a:round/>
            </a:ln>
          </a:insideH>
          <a:insideV>
            <a:ln w="12700" cap="flat">
              <a:solidFill>
                <a:schemeClr val="accent3">
                  <a:lumOff val="44000"/>
                </a:schemeClr>
              </a:solidFill>
              <a:prstDash val="solid"/>
              <a:round/>
            </a:ln>
          </a:insideV>
        </a:tcBdr>
        <a:fill>
          <a:solidFill>
            <a:schemeClr val="accent3">
              <a:lumOff val="44000"/>
            </a:schemeClr>
          </a:solidFill>
        </a:fill>
      </a:tcStyle>
    </a:wholeTbl>
    <a:band2H>
      <a:tcTxStyle/>
      <a:tcStyle>
        <a:tcBdr/>
        <a:fill>
          <a:solidFill>
            <a:schemeClr val="accent3">
              <a:lumOff val="44000"/>
            </a:schemeClr>
          </a:solidFill>
        </a:fill>
      </a:tcStyle>
    </a:band2H>
    <a:firstCol>
      <a:tcTxStyle b="on" i="off">
        <a:font>
          <a:latin typeface="Verdana"/>
          <a:ea typeface="Verdana"/>
          <a:cs typeface="Verdana"/>
        </a:font>
        <a:schemeClr val="accent3">
          <a:lumOff val="44000"/>
        </a:schemeClr>
      </a:tcTxStyle>
      <a:tcStyle>
        <a:tcBdr>
          <a:left>
            <a:ln w="12700" cap="flat">
              <a:solidFill>
                <a:schemeClr val="accent3">
                  <a:lumOff val="44000"/>
                </a:schemeClr>
              </a:solidFill>
              <a:prstDash val="solid"/>
              <a:round/>
            </a:ln>
          </a:left>
          <a:right>
            <a:ln w="12700" cap="flat">
              <a:solidFill>
                <a:schemeClr val="accent3">
                  <a:lumOff val="44000"/>
                </a:schemeClr>
              </a:solidFill>
              <a:prstDash val="solid"/>
              <a:round/>
            </a:ln>
          </a:right>
          <a:top>
            <a:ln w="12700" cap="flat">
              <a:solidFill>
                <a:schemeClr val="accent3">
                  <a:lumOff val="44000"/>
                </a:schemeClr>
              </a:solidFill>
              <a:prstDash val="solid"/>
              <a:round/>
            </a:ln>
          </a:top>
          <a:bottom>
            <a:ln w="12700" cap="flat">
              <a:solidFill>
                <a:schemeClr val="accent3">
                  <a:lumOff val="44000"/>
                </a:schemeClr>
              </a:solidFill>
              <a:prstDash val="solid"/>
              <a:round/>
            </a:ln>
          </a:bottom>
          <a:insideH>
            <a:ln w="12700" cap="flat">
              <a:solidFill>
                <a:schemeClr val="accent3">
                  <a:lumOff val="44000"/>
                </a:schemeClr>
              </a:solidFill>
              <a:prstDash val="solid"/>
              <a:round/>
            </a:ln>
          </a:insideH>
          <a:insideV>
            <a:ln w="12700" cap="flat">
              <a:solidFill>
                <a:schemeClr val="accent3">
                  <a:lumOff val="44000"/>
                </a:schemeClr>
              </a:solidFill>
              <a:prstDash val="solid"/>
              <a:round/>
            </a:ln>
          </a:insideV>
        </a:tcBdr>
        <a:fill>
          <a:solidFill>
            <a:schemeClr val="accent3">
              <a:lumOff val="44000"/>
            </a:schemeClr>
          </a:solidFill>
        </a:fill>
      </a:tcStyle>
    </a:firstCol>
    <a:lastRow>
      <a:tcTxStyle b="on" i="off">
        <a:font>
          <a:latin typeface="Verdana"/>
          <a:ea typeface="Verdana"/>
          <a:cs typeface="Verdana"/>
        </a:font>
        <a:schemeClr val="accent3">
          <a:lumOff val="44000"/>
        </a:schemeClr>
      </a:tcTxStyle>
      <a:tcStyle>
        <a:tcBdr>
          <a:left>
            <a:ln w="12700" cap="flat">
              <a:solidFill>
                <a:schemeClr val="accent3">
                  <a:lumOff val="44000"/>
                </a:schemeClr>
              </a:solidFill>
              <a:prstDash val="solid"/>
              <a:round/>
            </a:ln>
          </a:left>
          <a:right>
            <a:ln w="12700" cap="flat">
              <a:solidFill>
                <a:schemeClr val="accent3">
                  <a:lumOff val="44000"/>
                </a:schemeClr>
              </a:solidFill>
              <a:prstDash val="solid"/>
              <a:round/>
            </a:ln>
          </a:right>
          <a:top>
            <a:ln w="38100" cap="flat">
              <a:solidFill>
                <a:schemeClr val="accent3">
                  <a:lumOff val="44000"/>
                </a:schemeClr>
              </a:solidFill>
              <a:prstDash val="solid"/>
              <a:round/>
            </a:ln>
          </a:top>
          <a:bottom>
            <a:ln w="12700" cap="flat">
              <a:solidFill>
                <a:schemeClr val="accent3">
                  <a:lumOff val="44000"/>
                </a:schemeClr>
              </a:solidFill>
              <a:prstDash val="solid"/>
              <a:round/>
            </a:ln>
          </a:bottom>
          <a:insideH>
            <a:ln w="12700" cap="flat">
              <a:solidFill>
                <a:schemeClr val="accent3">
                  <a:lumOff val="44000"/>
                </a:schemeClr>
              </a:solidFill>
              <a:prstDash val="solid"/>
              <a:round/>
            </a:ln>
          </a:insideH>
          <a:insideV>
            <a:ln w="12700" cap="flat">
              <a:solidFill>
                <a:schemeClr val="accent3">
                  <a:lumOff val="44000"/>
                </a:schemeClr>
              </a:solidFill>
              <a:prstDash val="solid"/>
              <a:round/>
            </a:ln>
          </a:insideV>
        </a:tcBdr>
        <a:fill>
          <a:solidFill>
            <a:schemeClr val="accent3">
              <a:lumOff val="44000"/>
            </a:schemeClr>
          </a:solidFill>
        </a:fill>
      </a:tcStyle>
    </a:lastRow>
    <a:firstRow>
      <a:tcTxStyle b="on" i="off">
        <a:font>
          <a:latin typeface="Verdana"/>
          <a:ea typeface="Verdana"/>
          <a:cs typeface="Verdana"/>
        </a:font>
        <a:schemeClr val="accent3">
          <a:lumOff val="44000"/>
        </a:schemeClr>
      </a:tcTxStyle>
      <a:tcStyle>
        <a:tcBdr>
          <a:left>
            <a:ln w="12700" cap="flat">
              <a:solidFill>
                <a:schemeClr val="accent3">
                  <a:lumOff val="44000"/>
                </a:schemeClr>
              </a:solidFill>
              <a:prstDash val="solid"/>
              <a:round/>
            </a:ln>
          </a:left>
          <a:right>
            <a:ln w="12700" cap="flat">
              <a:solidFill>
                <a:schemeClr val="accent3">
                  <a:lumOff val="44000"/>
                </a:schemeClr>
              </a:solidFill>
              <a:prstDash val="solid"/>
              <a:round/>
            </a:ln>
          </a:right>
          <a:top>
            <a:ln w="12700" cap="flat">
              <a:solidFill>
                <a:schemeClr val="accent3">
                  <a:lumOff val="44000"/>
                </a:schemeClr>
              </a:solidFill>
              <a:prstDash val="solid"/>
              <a:round/>
            </a:ln>
          </a:top>
          <a:bottom>
            <a:ln w="38100" cap="flat">
              <a:solidFill>
                <a:schemeClr val="accent3">
                  <a:lumOff val="44000"/>
                </a:schemeClr>
              </a:solidFill>
              <a:prstDash val="solid"/>
              <a:round/>
            </a:ln>
          </a:bottom>
          <a:insideH>
            <a:ln w="12700" cap="flat">
              <a:solidFill>
                <a:schemeClr val="accent3">
                  <a:lumOff val="44000"/>
                </a:schemeClr>
              </a:solidFill>
              <a:prstDash val="solid"/>
              <a:round/>
            </a:ln>
          </a:insideH>
          <a:insideV>
            <a:ln w="12700" cap="flat">
              <a:solidFill>
                <a:schemeClr val="accent3">
                  <a:lumOff val="44000"/>
                </a:schemeClr>
              </a:solidFill>
              <a:prstDash val="solid"/>
              <a:round/>
            </a:ln>
          </a:insideV>
        </a:tcBdr>
        <a:fill>
          <a:solidFill>
            <a:schemeClr val="accent3">
              <a:lumOff val="44000"/>
            </a:schemeClr>
          </a:solidFill>
        </a:fill>
      </a:tcStyle>
    </a:firstRow>
  </a:tblStyle>
  <a:tblStyle styleId="{EEE7283C-3CF3-47DC-8721-378D4A62B228}" styleName="">
    <a:tblBg/>
    <a:wholeTbl>
      <a:tcTxStyle b="off" i="off">
        <a:font>
          <a:latin typeface="Verdana"/>
          <a:ea typeface="Verdana"/>
          <a:cs typeface="Verdana"/>
        </a:font>
        <a:srgbClr val="000000"/>
      </a:tcTxStyle>
      <a:tcStyle>
        <a:tcBdr>
          <a:left>
            <a:ln w="12700" cap="flat">
              <a:solidFill>
                <a:schemeClr val="accent3">
                  <a:lumOff val="44000"/>
                </a:schemeClr>
              </a:solidFill>
              <a:prstDash val="solid"/>
              <a:round/>
            </a:ln>
          </a:left>
          <a:right>
            <a:ln w="12700" cap="flat">
              <a:solidFill>
                <a:schemeClr val="accent3">
                  <a:lumOff val="44000"/>
                </a:schemeClr>
              </a:solidFill>
              <a:prstDash val="solid"/>
              <a:round/>
            </a:ln>
          </a:right>
          <a:top>
            <a:ln w="12700" cap="flat">
              <a:solidFill>
                <a:schemeClr val="accent3">
                  <a:lumOff val="44000"/>
                </a:schemeClr>
              </a:solidFill>
              <a:prstDash val="solid"/>
              <a:round/>
            </a:ln>
          </a:top>
          <a:bottom>
            <a:ln w="12700" cap="flat">
              <a:solidFill>
                <a:schemeClr val="accent3">
                  <a:lumOff val="44000"/>
                </a:schemeClr>
              </a:solidFill>
              <a:prstDash val="solid"/>
              <a:round/>
            </a:ln>
          </a:bottom>
          <a:insideH>
            <a:ln w="12700" cap="flat">
              <a:solidFill>
                <a:schemeClr val="accent3">
                  <a:lumOff val="44000"/>
                </a:schemeClr>
              </a:solidFill>
              <a:prstDash val="solid"/>
              <a:round/>
            </a:ln>
          </a:insideH>
          <a:insideV>
            <a:ln w="12700" cap="flat">
              <a:solidFill>
                <a:schemeClr val="accent3">
                  <a:lumOff val="44000"/>
                </a:schemeClr>
              </a:solidFill>
              <a:prstDash val="solid"/>
              <a:round/>
            </a:ln>
          </a:insideV>
        </a:tcBdr>
        <a:fill>
          <a:solidFill>
            <a:srgbClr val="CCCCD9"/>
          </a:solidFill>
        </a:fill>
      </a:tcStyle>
    </a:wholeTbl>
    <a:band2H>
      <a:tcTxStyle/>
      <a:tcStyle>
        <a:tcBdr/>
        <a:fill>
          <a:solidFill>
            <a:srgbClr val="E7E7ED"/>
          </a:solidFill>
        </a:fill>
      </a:tcStyle>
    </a:band2H>
    <a:firstCol>
      <a:tcTxStyle b="on" i="off">
        <a:font>
          <a:latin typeface="Verdana"/>
          <a:ea typeface="Verdana"/>
          <a:cs typeface="Verdana"/>
        </a:font>
        <a:schemeClr val="accent3">
          <a:lumOff val="44000"/>
        </a:schemeClr>
      </a:tcTxStyle>
      <a:tcStyle>
        <a:tcBdr>
          <a:left>
            <a:ln w="12700" cap="flat">
              <a:solidFill>
                <a:schemeClr val="accent3">
                  <a:lumOff val="44000"/>
                </a:schemeClr>
              </a:solidFill>
              <a:prstDash val="solid"/>
              <a:round/>
            </a:ln>
          </a:left>
          <a:right>
            <a:ln w="12700" cap="flat">
              <a:solidFill>
                <a:schemeClr val="accent3">
                  <a:lumOff val="44000"/>
                </a:schemeClr>
              </a:solidFill>
              <a:prstDash val="solid"/>
              <a:round/>
            </a:ln>
          </a:right>
          <a:top>
            <a:ln w="12700" cap="flat">
              <a:solidFill>
                <a:schemeClr val="accent3">
                  <a:lumOff val="44000"/>
                </a:schemeClr>
              </a:solidFill>
              <a:prstDash val="solid"/>
              <a:round/>
            </a:ln>
          </a:top>
          <a:bottom>
            <a:ln w="12700" cap="flat">
              <a:solidFill>
                <a:schemeClr val="accent3">
                  <a:lumOff val="44000"/>
                </a:schemeClr>
              </a:solidFill>
              <a:prstDash val="solid"/>
              <a:round/>
            </a:ln>
          </a:bottom>
          <a:insideH>
            <a:ln w="12700" cap="flat">
              <a:solidFill>
                <a:schemeClr val="accent3">
                  <a:lumOff val="44000"/>
                </a:schemeClr>
              </a:solidFill>
              <a:prstDash val="solid"/>
              <a:round/>
            </a:ln>
          </a:insideH>
          <a:insideV>
            <a:ln w="12700" cap="flat">
              <a:solidFill>
                <a:schemeClr val="accent3">
                  <a:lumOff val="44000"/>
                </a:schemeClr>
              </a:solidFill>
              <a:prstDash val="solid"/>
              <a:round/>
            </a:ln>
          </a:insideV>
        </a:tcBdr>
        <a:fill>
          <a:solidFill>
            <a:schemeClr val="accent6"/>
          </a:solidFill>
        </a:fill>
      </a:tcStyle>
    </a:firstCol>
    <a:lastRow>
      <a:tcTxStyle b="on" i="off">
        <a:font>
          <a:latin typeface="Verdana"/>
          <a:ea typeface="Verdana"/>
          <a:cs typeface="Verdana"/>
        </a:font>
        <a:schemeClr val="accent3">
          <a:lumOff val="44000"/>
        </a:schemeClr>
      </a:tcTxStyle>
      <a:tcStyle>
        <a:tcBdr>
          <a:left>
            <a:ln w="12700" cap="flat">
              <a:solidFill>
                <a:schemeClr val="accent3">
                  <a:lumOff val="44000"/>
                </a:schemeClr>
              </a:solidFill>
              <a:prstDash val="solid"/>
              <a:round/>
            </a:ln>
          </a:left>
          <a:right>
            <a:ln w="12700" cap="flat">
              <a:solidFill>
                <a:schemeClr val="accent3">
                  <a:lumOff val="44000"/>
                </a:schemeClr>
              </a:solidFill>
              <a:prstDash val="solid"/>
              <a:round/>
            </a:ln>
          </a:right>
          <a:top>
            <a:ln w="38100" cap="flat">
              <a:solidFill>
                <a:schemeClr val="accent3">
                  <a:lumOff val="44000"/>
                </a:schemeClr>
              </a:solidFill>
              <a:prstDash val="solid"/>
              <a:round/>
            </a:ln>
          </a:top>
          <a:bottom>
            <a:ln w="12700" cap="flat">
              <a:solidFill>
                <a:schemeClr val="accent3">
                  <a:lumOff val="44000"/>
                </a:schemeClr>
              </a:solidFill>
              <a:prstDash val="solid"/>
              <a:round/>
            </a:ln>
          </a:bottom>
          <a:insideH>
            <a:ln w="12700" cap="flat">
              <a:solidFill>
                <a:schemeClr val="accent3">
                  <a:lumOff val="44000"/>
                </a:schemeClr>
              </a:solidFill>
              <a:prstDash val="solid"/>
              <a:round/>
            </a:ln>
          </a:insideH>
          <a:insideV>
            <a:ln w="12700" cap="flat">
              <a:solidFill>
                <a:schemeClr val="accent3">
                  <a:lumOff val="44000"/>
                </a:schemeClr>
              </a:solidFill>
              <a:prstDash val="solid"/>
              <a:round/>
            </a:ln>
          </a:insideV>
        </a:tcBdr>
        <a:fill>
          <a:solidFill>
            <a:schemeClr val="accent6"/>
          </a:solidFill>
        </a:fill>
      </a:tcStyle>
    </a:lastRow>
    <a:firstRow>
      <a:tcTxStyle b="on" i="off">
        <a:font>
          <a:latin typeface="Verdana"/>
          <a:ea typeface="Verdana"/>
          <a:cs typeface="Verdana"/>
        </a:font>
        <a:schemeClr val="accent3">
          <a:lumOff val="44000"/>
        </a:schemeClr>
      </a:tcTxStyle>
      <a:tcStyle>
        <a:tcBdr>
          <a:left>
            <a:ln w="12700" cap="flat">
              <a:solidFill>
                <a:schemeClr val="accent3">
                  <a:lumOff val="44000"/>
                </a:schemeClr>
              </a:solidFill>
              <a:prstDash val="solid"/>
              <a:round/>
            </a:ln>
          </a:left>
          <a:right>
            <a:ln w="12700" cap="flat">
              <a:solidFill>
                <a:schemeClr val="accent3">
                  <a:lumOff val="44000"/>
                </a:schemeClr>
              </a:solidFill>
              <a:prstDash val="solid"/>
              <a:round/>
            </a:ln>
          </a:right>
          <a:top>
            <a:ln w="12700" cap="flat">
              <a:solidFill>
                <a:schemeClr val="accent3">
                  <a:lumOff val="44000"/>
                </a:schemeClr>
              </a:solidFill>
              <a:prstDash val="solid"/>
              <a:round/>
            </a:ln>
          </a:top>
          <a:bottom>
            <a:ln w="38100" cap="flat">
              <a:solidFill>
                <a:schemeClr val="accent3">
                  <a:lumOff val="44000"/>
                </a:schemeClr>
              </a:solidFill>
              <a:prstDash val="solid"/>
              <a:round/>
            </a:ln>
          </a:bottom>
          <a:insideH>
            <a:ln w="12700" cap="flat">
              <a:solidFill>
                <a:schemeClr val="accent3">
                  <a:lumOff val="44000"/>
                </a:schemeClr>
              </a:solidFill>
              <a:prstDash val="solid"/>
              <a:round/>
            </a:ln>
          </a:insideH>
          <a:insideV>
            <a:ln w="12700" cap="flat">
              <a:solidFill>
                <a:schemeClr val="accent3">
                  <a:lumOff val="44000"/>
                </a:schemeClr>
              </a:solidFill>
              <a:prstDash val="solid"/>
              <a:round/>
            </a:ln>
          </a:insideV>
        </a:tcBdr>
        <a:fill>
          <a:solidFill>
            <a:schemeClr val="accent6"/>
          </a:solidFill>
        </a:fill>
      </a:tcStyle>
    </a:firstRow>
  </a:tblStyle>
  <a:tblStyle styleId="{CF821DB8-F4EB-4A41-A1BA-3FCAFE7338EE}" styleName="">
    <a:tblBg/>
    <a:wholeTbl>
      <a:tcTxStyle b="off" i="off">
        <a:font>
          <a:latin typeface="Verdana"/>
          <a:ea typeface="Verdana"/>
          <a:cs typeface="Verdana"/>
        </a:font>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6E6E6"/>
          </a:solidFill>
        </a:fill>
      </a:tcStyle>
    </a:wholeTbl>
    <a:band2H>
      <a:tcTxStyle/>
      <a:tcStyle>
        <a:tcBdr/>
        <a:fill>
          <a:solidFill>
            <a:schemeClr val="accent3">
              <a:lumOff val="44000"/>
            </a:schemeClr>
          </a:solidFill>
        </a:fill>
      </a:tcStyle>
    </a:band2H>
    <a:firstCol>
      <a:tcTxStyle b="on" i="off">
        <a:font>
          <a:latin typeface="Verdana"/>
          <a:ea typeface="Verdana"/>
          <a:cs typeface="Verdana"/>
        </a:font>
        <a:schemeClr val="accent3">
          <a:lumOff val="44000"/>
        </a:schemeClr>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Col>
    <a:lastRow>
      <a:tcTxStyle b="on" i="off">
        <a:font>
          <a:latin typeface="Verdana"/>
          <a:ea typeface="Verdana"/>
          <a:cs typeface="Verdana"/>
        </a:font>
        <a:srgbClr val="000000"/>
      </a:tcTxStyle>
      <a:tcStyle>
        <a:tcBdr>
          <a:left>
            <a:ln w="12700" cap="flat">
              <a:noFill/>
              <a:miter lim="400000"/>
            </a:ln>
          </a:left>
          <a:right>
            <a:ln w="12700" cap="flat">
              <a:noFill/>
              <a:miter lim="400000"/>
            </a:ln>
          </a:right>
          <a:top>
            <a:ln w="508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chemeClr val="accent3">
              <a:lumOff val="44000"/>
            </a:schemeClr>
          </a:solidFill>
        </a:fill>
      </a:tcStyle>
    </a:lastRow>
    <a:firstRow>
      <a:tcTxStyle b="on" i="off">
        <a:font>
          <a:latin typeface="Verdana"/>
          <a:ea typeface="Verdana"/>
          <a:cs typeface="Verdana"/>
        </a:font>
        <a:schemeClr val="accent3">
          <a:lumOff val="44000"/>
        </a:schemeClr>
      </a:tcTxStyle>
      <a:tcStyle>
        <a:tcBdr>
          <a:left>
            <a:ln w="12700" cap="flat">
              <a:noFill/>
              <a:miter lim="400000"/>
            </a:ln>
          </a:left>
          <a:right>
            <a:ln w="12700" cap="flat">
              <a:noFill/>
              <a:miter lim="400000"/>
            </a:ln>
          </a:right>
          <a:top>
            <a:ln w="254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chemeClr val="accent1"/>
          </a:solidFill>
        </a:fill>
      </a:tcStyle>
    </a:firstRow>
  </a:tblStyle>
  <a:tblStyle styleId="{33BA23B1-9221-436E-865A-0063620EA4FD}" styleName="">
    <a:tblBg/>
    <a:wholeTbl>
      <a:tcTxStyle b="off" i="off">
        <a:font>
          <a:latin typeface="Verdana"/>
          <a:ea typeface="Verdana"/>
          <a:cs typeface="Verdana"/>
        </a:font>
        <a:srgbClr val="000000"/>
      </a:tcTxStyle>
      <a:tcStyle>
        <a:tcBdr>
          <a:left>
            <a:ln w="12700" cap="flat">
              <a:solidFill>
                <a:schemeClr val="accent3">
                  <a:lumOff val="44000"/>
                </a:schemeClr>
              </a:solidFill>
              <a:prstDash val="solid"/>
              <a:round/>
            </a:ln>
          </a:left>
          <a:right>
            <a:ln w="12700" cap="flat">
              <a:solidFill>
                <a:schemeClr val="accent3">
                  <a:lumOff val="44000"/>
                </a:schemeClr>
              </a:solidFill>
              <a:prstDash val="solid"/>
              <a:round/>
            </a:ln>
          </a:right>
          <a:top>
            <a:ln w="12700" cap="flat">
              <a:solidFill>
                <a:schemeClr val="accent3">
                  <a:lumOff val="44000"/>
                </a:schemeClr>
              </a:solidFill>
              <a:prstDash val="solid"/>
              <a:round/>
            </a:ln>
          </a:top>
          <a:bottom>
            <a:ln w="12700" cap="flat">
              <a:solidFill>
                <a:schemeClr val="accent3">
                  <a:lumOff val="44000"/>
                </a:schemeClr>
              </a:solidFill>
              <a:prstDash val="solid"/>
              <a:round/>
            </a:ln>
          </a:bottom>
          <a:insideH>
            <a:ln w="12700" cap="flat">
              <a:solidFill>
                <a:schemeClr val="accent3">
                  <a:lumOff val="44000"/>
                </a:schemeClr>
              </a:solidFill>
              <a:prstDash val="solid"/>
              <a:round/>
            </a:ln>
          </a:insideH>
          <a:insideV>
            <a:ln w="12700" cap="flat">
              <a:solidFill>
                <a:schemeClr val="accent3">
                  <a:lumOff val="44000"/>
                </a:schemeClr>
              </a:solidFill>
              <a:prstDash val="solid"/>
              <a:round/>
            </a:ln>
          </a:insideV>
        </a:tcBdr>
        <a:fill>
          <a:solidFill>
            <a:srgbClr val="CACACA"/>
          </a:solidFill>
        </a:fill>
      </a:tcStyle>
    </a:wholeTbl>
    <a:band2H>
      <a:tcTxStyle/>
      <a:tcStyle>
        <a:tcBdr/>
        <a:fill>
          <a:solidFill>
            <a:srgbClr val="E6E6E6"/>
          </a:solidFill>
        </a:fill>
      </a:tcStyle>
    </a:band2H>
    <a:firstCol>
      <a:tcTxStyle b="on" i="off">
        <a:font>
          <a:latin typeface="Verdana"/>
          <a:ea typeface="Verdana"/>
          <a:cs typeface="Verdana"/>
        </a:font>
        <a:schemeClr val="accent3">
          <a:lumOff val="44000"/>
        </a:schemeClr>
      </a:tcTxStyle>
      <a:tcStyle>
        <a:tcBdr>
          <a:left>
            <a:ln w="12700" cap="flat">
              <a:solidFill>
                <a:schemeClr val="accent3">
                  <a:lumOff val="44000"/>
                </a:schemeClr>
              </a:solidFill>
              <a:prstDash val="solid"/>
              <a:round/>
            </a:ln>
          </a:left>
          <a:right>
            <a:ln w="12700" cap="flat">
              <a:solidFill>
                <a:schemeClr val="accent3">
                  <a:lumOff val="44000"/>
                </a:schemeClr>
              </a:solidFill>
              <a:prstDash val="solid"/>
              <a:round/>
            </a:ln>
          </a:right>
          <a:top>
            <a:ln w="12700" cap="flat">
              <a:solidFill>
                <a:schemeClr val="accent3">
                  <a:lumOff val="44000"/>
                </a:schemeClr>
              </a:solidFill>
              <a:prstDash val="solid"/>
              <a:round/>
            </a:ln>
          </a:top>
          <a:bottom>
            <a:ln w="12700" cap="flat">
              <a:solidFill>
                <a:schemeClr val="accent3">
                  <a:lumOff val="44000"/>
                </a:schemeClr>
              </a:solidFill>
              <a:prstDash val="solid"/>
              <a:round/>
            </a:ln>
          </a:bottom>
          <a:insideH>
            <a:ln w="12700" cap="flat">
              <a:solidFill>
                <a:schemeClr val="accent3">
                  <a:lumOff val="44000"/>
                </a:schemeClr>
              </a:solidFill>
              <a:prstDash val="solid"/>
              <a:round/>
            </a:ln>
          </a:insideH>
          <a:insideV>
            <a:ln w="12700" cap="flat">
              <a:solidFill>
                <a:schemeClr val="accent3">
                  <a:lumOff val="44000"/>
                </a:schemeClr>
              </a:solidFill>
              <a:prstDash val="solid"/>
              <a:round/>
            </a:ln>
          </a:insideV>
        </a:tcBdr>
        <a:fill>
          <a:solidFill>
            <a:srgbClr val="000000"/>
          </a:solidFill>
        </a:fill>
      </a:tcStyle>
    </a:firstCol>
    <a:lastRow>
      <a:tcTxStyle b="on" i="off">
        <a:font>
          <a:latin typeface="Verdana"/>
          <a:ea typeface="Verdana"/>
          <a:cs typeface="Verdana"/>
        </a:font>
        <a:schemeClr val="accent3">
          <a:lumOff val="44000"/>
        </a:schemeClr>
      </a:tcTxStyle>
      <a:tcStyle>
        <a:tcBdr>
          <a:left>
            <a:ln w="12700" cap="flat">
              <a:solidFill>
                <a:schemeClr val="accent3">
                  <a:lumOff val="44000"/>
                </a:schemeClr>
              </a:solidFill>
              <a:prstDash val="solid"/>
              <a:round/>
            </a:ln>
          </a:left>
          <a:right>
            <a:ln w="12700" cap="flat">
              <a:solidFill>
                <a:schemeClr val="accent3">
                  <a:lumOff val="44000"/>
                </a:schemeClr>
              </a:solidFill>
              <a:prstDash val="solid"/>
              <a:round/>
            </a:ln>
          </a:right>
          <a:top>
            <a:ln w="38100" cap="flat">
              <a:solidFill>
                <a:schemeClr val="accent3">
                  <a:lumOff val="44000"/>
                </a:schemeClr>
              </a:solidFill>
              <a:prstDash val="solid"/>
              <a:round/>
            </a:ln>
          </a:top>
          <a:bottom>
            <a:ln w="12700" cap="flat">
              <a:solidFill>
                <a:schemeClr val="accent3">
                  <a:lumOff val="44000"/>
                </a:schemeClr>
              </a:solidFill>
              <a:prstDash val="solid"/>
              <a:round/>
            </a:ln>
          </a:bottom>
          <a:insideH>
            <a:ln w="12700" cap="flat">
              <a:solidFill>
                <a:schemeClr val="accent3">
                  <a:lumOff val="44000"/>
                </a:schemeClr>
              </a:solidFill>
              <a:prstDash val="solid"/>
              <a:round/>
            </a:ln>
          </a:insideH>
          <a:insideV>
            <a:ln w="12700" cap="flat">
              <a:solidFill>
                <a:schemeClr val="accent3">
                  <a:lumOff val="44000"/>
                </a:schemeClr>
              </a:solidFill>
              <a:prstDash val="solid"/>
              <a:round/>
            </a:ln>
          </a:insideV>
        </a:tcBdr>
        <a:fill>
          <a:solidFill>
            <a:srgbClr val="000000"/>
          </a:solidFill>
        </a:fill>
      </a:tcStyle>
    </a:lastRow>
    <a:firstRow>
      <a:tcTxStyle b="on" i="off">
        <a:font>
          <a:latin typeface="Verdana"/>
          <a:ea typeface="Verdana"/>
          <a:cs typeface="Verdana"/>
        </a:font>
        <a:schemeClr val="accent3">
          <a:lumOff val="44000"/>
        </a:schemeClr>
      </a:tcTxStyle>
      <a:tcStyle>
        <a:tcBdr>
          <a:left>
            <a:ln w="12700" cap="flat">
              <a:solidFill>
                <a:schemeClr val="accent3">
                  <a:lumOff val="44000"/>
                </a:schemeClr>
              </a:solidFill>
              <a:prstDash val="solid"/>
              <a:round/>
            </a:ln>
          </a:left>
          <a:right>
            <a:ln w="12700" cap="flat">
              <a:solidFill>
                <a:schemeClr val="accent3">
                  <a:lumOff val="44000"/>
                </a:schemeClr>
              </a:solidFill>
              <a:prstDash val="solid"/>
              <a:round/>
            </a:ln>
          </a:right>
          <a:top>
            <a:ln w="12700" cap="flat">
              <a:solidFill>
                <a:schemeClr val="accent3">
                  <a:lumOff val="44000"/>
                </a:schemeClr>
              </a:solidFill>
              <a:prstDash val="solid"/>
              <a:round/>
            </a:ln>
          </a:top>
          <a:bottom>
            <a:ln w="38100" cap="flat">
              <a:solidFill>
                <a:schemeClr val="accent3">
                  <a:lumOff val="44000"/>
                </a:schemeClr>
              </a:solidFill>
              <a:prstDash val="solid"/>
              <a:round/>
            </a:ln>
          </a:bottom>
          <a:insideH>
            <a:ln w="12700" cap="flat">
              <a:solidFill>
                <a:schemeClr val="accent3">
                  <a:lumOff val="44000"/>
                </a:schemeClr>
              </a:solidFill>
              <a:prstDash val="solid"/>
              <a:round/>
            </a:ln>
          </a:insideH>
          <a:insideV>
            <a:ln w="12700" cap="flat">
              <a:solidFill>
                <a:schemeClr val="accent3">
                  <a:lumOff val="44000"/>
                </a:schemeClr>
              </a:solidFill>
              <a:prstDash val="solid"/>
              <a:round/>
            </a:ln>
          </a:insideV>
        </a:tcBdr>
        <a:fill>
          <a:solidFill>
            <a:srgbClr val="000000"/>
          </a:solidFill>
        </a:fill>
      </a:tcStyle>
    </a:firstRow>
  </a:tblStyle>
  <a:tblStyle styleId="{2708684C-4D16-4618-839F-0558EEFCDFE6}" styleName="">
    <a:tblBg/>
    <a:wholeTbl>
      <a:tcTxStyle b="off" i="off">
        <a:font>
          <a:latin typeface="Verdana"/>
          <a:ea typeface="Verdana"/>
          <a:cs typeface="Verdana"/>
        </a:font>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wholeTbl>
    <a:band2H>
      <a:tcTxStyle/>
      <a:tcStyle>
        <a:tcBdr/>
        <a:fill>
          <a:solidFill>
            <a:schemeClr val="accent3">
              <a:lumOff val="44000"/>
            </a:schemeClr>
          </a:solidFill>
        </a:fill>
      </a:tcStyle>
    </a:band2H>
    <a:firstCol>
      <a:tcTxStyle b="on" i="off">
        <a:font>
          <a:latin typeface="Verdana"/>
          <a:ea typeface="Verdana"/>
          <a:cs typeface="Verdana"/>
        </a:font>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firstCol>
    <a:lastRow>
      <a:tcTxStyle b="on" i="off">
        <a:font>
          <a:latin typeface="Verdana"/>
          <a:ea typeface="Verdana"/>
          <a:cs typeface="Verdana"/>
        </a:font>
        <a:srgbClr val="000000"/>
      </a:tcTxStyle>
      <a:tcStyle>
        <a:tcBdr>
          <a:left>
            <a:ln w="12700" cap="flat">
              <a:solidFill>
                <a:srgbClr val="000000"/>
              </a:solidFill>
              <a:prstDash val="solid"/>
              <a:round/>
            </a:ln>
          </a:left>
          <a:right>
            <a:ln w="12700" cap="flat">
              <a:solidFill>
                <a:srgbClr val="000000"/>
              </a:solidFill>
              <a:prstDash val="solid"/>
              <a:round/>
            </a:ln>
          </a:right>
          <a:top>
            <a:ln w="508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lastRow>
    <a:firstRow>
      <a:tcTxStyle b="on" i="off">
        <a:font>
          <a:latin typeface="Verdana"/>
          <a:ea typeface="Verdana"/>
          <a:cs typeface="Verdana"/>
        </a:font>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254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02" d="100"/>
          <a:sy n="102" d="100"/>
        </p:scale>
        <p:origin x="996" y="102"/>
      </p:cViewPr>
      <p:guideLst>
        <p:guide orient="horz" pos="2160"/>
        <p:guide pos="2880"/>
      </p:guideLst>
    </p:cSldViewPr>
  </p:slideViewPr>
  <p:notesTextViewPr>
    <p:cViewPr>
      <p:scale>
        <a:sx n="1" d="1"/>
        <a:sy n="1" d="1"/>
      </p:scale>
      <p:origin x="0" y="0"/>
    </p:cViewPr>
  </p:notesTextViewPr>
  <p:notesViewPr>
    <p:cSldViewPr snapToGrid="0">
      <p:cViewPr varScale="1">
        <p:scale>
          <a:sx n="79" d="100"/>
          <a:sy n="79" d="100"/>
        </p:scale>
        <p:origin x="3942" y="84"/>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5" name="Shape 225"/>
          <p:cNvSpPr>
            <a:spLocks noGrp="1" noRot="1" noChangeAspect="1"/>
          </p:cNvSpPr>
          <p:nvPr>
            <p:ph type="sldImg"/>
          </p:nvPr>
        </p:nvSpPr>
        <p:spPr>
          <a:xfrm>
            <a:off x="1143000" y="685800"/>
            <a:ext cx="4572000" cy="3429000"/>
          </a:xfrm>
          <a:prstGeom prst="rect">
            <a:avLst/>
          </a:prstGeom>
          <a:ln>
            <a:solidFill>
              <a:schemeClr val="tx1"/>
            </a:solidFill>
          </a:ln>
        </p:spPr>
        <p:txBody>
          <a:bodyPr/>
          <a:lstStyle/>
          <a:p>
            <a:endParaRPr/>
          </a:p>
        </p:txBody>
      </p:sp>
      <p:sp>
        <p:nvSpPr>
          <p:cNvPr id="226" name="Shape 226"/>
          <p:cNvSpPr>
            <a:spLocks noGrp="1"/>
          </p:cNvSpPr>
          <p:nvPr>
            <p:ph type="body" sz="quarter" idx="1"/>
          </p:nvPr>
        </p:nvSpPr>
        <p:spPr>
          <a:xfrm>
            <a:off x="914400" y="4343400"/>
            <a:ext cx="5029200" cy="4114800"/>
          </a:xfrm>
          <a:prstGeom prst="rect">
            <a:avLst/>
          </a:prstGeom>
        </p:spPr>
        <p:txBody>
          <a:bodyPr/>
          <a:lstStyle/>
          <a:p>
            <a:endParaRPr/>
          </a:p>
        </p:txBody>
      </p:sp>
    </p:spTree>
    <p:extLst>
      <p:ext uri="{BB962C8B-B14F-4D97-AF65-F5344CB8AC3E}">
        <p14:creationId xmlns:p14="http://schemas.microsoft.com/office/powerpoint/2010/main" val="197629673"/>
      </p:ext>
    </p:extLst>
  </p:cSld>
  <p:clrMap bg1="lt1" tx1="dk1" bg2="lt2" tx2="dk2" accent1="accent1" accent2="accent2" accent3="accent3" accent4="accent4" accent5="accent5" accent6="accent6" hlink="hlink" folHlink="folHlink"/>
  <p:notesStyle>
    <a:lvl1pPr latinLnBrk="0">
      <a:spcBef>
        <a:spcPts val="400"/>
      </a:spcBef>
      <a:defRPr sz="1200">
        <a:latin typeface="+mj-lt"/>
        <a:ea typeface="+mj-ea"/>
        <a:cs typeface="+mj-cs"/>
        <a:sym typeface="Arial"/>
      </a:defRPr>
    </a:lvl1pPr>
    <a:lvl2pPr indent="228600" latinLnBrk="0">
      <a:spcBef>
        <a:spcPts val="400"/>
      </a:spcBef>
      <a:defRPr sz="1200">
        <a:latin typeface="+mj-lt"/>
        <a:ea typeface="+mj-ea"/>
        <a:cs typeface="+mj-cs"/>
        <a:sym typeface="Arial"/>
      </a:defRPr>
    </a:lvl2pPr>
    <a:lvl3pPr indent="457200" latinLnBrk="0">
      <a:spcBef>
        <a:spcPts val="400"/>
      </a:spcBef>
      <a:defRPr sz="1200">
        <a:latin typeface="+mj-lt"/>
        <a:ea typeface="+mj-ea"/>
        <a:cs typeface="+mj-cs"/>
        <a:sym typeface="Arial"/>
      </a:defRPr>
    </a:lvl3pPr>
    <a:lvl4pPr indent="685800" latinLnBrk="0">
      <a:spcBef>
        <a:spcPts val="400"/>
      </a:spcBef>
      <a:defRPr sz="1200">
        <a:latin typeface="+mj-lt"/>
        <a:ea typeface="+mj-ea"/>
        <a:cs typeface="+mj-cs"/>
        <a:sym typeface="Arial"/>
      </a:defRPr>
    </a:lvl4pPr>
    <a:lvl5pPr indent="914400" latinLnBrk="0">
      <a:spcBef>
        <a:spcPts val="400"/>
      </a:spcBef>
      <a:defRPr sz="1200">
        <a:latin typeface="+mj-lt"/>
        <a:ea typeface="+mj-ea"/>
        <a:cs typeface="+mj-cs"/>
        <a:sym typeface="Arial"/>
      </a:defRPr>
    </a:lvl5pPr>
    <a:lvl6pPr indent="1143000" latinLnBrk="0">
      <a:spcBef>
        <a:spcPts val="400"/>
      </a:spcBef>
      <a:defRPr sz="1200">
        <a:latin typeface="+mj-lt"/>
        <a:ea typeface="+mj-ea"/>
        <a:cs typeface="+mj-cs"/>
        <a:sym typeface="Arial"/>
      </a:defRPr>
    </a:lvl6pPr>
    <a:lvl7pPr indent="1371600" latinLnBrk="0">
      <a:spcBef>
        <a:spcPts val="400"/>
      </a:spcBef>
      <a:defRPr sz="1200">
        <a:latin typeface="+mj-lt"/>
        <a:ea typeface="+mj-ea"/>
        <a:cs typeface="+mj-cs"/>
        <a:sym typeface="Arial"/>
      </a:defRPr>
    </a:lvl7pPr>
    <a:lvl8pPr indent="1600200" latinLnBrk="0">
      <a:spcBef>
        <a:spcPts val="400"/>
      </a:spcBef>
      <a:defRPr sz="1200">
        <a:latin typeface="+mj-lt"/>
        <a:ea typeface="+mj-ea"/>
        <a:cs typeface="+mj-cs"/>
        <a:sym typeface="Arial"/>
      </a:defRPr>
    </a:lvl8pPr>
    <a:lvl9pPr indent="1828800" latinLnBrk="0">
      <a:spcBef>
        <a:spcPts val="400"/>
      </a:spcBef>
      <a:defRPr sz="1200">
        <a:latin typeface="+mj-lt"/>
        <a:ea typeface="+mj-ea"/>
        <a:cs typeface="+mj-cs"/>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0" name="Shape 230"/>
          <p:cNvSpPr>
            <a:spLocks noGrp="1" noRot="1" noChangeAspect="1"/>
          </p:cNvSpPr>
          <p:nvPr>
            <p:ph type="sldImg"/>
          </p:nvPr>
        </p:nvSpPr>
        <p:spPr>
          <a:prstGeom prst="rect">
            <a:avLst/>
          </a:prstGeom>
        </p:spPr>
        <p:txBody>
          <a:bodyPr/>
          <a:lstStyle/>
          <a:p>
            <a:endParaRPr/>
          </a:p>
        </p:txBody>
      </p:sp>
      <p:sp>
        <p:nvSpPr>
          <p:cNvPr id="231" name="Shape 231"/>
          <p:cNvSpPr>
            <a:spLocks noGrp="1"/>
          </p:cNvSpPr>
          <p:nvPr>
            <p:ph type="body" sz="quarter" idx="1"/>
          </p:nvPr>
        </p:nvSpPr>
        <p:spPr>
          <a:prstGeom prst="rect">
            <a:avLst/>
          </a:prstGeom>
        </p:spPr>
        <p:txBody>
          <a:bodyPr/>
          <a:lstStyle/>
          <a:p>
            <a:pPr marL="0" marR="0" lvl="0" indent="0" defTabSz="914400" eaLnBrk="1" fontAlgn="auto" latinLnBrk="0" hangingPunct="1">
              <a:lnSpc>
                <a:spcPct val="100000"/>
              </a:lnSpc>
              <a:spcBef>
                <a:spcPts val="400"/>
              </a:spcBef>
              <a:spcAft>
                <a:spcPts val="0"/>
              </a:spcAft>
              <a:buClrTx/>
              <a:buSzTx/>
              <a:buFontTx/>
              <a:buNone/>
              <a:tabLst/>
              <a:defRPr/>
            </a:pPr>
            <a:r>
              <a:rPr lang="en-GB" sz="1200" dirty="0">
                <a:effectLst/>
                <a:latin typeface="Arial" panose="020B0604020202020204" pitchFamily="34" charset="0"/>
                <a:ea typeface="Times New Roman" panose="02020603050405020304" pitchFamily="18" charset="0"/>
              </a:rPr>
              <a:t>B1: Threats to data. </a:t>
            </a:r>
            <a:r>
              <a:rPr sz="1200" dirty="0"/>
              <a:t>This slide presentation could be used during a lesson when developing understanding of external threats. There are transitions in the presentation when viewed in Slide Show mode.</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6" name="Shape 236"/>
          <p:cNvSpPr>
            <a:spLocks noGrp="1" noRot="1" noChangeAspect="1"/>
          </p:cNvSpPr>
          <p:nvPr>
            <p:ph type="sldImg"/>
          </p:nvPr>
        </p:nvSpPr>
        <p:spPr>
          <a:prstGeom prst="rect">
            <a:avLst/>
          </a:prstGeom>
        </p:spPr>
        <p:txBody>
          <a:bodyPr/>
          <a:lstStyle/>
          <a:p>
            <a:endParaRPr/>
          </a:p>
        </p:txBody>
      </p:sp>
      <p:sp>
        <p:nvSpPr>
          <p:cNvPr id="237" name="Shape 237"/>
          <p:cNvSpPr>
            <a:spLocks noGrp="1"/>
          </p:cNvSpPr>
          <p:nvPr>
            <p:ph type="body" sz="quarter" idx="1"/>
          </p:nvPr>
        </p:nvSpPr>
        <p:spPr>
          <a:prstGeom prst="rect">
            <a:avLst/>
          </a:prstGeom>
        </p:spPr>
        <p:txBody>
          <a:bodyPr/>
          <a:lstStyle/>
          <a:p>
            <a:r>
              <a:rPr dirty="0"/>
              <a:t>These may be useful analogies to discuss with </a:t>
            </a:r>
            <a:r>
              <a:rPr lang="en-GB" dirty="0"/>
              <a:t>learner</a:t>
            </a:r>
            <a:r>
              <a:rPr dirty="0"/>
              <a:t>s: </a:t>
            </a:r>
          </a:p>
          <a:p>
            <a:pPr marL="171450" indent="-171450">
              <a:buSzPct val="100000"/>
              <a:buFont typeface="Arial"/>
              <a:buChar char="•"/>
            </a:pPr>
            <a:r>
              <a:rPr dirty="0"/>
              <a:t>A DoS attack is like a crowd of protestors blocking a doorway so others cannot get through the door.</a:t>
            </a:r>
          </a:p>
          <a:p>
            <a:pPr marL="171450" indent="-171450">
              <a:buSzPct val="100000"/>
              <a:buFont typeface="Arial"/>
              <a:buChar char="•"/>
            </a:pPr>
            <a:r>
              <a:rPr dirty="0"/>
              <a:t>A DoS attack is like a crowd of protestors making loud noises so that others cannot hold conversations.</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6" name="Shape 246"/>
          <p:cNvSpPr>
            <a:spLocks noGrp="1" noRot="1" noChangeAspect="1"/>
          </p:cNvSpPr>
          <p:nvPr>
            <p:ph type="sldImg"/>
          </p:nvPr>
        </p:nvSpPr>
        <p:spPr>
          <a:prstGeom prst="rect">
            <a:avLst/>
          </a:prstGeom>
        </p:spPr>
        <p:txBody>
          <a:bodyPr/>
          <a:lstStyle/>
          <a:p>
            <a:endParaRPr/>
          </a:p>
        </p:txBody>
      </p:sp>
      <p:sp>
        <p:nvSpPr>
          <p:cNvPr id="247" name="Shape 247"/>
          <p:cNvSpPr>
            <a:spLocks noGrp="1"/>
          </p:cNvSpPr>
          <p:nvPr>
            <p:ph type="body" sz="quarter" idx="1"/>
          </p:nvPr>
        </p:nvSpPr>
        <p:spPr>
          <a:prstGeom prst="rect">
            <a:avLst/>
          </a:prstGeom>
        </p:spPr>
        <p:txBody>
          <a:bodyPr/>
          <a:lstStyle/>
          <a:p>
            <a:r>
              <a:rPr dirty="0"/>
              <a:t>Networks of compromised machines are known as botnets</a:t>
            </a:r>
            <a:r>
              <a:rPr lang="en-GB" dirty="0"/>
              <a:t>.</a:t>
            </a:r>
            <a:endParaRPr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0" name="Shape 290"/>
          <p:cNvSpPr>
            <a:spLocks noGrp="1" noRot="1" noChangeAspect="1"/>
          </p:cNvSpPr>
          <p:nvPr>
            <p:ph type="sldImg"/>
          </p:nvPr>
        </p:nvSpPr>
        <p:spPr>
          <a:prstGeom prst="rect">
            <a:avLst/>
          </a:prstGeom>
        </p:spPr>
        <p:txBody>
          <a:bodyPr/>
          <a:lstStyle/>
          <a:p>
            <a:endParaRPr/>
          </a:p>
        </p:txBody>
      </p:sp>
      <p:sp>
        <p:nvSpPr>
          <p:cNvPr id="291" name="Shape 291"/>
          <p:cNvSpPr>
            <a:spLocks noGrp="1"/>
          </p:cNvSpPr>
          <p:nvPr>
            <p:ph type="body" sz="quarter" idx="1"/>
          </p:nvPr>
        </p:nvSpPr>
        <p:spPr>
          <a:prstGeom prst="rect">
            <a:avLst/>
          </a:prstGeom>
        </p:spPr>
        <p:txBody>
          <a:bodyPr/>
          <a:lstStyle/>
          <a:p>
            <a:r>
              <a:t>The MU controls the compromised machines, instructing them to send fake pings to the server under attack.</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 name="Shape 296"/>
          <p:cNvSpPr>
            <a:spLocks noGrp="1" noRot="1" noChangeAspect="1"/>
          </p:cNvSpPr>
          <p:nvPr>
            <p:ph type="sldImg"/>
          </p:nvPr>
        </p:nvSpPr>
        <p:spPr>
          <a:prstGeom prst="rect">
            <a:avLst/>
          </a:prstGeom>
        </p:spPr>
        <p:txBody>
          <a:bodyPr/>
          <a:lstStyle/>
          <a:p>
            <a:endParaRPr/>
          </a:p>
        </p:txBody>
      </p:sp>
      <p:sp>
        <p:nvSpPr>
          <p:cNvPr id="297" name="Shape 297"/>
          <p:cNvSpPr>
            <a:spLocks noGrp="1"/>
          </p:cNvSpPr>
          <p:nvPr>
            <p:ph type="body" sz="quarter" idx="1"/>
          </p:nvPr>
        </p:nvSpPr>
        <p:spPr>
          <a:prstGeom prst="rect">
            <a:avLst/>
          </a:prstGeom>
        </p:spPr>
        <p:txBody>
          <a:bodyPr/>
          <a:lstStyle/>
          <a:p>
            <a:r>
              <a:t>Answer: DoS has only one source, so once that source is identified it can be blocked. DDoS has multiple sources, making it far harder, and slower, to identify and block them all.</a:t>
            </a:r>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2.jpeg"/></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2.jpeg"/></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cSld name="Title Slide">
    <p:spTree>
      <p:nvGrpSpPr>
        <p:cNvPr id="1" name=""/>
        <p:cNvGrpSpPr/>
        <p:nvPr/>
      </p:nvGrpSpPr>
      <p:grpSpPr>
        <a:xfrm>
          <a:off x="0" y="0"/>
          <a:ext cx="0" cy="0"/>
          <a:chOff x="0" y="0"/>
          <a:chExt cx="0" cy="0"/>
        </a:xfrm>
      </p:grpSpPr>
      <p:pic>
        <p:nvPicPr>
          <p:cNvPr id="15" name="Picture 9" descr="Picture 9"/>
          <p:cNvPicPr>
            <a:picLocks noChangeAspect="1"/>
          </p:cNvPicPr>
          <p:nvPr/>
        </p:nvPicPr>
        <p:blipFill>
          <a:blip r:embed="rId2"/>
          <a:stretch>
            <a:fillRect/>
          </a:stretch>
        </p:blipFill>
        <p:spPr>
          <a:xfrm>
            <a:off x="7596336" y="6362829"/>
            <a:ext cx="1255441" cy="377697"/>
          </a:xfrm>
          <a:prstGeom prst="rect">
            <a:avLst/>
          </a:prstGeom>
          <a:ln w="12700">
            <a:miter lim="400000"/>
          </a:ln>
        </p:spPr>
      </p:pic>
      <p:sp>
        <p:nvSpPr>
          <p:cNvPr id="17" name="Title Text"/>
          <p:cNvSpPr txBox="1">
            <a:spLocks noGrp="1"/>
          </p:cNvSpPr>
          <p:nvPr>
            <p:ph type="title"/>
          </p:nvPr>
        </p:nvSpPr>
        <p:spPr>
          <a:xfrm>
            <a:off x="685800" y="2130425"/>
            <a:ext cx="7772400" cy="1470025"/>
          </a:xfrm>
          <a:prstGeom prst="rect">
            <a:avLst/>
          </a:prstGeom>
        </p:spPr>
        <p:txBody>
          <a:bodyPr/>
          <a:lstStyle/>
          <a:p>
            <a:r>
              <a:t>Title Text</a:t>
            </a:r>
          </a:p>
        </p:txBody>
      </p:sp>
      <p:sp>
        <p:nvSpPr>
          <p:cNvPr id="18" name="Body Level One…"/>
          <p:cNvSpPr txBox="1">
            <a:spLocks noGrp="1"/>
          </p:cNvSpPr>
          <p:nvPr>
            <p:ph type="body" sz="quarter" idx="1"/>
          </p:nvPr>
        </p:nvSpPr>
        <p:spPr>
          <a:xfrm>
            <a:off x="1371600" y="3886200"/>
            <a:ext cx="6400800" cy="1752600"/>
          </a:xfrm>
          <a:prstGeom prst="rect">
            <a:avLst/>
          </a:prstGeom>
        </p:spPr>
        <p:txBody>
          <a:bodyPr>
            <a:normAutofit/>
          </a:bodyPr>
          <a:lstStyle>
            <a:lvl1pPr marL="0" indent="0" algn="ctr">
              <a:buSzTx/>
              <a:buNone/>
            </a:lvl1pPr>
            <a:lvl2pPr marL="0" indent="457200" algn="ctr">
              <a:buSzTx/>
              <a:buNone/>
            </a:lvl2pPr>
            <a:lvl3pPr marL="0" indent="914400" algn="ctr">
              <a:buSzTx/>
              <a:buNone/>
            </a:lvl3pPr>
            <a:lvl4pPr marL="0" indent="1371600" algn="ctr">
              <a:buSzTx/>
              <a:buNone/>
            </a:lvl4pPr>
            <a:lvl5pPr marL="0" indent="1828800" algn="ctr">
              <a:buSzTx/>
              <a:buNone/>
            </a:lvl5pPr>
          </a:lstStyle>
          <a:p>
            <a:r>
              <a:t>Body Level One</a:t>
            </a:r>
          </a:p>
          <a:p>
            <a:pPr lvl="1"/>
            <a:r>
              <a:t>Body Level Two</a:t>
            </a:r>
          </a:p>
          <a:p>
            <a:pPr lvl="2"/>
            <a:r>
              <a:t>Body Level Three</a:t>
            </a:r>
          </a:p>
          <a:p>
            <a:pPr lvl="3"/>
            <a:r>
              <a:t>Body Level Four</a:t>
            </a:r>
          </a:p>
          <a:p>
            <a:pPr lvl="4"/>
            <a:r>
              <a:t>Body Level Five</a:t>
            </a:r>
          </a:p>
        </p:txBody>
      </p:sp>
      <p:sp>
        <p:nvSpPr>
          <p:cNvPr id="19" name="Slide Number"/>
          <p:cNvSpPr txBox="1">
            <a:spLocks noGrp="1"/>
          </p:cNvSpPr>
          <p:nvPr>
            <p:ph type="sldNum" sz="quarter" idx="2"/>
          </p:nvPr>
        </p:nvSpPr>
        <p:spPr>
          <a:prstGeom prst="rect">
            <a:avLst/>
          </a:prstGeom>
        </p:spPr>
        <p:txBody>
          <a:bodyPr/>
          <a:lstStyle/>
          <a:p>
            <a:fld id="{86CB4B4D-7CA3-9044-876B-883B54F8677D}" type="slidenum">
              <a:t>‹#›</a:t>
            </a:fld>
            <a:endParaRPr/>
          </a:p>
        </p:txBody>
      </p:sp>
      <p:sp>
        <p:nvSpPr>
          <p:cNvPr id="2" name="TextBox 4">
            <a:extLst>
              <a:ext uri="{FF2B5EF4-FFF2-40B4-BE49-F238E27FC236}">
                <a16:creationId xmlns:a16="http://schemas.microsoft.com/office/drawing/2014/main" id="{0A33051F-1E9A-AF06-21B3-36052AA6073A}"/>
              </a:ext>
            </a:extLst>
          </p:cNvPr>
          <p:cNvSpPr txBox="1"/>
          <p:nvPr userDrawn="1"/>
        </p:nvSpPr>
        <p:spPr>
          <a:xfrm>
            <a:off x="167935" y="698499"/>
            <a:ext cx="7612525" cy="2616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1000" b="1">
                <a:solidFill>
                  <a:schemeClr val="accent3">
                    <a:lumOff val="44000"/>
                  </a:schemeClr>
                </a:solidFill>
                <a:latin typeface="+mj-lt"/>
                <a:ea typeface="+mj-ea"/>
                <a:cs typeface="+mj-cs"/>
                <a:sym typeface="Arial"/>
              </a:defRPr>
            </a:lvl1pPr>
          </a:lstStyle>
          <a:p>
            <a:pPr marL="0" marR="0" indent="0" algn="l" defTabSz="914400" rtl="0" fontAlgn="auto" latinLnBrk="0" hangingPunct="0">
              <a:lnSpc>
                <a:spcPct val="100000"/>
              </a:lnSpc>
              <a:spcBef>
                <a:spcPts val="0"/>
              </a:spcBef>
              <a:spcAft>
                <a:spcPts val="0"/>
              </a:spcAft>
              <a:buClrTx/>
              <a:buSzTx/>
              <a:buFontTx/>
              <a:buNone/>
              <a:tabLst/>
            </a:pPr>
            <a:r>
              <a:rPr kumimoji="0" sz="1100" b="1" i="0" u="none" strike="noStrike" kern="1200" cap="none" spc="0" normalizeH="0" baseline="0" dirty="0">
                <a:ln>
                  <a:noFill/>
                </a:ln>
                <a:solidFill>
                  <a:schemeClr val="bg1">
                    <a:lumMod val="50000"/>
                  </a:schemeClr>
                </a:solidFill>
                <a:effectLst/>
                <a:uFillTx/>
                <a:latin typeface="Arial" panose="020B0604020202020204" pitchFamily="34" charset="0"/>
                <a:ea typeface="+mn-ea"/>
                <a:cs typeface="Arial" panose="020B0604020202020204" pitchFamily="34" charset="0"/>
                <a:sym typeface="Verdana"/>
              </a:rPr>
              <a:t>Component 3: Effective Digital Working Practices</a:t>
            </a:r>
          </a:p>
        </p:txBody>
      </p:sp>
      <p:pic>
        <p:nvPicPr>
          <p:cNvPr id="3" name="Picture 2">
            <a:extLst>
              <a:ext uri="{FF2B5EF4-FFF2-40B4-BE49-F238E27FC236}">
                <a16:creationId xmlns:a16="http://schemas.microsoft.com/office/drawing/2014/main" id="{44828A76-20FA-6471-65A5-8BA0A13F1AC1}"/>
              </a:ext>
            </a:extLst>
          </p:cNvPr>
          <p:cNvPicPr>
            <a:picLocks noChangeAspect="1"/>
          </p:cNvPicPr>
          <p:nvPr userDrawn="1"/>
        </p:nvPicPr>
        <p:blipFill>
          <a:blip r:embed="rId3" cstate="print">
            <a:extLst>
              <a:ext uri="{28A0092B-C50C-407E-A947-70E740481C1C}">
                <a14:useLocalDpi xmlns:a14="http://schemas.microsoft.com/office/drawing/2010/main" val="0"/>
              </a:ext>
            </a:extLst>
          </a:blip>
          <a:srcRect/>
          <a:stretch/>
        </p:blipFill>
        <p:spPr>
          <a:xfrm>
            <a:off x="0" y="-27384"/>
            <a:ext cx="9144000" cy="606970"/>
          </a:xfrm>
          <a:prstGeom prst="rect">
            <a:avLst/>
          </a:prstGeom>
        </p:spPr>
      </p:pic>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type="tx">
  <p:cSld name="Title and Table">
    <p:spTree>
      <p:nvGrpSpPr>
        <p:cNvPr id="1" name=""/>
        <p:cNvGrpSpPr/>
        <p:nvPr/>
      </p:nvGrpSpPr>
      <p:grpSpPr>
        <a:xfrm>
          <a:off x="0" y="0"/>
          <a:ext cx="0" cy="0"/>
          <a:chOff x="0" y="0"/>
          <a:chExt cx="0" cy="0"/>
        </a:xfrm>
      </p:grpSpPr>
      <p:sp>
        <p:nvSpPr>
          <p:cNvPr id="98" name="Title Text"/>
          <p:cNvSpPr txBox="1">
            <a:spLocks noGrp="1"/>
          </p:cNvSpPr>
          <p:nvPr>
            <p:ph type="title"/>
          </p:nvPr>
        </p:nvSpPr>
        <p:spPr>
          <a:prstGeom prst="rect">
            <a:avLst/>
          </a:prstGeom>
        </p:spPr>
        <p:txBody>
          <a:bodyPr/>
          <a:lstStyle/>
          <a:p>
            <a:r>
              <a:t>Title Text</a:t>
            </a:r>
          </a:p>
        </p:txBody>
      </p:sp>
      <p:sp>
        <p:nvSpPr>
          <p:cNvPr id="99"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tx">
  <p:cSld name="Title Slide">
    <p:spTree>
      <p:nvGrpSpPr>
        <p:cNvPr id="1" name=""/>
        <p:cNvGrpSpPr/>
        <p:nvPr/>
      </p:nvGrpSpPr>
      <p:grpSpPr>
        <a:xfrm>
          <a:off x="0" y="0"/>
          <a:ext cx="0" cy="0"/>
          <a:chOff x="0" y="0"/>
          <a:chExt cx="0" cy="0"/>
        </a:xfrm>
      </p:grpSpPr>
      <p:pic>
        <p:nvPicPr>
          <p:cNvPr id="107" name="Picture 10" descr="Picture 10"/>
          <p:cNvPicPr>
            <a:picLocks noChangeAspect="1"/>
          </p:cNvPicPr>
          <p:nvPr/>
        </p:nvPicPr>
        <p:blipFill>
          <a:blip r:embed="rId2"/>
          <a:stretch>
            <a:fillRect/>
          </a:stretch>
        </p:blipFill>
        <p:spPr>
          <a:xfrm>
            <a:off x="7615238" y="6364287"/>
            <a:ext cx="1528763" cy="493713"/>
          </a:xfrm>
          <a:prstGeom prst="rect">
            <a:avLst/>
          </a:prstGeom>
          <a:ln w="12700">
            <a:miter lim="400000"/>
          </a:ln>
        </p:spPr>
      </p:pic>
      <p:sp>
        <p:nvSpPr>
          <p:cNvPr id="109" name="Title Text"/>
          <p:cNvSpPr txBox="1">
            <a:spLocks noGrp="1"/>
          </p:cNvSpPr>
          <p:nvPr>
            <p:ph type="title"/>
          </p:nvPr>
        </p:nvSpPr>
        <p:spPr>
          <a:xfrm>
            <a:off x="685800" y="2130425"/>
            <a:ext cx="7772400" cy="1470025"/>
          </a:xfrm>
          <a:prstGeom prst="rect">
            <a:avLst/>
          </a:prstGeom>
        </p:spPr>
        <p:txBody>
          <a:bodyPr/>
          <a:lstStyle/>
          <a:p>
            <a:r>
              <a:t>Title Text</a:t>
            </a:r>
          </a:p>
        </p:txBody>
      </p:sp>
      <p:sp>
        <p:nvSpPr>
          <p:cNvPr id="110" name="Body Level One…"/>
          <p:cNvSpPr txBox="1">
            <a:spLocks noGrp="1"/>
          </p:cNvSpPr>
          <p:nvPr>
            <p:ph type="body" sz="quarter" idx="1"/>
          </p:nvPr>
        </p:nvSpPr>
        <p:spPr>
          <a:xfrm>
            <a:off x="1371600" y="3886200"/>
            <a:ext cx="6400800" cy="1752600"/>
          </a:xfrm>
          <a:prstGeom prst="rect">
            <a:avLst/>
          </a:prstGeom>
        </p:spPr>
        <p:txBody>
          <a:bodyPr>
            <a:normAutofit/>
          </a:bodyPr>
          <a:lstStyle>
            <a:lvl1pPr marL="0" indent="0" algn="ctr">
              <a:buSzTx/>
              <a:buNone/>
            </a:lvl1pPr>
            <a:lvl2pPr marL="0" indent="457200" algn="ctr">
              <a:buSzTx/>
              <a:buNone/>
            </a:lvl2pPr>
            <a:lvl3pPr marL="0" indent="914400" algn="ctr">
              <a:buSzTx/>
              <a:buNone/>
            </a:lvl3pPr>
            <a:lvl4pPr marL="0" indent="1371600" algn="ctr">
              <a:buSzTx/>
              <a:buNone/>
            </a:lvl4pPr>
            <a:lvl5pPr marL="0" indent="1828800" algn="ctr">
              <a:buSzTx/>
              <a:buNone/>
            </a:lvl5pPr>
          </a:lstStyle>
          <a:p>
            <a:r>
              <a:t>Body Level One</a:t>
            </a:r>
          </a:p>
          <a:p>
            <a:pPr lvl="1"/>
            <a:r>
              <a:t>Body Level Two</a:t>
            </a:r>
          </a:p>
          <a:p>
            <a:pPr lvl="2"/>
            <a:r>
              <a:t>Body Level Three</a:t>
            </a:r>
          </a:p>
          <a:p>
            <a:pPr lvl="3"/>
            <a:r>
              <a:t>Body Level Four</a:t>
            </a:r>
          </a:p>
          <a:p>
            <a:pPr lvl="4"/>
            <a:r>
              <a:t>Body Level Five</a:t>
            </a:r>
          </a:p>
        </p:txBody>
      </p:sp>
      <p:sp>
        <p:nvSpPr>
          <p:cNvPr id="111" name="Slide Number"/>
          <p:cNvSpPr txBox="1">
            <a:spLocks noGrp="1"/>
          </p:cNvSpPr>
          <p:nvPr>
            <p:ph type="sldNum" sz="quarter" idx="2"/>
          </p:nvPr>
        </p:nvSpPr>
        <p:spPr>
          <a:prstGeom prst="rect">
            <a:avLst/>
          </a:prstGeom>
        </p:spPr>
        <p:txBody>
          <a:bodyPr/>
          <a:lstStyle/>
          <a:p>
            <a:fld id="{86CB4B4D-7CA3-9044-876B-883B54F8677D}" type="slidenum">
              <a:t>‹#›</a:t>
            </a:fld>
            <a:endParaRPr/>
          </a:p>
        </p:txBody>
      </p:sp>
      <p:sp>
        <p:nvSpPr>
          <p:cNvPr id="2" name="TextBox 4">
            <a:extLst>
              <a:ext uri="{FF2B5EF4-FFF2-40B4-BE49-F238E27FC236}">
                <a16:creationId xmlns:a16="http://schemas.microsoft.com/office/drawing/2014/main" id="{DCA2BD77-CFB5-453B-3E37-D8763C82EA52}"/>
              </a:ext>
            </a:extLst>
          </p:cNvPr>
          <p:cNvSpPr txBox="1"/>
          <p:nvPr userDrawn="1"/>
        </p:nvSpPr>
        <p:spPr>
          <a:xfrm>
            <a:off x="167935" y="698499"/>
            <a:ext cx="7612525" cy="2616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1000" b="1">
                <a:solidFill>
                  <a:schemeClr val="accent3">
                    <a:lumOff val="44000"/>
                  </a:schemeClr>
                </a:solidFill>
                <a:latin typeface="+mj-lt"/>
                <a:ea typeface="+mj-ea"/>
                <a:cs typeface="+mj-cs"/>
                <a:sym typeface="Arial"/>
              </a:defRPr>
            </a:lvl1pPr>
          </a:lstStyle>
          <a:p>
            <a:pPr marL="0" marR="0" indent="0" algn="l" defTabSz="914400" rtl="0" fontAlgn="auto" latinLnBrk="0" hangingPunct="0">
              <a:lnSpc>
                <a:spcPct val="100000"/>
              </a:lnSpc>
              <a:spcBef>
                <a:spcPts val="0"/>
              </a:spcBef>
              <a:spcAft>
                <a:spcPts val="0"/>
              </a:spcAft>
              <a:buClrTx/>
              <a:buSzTx/>
              <a:buFontTx/>
              <a:buNone/>
              <a:tabLst/>
            </a:pPr>
            <a:r>
              <a:rPr kumimoji="0" sz="1100" b="1" i="0" u="none" strike="noStrike" kern="1200" cap="none" spc="0" normalizeH="0" baseline="0" dirty="0">
                <a:ln>
                  <a:noFill/>
                </a:ln>
                <a:solidFill>
                  <a:schemeClr val="bg1">
                    <a:lumMod val="50000"/>
                  </a:schemeClr>
                </a:solidFill>
                <a:effectLst/>
                <a:uFillTx/>
                <a:latin typeface="Arial" panose="020B0604020202020204" pitchFamily="34" charset="0"/>
                <a:ea typeface="+mn-ea"/>
                <a:cs typeface="Arial" panose="020B0604020202020204" pitchFamily="34" charset="0"/>
                <a:sym typeface="Verdana"/>
              </a:rPr>
              <a:t>Component 3: Effective Digital Working Practices</a:t>
            </a:r>
          </a:p>
        </p:txBody>
      </p:sp>
      <p:pic>
        <p:nvPicPr>
          <p:cNvPr id="3" name="Picture 2">
            <a:extLst>
              <a:ext uri="{FF2B5EF4-FFF2-40B4-BE49-F238E27FC236}">
                <a16:creationId xmlns:a16="http://schemas.microsoft.com/office/drawing/2014/main" id="{3394B3C0-FADE-5371-35CD-07E77550686F}"/>
              </a:ext>
            </a:extLst>
          </p:cNvPr>
          <p:cNvPicPr>
            <a:picLocks noChangeAspect="1"/>
          </p:cNvPicPr>
          <p:nvPr userDrawn="1"/>
        </p:nvPicPr>
        <p:blipFill>
          <a:blip r:embed="rId3" cstate="print">
            <a:extLst>
              <a:ext uri="{28A0092B-C50C-407E-A947-70E740481C1C}">
                <a14:useLocalDpi xmlns:a14="http://schemas.microsoft.com/office/drawing/2010/main" val="0"/>
              </a:ext>
            </a:extLst>
          </a:blip>
          <a:srcRect/>
          <a:stretch/>
        </p:blipFill>
        <p:spPr>
          <a:xfrm>
            <a:off x="0" y="-27384"/>
            <a:ext cx="9144000" cy="606970"/>
          </a:xfrm>
          <a:prstGeom prst="rect">
            <a:avLst/>
          </a:prstGeom>
        </p:spPr>
      </p:pic>
    </p:spTree>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x">
  <p:cSld name="Title and Content">
    <p:spTree>
      <p:nvGrpSpPr>
        <p:cNvPr id="1" name=""/>
        <p:cNvGrpSpPr/>
        <p:nvPr/>
      </p:nvGrpSpPr>
      <p:grpSpPr>
        <a:xfrm>
          <a:off x="0" y="0"/>
          <a:ext cx="0" cy="0"/>
          <a:chOff x="0" y="0"/>
          <a:chExt cx="0" cy="0"/>
        </a:xfrm>
      </p:grpSpPr>
      <p:pic>
        <p:nvPicPr>
          <p:cNvPr id="119" name="Picture 10" descr="Picture 10"/>
          <p:cNvPicPr>
            <a:picLocks noChangeAspect="1"/>
          </p:cNvPicPr>
          <p:nvPr/>
        </p:nvPicPr>
        <p:blipFill>
          <a:blip r:embed="rId2"/>
          <a:stretch>
            <a:fillRect/>
          </a:stretch>
        </p:blipFill>
        <p:spPr>
          <a:xfrm>
            <a:off x="7615238" y="6364287"/>
            <a:ext cx="1528763" cy="493713"/>
          </a:xfrm>
          <a:prstGeom prst="rect">
            <a:avLst/>
          </a:prstGeom>
          <a:ln w="12700">
            <a:miter lim="400000"/>
          </a:ln>
        </p:spPr>
      </p:pic>
      <p:sp>
        <p:nvSpPr>
          <p:cNvPr id="121" name="Title Text"/>
          <p:cNvSpPr txBox="1">
            <a:spLocks noGrp="1"/>
          </p:cNvSpPr>
          <p:nvPr>
            <p:ph type="title"/>
          </p:nvPr>
        </p:nvSpPr>
        <p:spPr>
          <a:prstGeom prst="rect">
            <a:avLst/>
          </a:prstGeom>
        </p:spPr>
        <p:txBody>
          <a:bodyPr/>
          <a:lstStyle/>
          <a:p>
            <a:r>
              <a:t>Title Text</a:t>
            </a:r>
          </a:p>
        </p:txBody>
      </p:sp>
      <p:sp>
        <p:nvSpPr>
          <p:cNvPr id="122" name="Body Level One…"/>
          <p:cNvSpPr txBox="1">
            <a:spLocks noGrp="1"/>
          </p:cNvSpPr>
          <p:nvPr>
            <p:ph type="body" idx="1"/>
          </p:nvPr>
        </p:nvSpPr>
        <p:spPr>
          <a:xfrm>
            <a:off x="468312" y="2196000"/>
            <a:ext cx="8207376" cy="3878437"/>
          </a:xfrm>
          <a:prstGeom prst="rect">
            <a:avLst/>
          </a:prstGeom>
        </p:spPr>
        <p:txBody>
          <a:bodyPr>
            <a:normAutofit/>
          </a:bodyPr>
          <a:lstStyle>
            <a:lvl5pPr>
              <a:buChar char="▪"/>
            </a:lvl5pPr>
          </a:lstStyle>
          <a:p>
            <a:r>
              <a:t>Body Level One</a:t>
            </a:r>
          </a:p>
          <a:p>
            <a:pPr lvl="1"/>
            <a:r>
              <a:t>Body Level Two</a:t>
            </a:r>
          </a:p>
          <a:p>
            <a:pPr lvl="2"/>
            <a:r>
              <a:t>Body Level Three</a:t>
            </a:r>
          </a:p>
          <a:p>
            <a:pPr lvl="3"/>
            <a:r>
              <a:t>Body Level Four</a:t>
            </a:r>
          </a:p>
          <a:p>
            <a:pPr lvl="4"/>
            <a:r>
              <a:t>Body Level Five</a:t>
            </a:r>
          </a:p>
        </p:txBody>
      </p:sp>
      <p:pic>
        <p:nvPicPr>
          <p:cNvPr id="123" name="Picture 5" descr="Picture 5"/>
          <p:cNvPicPr>
            <a:picLocks noChangeAspect="1"/>
          </p:cNvPicPr>
          <p:nvPr/>
        </p:nvPicPr>
        <p:blipFill>
          <a:blip r:embed="rId3"/>
          <a:stretch>
            <a:fillRect/>
          </a:stretch>
        </p:blipFill>
        <p:spPr>
          <a:xfrm>
            <a:off x="7596336" y="6362829"/>
            <a:ext cx="1255441" cy="377697"/>
          </a:xfrm>
          <a:prstGeom prst="rect">
            <a:avLst/>
          </a:prstGeom>
          <a:ln w="12700">
            <a:miter lim="400000"/>
          </a:ln>
        </p:spPr>
      </p:pic>
      <p:sp>
        <p:nvSpPr>
          <p:cNvPr id="124" name="Slide Number"/>
          <p:cNvSpPr txBox="1">
            <a:spLocks noGrp="1"/>
          </p:cNvSpPr>
          <p:nvPr>
            <p:ph type="sldNum" sz="quarter" idx="2"/>
          </p:nvPr>
        </p:nvSpPr>
        <p:spPr>
          <a:prstGeom prst="rect">
            <a:avLst/>
          </a:prstGeom>
        </p:spPr>
        <p:txBody>
          <a:bodyPr/>
          <a:lstStyle/>
          <a:p>
            <a:fld id="{86CB4B4D-7CA3-9044-876B-883B54F8677D}" type="slidenum">
              <a:t>‹#›</a:t>
            </a:fld>
            <a:endParaRPr/>
          </a:p>
        </p:txBody>
      </p:sp>
      <p:sp>
        <p:nvSpPr>
          <p:cNvPr id="2" name="TextBox 4">
            <a:extLst>
              <a:ext uri="{FF2B5EF4-FFF2-40B4-BE49-F238E27FC236}">
                <a16:creationId xmlns:a16="http://schemas.microsoft.com/office/drawing/2014/main" id="{6E58DCFA-6381-27CE-D18D-14C9594D3285}"/>
              </a:ext>
            </a:extLst>
          </p:cNvPr>
          <p:cNvSpPr txBox="1"/>
          <p:nvPr userDrawn="1"/>
        </p:nvSpPr>
        <p:spPr>
          <a:xfrm>
            <a:off x="167935" y="698499"/>
            <a:ext cx="7612525" cy="2616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1000" b="1">
                <a:solidFill>
                  <a:schemeClr val="accent3">
                    <a:lumOff val="44000"/>
                  </a:schemeClr>
                </a:solidFill>
                <a:latin typeface="+mj-lt"/>
                <a:ea typeface="+mj-ea"/>
                <a:cs typeface="+mj-cs"/>
                <a:sym typeface="Arial"/>
              </a:defRPr>
            </a:lvl1pPr>
          </a:lstStyle>
          <a:p>
            <a:pPr marL="0" marR="0" indent="0" algn="l" defTabSz="914400" rtl="0" fontAlgn="auto" latinLnBrk="0" hangingPunct="0">
              <a:lnSpc>
                <a:spcPct val="100000"/>
              </a:lnSpc>
              <a:spcBef>
                <a:spcPts val="0"/>
              </a:spcBef>
              <a:spcAft>
                <a:spcPts val="0"/>
              </a:spcAft>
              <a:buClrTx/>
              <a:buSzTx/>
              <a:buFontTx/>
              <a:buNone/>
              <a:tabLst/>
            </a:pPr>
            <a:r>
              <a:rPr kumimoji="0" sz="1100" b="1" i="0" u="none" strike="noStrike" kern="1200" cap="none" spc="0" normalizeH="0" baseline="0" dirty="0">
                <a:ln>
                  <a:noFill/>
                </a:ln>
                <a:solidFill>
                  <a:schemeClr val="bg1">
                    <a:lumMod val="50000"/>
                  </a:schemeClr>
                </a:solidFill>
                <a:effectLst/>
                <a:uFillTx/>
                <a:latin typeface="Arial" panose="020B0604020202020204" pitchFamily="34" charset="0"/>
                <a:ea typeface="+mn-ea"/>
                <a:cs typeface="Arial" panose="020B0604020202020204" pitchFamily="34" charset="0"/>
                <a:sym typeface="Verdana"/>
              </a:rPr>
              <a:t>Component 3: Effective Digital Working Practices</a:t>
            </a:r>
          </a:p>
        </p:txBody>
      </p:sp>
      <p:pic>
        <p:nvPicPr>
          <p:cNvPr id="3" name="Picture 2">
            <a:extLst>
              <a:ext uri="{FF2B5EF4-FFF2-40B4-BE49-F238E27FC236}">
                <a16:creationId xmlns:a16="http://schemas.microsoft.com/office/drawing/2014/main" id="{EEC8BAAE-9FF9-060A-3AEC-B815159C633F}"/>
              </a:ext>
            </a:extLst>
          </p:cNvPr>
          <p:cNvPicPr>
            <a:picLocks noChangeAspect="1"/>
          </p:cNvPicPr>
          <p:nvPr userDrawn="1"/>
        </p:nvPicPr>
        <p:blipFill>
          <a:blip r:embed="rId4" cstate="print">
            <a:extLst>
              <a:ext uri="{28A0092B-C50C-407E-A947-70E740481C1C}">
                <a14:useLocalDpi xmlns:a14="http://schemas.microsoft.com/office/drawing/2010/main" val="0"/>
              </a:ext>
            </a:extLst>
          </a:blip>
          <a:srcRect/>
          <a:stretch/>
        </p:blipFill>
        <p:spPr>
          <a:xfrm>
            <a:off x="0" y="-27384"/>
            <a:ext cx="9144000" cy="606970"/>
          </a:xfrm>
          <a:prstGeom prst="rect">
            <a:avLst/>
          </a:prstGeom>
        </p:spPr>
      </p:pic>
    </p:spTree>
  </p:cSld>
  <p:clrMapOvr>
    <a:masterClrMapping/>
  </p:clrMapOvr>
  <p:transition spd="med"/>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tx">
  <p:cSld name="Section Header">
    <p:spTree>
      <p:nvGrpSpPr>
        <p:cNvPr id="1" name=""/>
        <p:cNvGrpSpPr/>
        <p:nvPr/>
      </p:nvGrpSpPr>
      <p:grpSpPr>
        <a:xfrm>
          <a:off x="0" y="0"/>
          <a:ext cx="0" cy="0"/>
          <a:chOff x="0" y="0"/>
          <a:chExt cx="0" cy="0"/>
        </a:xfrm>
      </p:grpSpPr>
      <p:pic>
        <p:nvPicPr>
          <p:cNvPr id="132" name="Picture 10" descr="Picture 10"/>
          <p:cNvPicPr>
            <a:picLocks noChangeAspect="1"/>
          </p:cNvPicPr>
          <p:nvPr/>
        </p:nvPicPr>
        <p:blipFill>
          <a:blip r:embed="rId2"/>
          <a:stretch>
            <a:fillRect/>
          </a:stretch>
        </p:blipFill>
        <p:spPr>
          <a:xfrm>
            <a:off x="7615238" y="6364287"/>
            <a:ext cx="1528763" cy="493713"/>
          </a:xfrm>
          <a:prstGeom prst="rect">
            <a:avLst/>
          </a:prstGeom>
          <a:ln w="12700">
            <a:miter lim="400000"/>
          </a:ln>
        </p:spPr>
      </p:pic>
      <p:sp>
        <p:nvSpPr>
          <p:cNvPr id="134" name="Title Text"/>
          <p:cNvSpPr txBox="1">
            <a:spLocks noGrp="1"/>
          </p:cNvSpPr>
          <p:nvPr>
            <p:ph type="title"/>
          </p:nvPr>
        </p:nvSpPr>
        <p:spPr>
          <a:xfrm>
            <a:off x="722312" y="4406900"/>
            <a:ext cx="7772401" cy="1362075"/>
          </a:xfrm>
          <a:prstGeom prst="rect">
            <a:avLst/>
          </a:prstGeom>
        </p:spPr>
        <p:txBody>
          <a:bodyPr anchor="t"/>
          <a:lstStyle>
            <a:lvl1pPr algn="l">
              <a:defRPr sz="4000" cap="all"/>
            </a:lvl1pPr>
          </a:lstStyle>
          <a:p>
            <a:r>
              <a:t>Title Text</a:t>
            </a:r>
          </a:p>
        </p:txBody>
      </p:sp>
      <p:sp>
        <p:nvSpPr>
          <p:cNvPr id="135" name="Body Level One…"/>
          <p:cNvSpPr txBox="1">
            <a:spLocks noGrp="1"/>
          </p:cNvSpPr>
          <p:nvPr>
            <p:ph type="body" sz="quarter" idx="1"/>
          </p:nvPr>
        </p:nvSpPr>
        <p:spPr>
          <a:xfrm>
            <a:off x="722312" y="2906713"/>
            <a:ext cx="7772401" cy="1500188"/>
          </a:xfrm>
          <a:prstGeom prst="rect">
            <a:avLst/>
          </a:prstGeom>
        </p:spPr>
        <p:txBody>
          <a:bodyPr anchor="b">
            <a:normAutofit/>
          </a:bodyPr>
          <a:lstStyle>
            <a:lvl1pPr marL="0" indent="0">
              <a:spcBef>
                <a:spcPts val="400"/>
              </a:spcBef>
              <a:buSzTx/>
              <a:buNone/>
              <a:defRPr sz="2000"/>
            </a:lvl1pPr>
            <a:lvl2pPr marL="0" indent="457200">
              <a:spcBef>
                <a:spcPts val="400"/>
              </a:spcBef>
              <a:buSzTx/>
              <a:buNone/>
              <a:defRPr sz="2000"/>
            </a:lvl2pPr>
            <a:lvl3pPr marL="0" indent="914400">
              <a:spcBef>
                <a:spcPts val="400"/>
              </a:spcBef>
              <a:buSzTx/>
              <a:buNone/>
              <a:defRPr sz="2000"/>
            </a:lvl3pPr>
            <a:lvl4pPr marL="0" indent="1371600">
              <a:spcBef>
                <a:spcPts val="400"/>
              </a:spcBef>
              <a:buSzTx/>
              <a:buNone/>
              <a:defRPr sz="2000"/>
            </a:lvl4pPr>
            <a:lvl5pPr marL="0" indent="1828800">
              <a:spcBef>
                <a:spcPts val="400"/>
              </a:spcBef>
              <a:buSzTx/>
              <a:buNone/>
              <a:defRPr sz="2000"/>
            </a:lvl5pPr>
          </a:lstStyle>
          <a:p>
            <a:r>
              <a:t>Body Level One</a:t>
            </a:r>
          </a:p>
          <a:p>
            <a:pPr lvl="1"/>
            <a:r>
              <a:t>Body Level Two</a:t>
            </a:r>
          </a:p>
          <a:p>
            <a:pPr lvl="2"/>
            <a:r>
              <a:t>Body Level Three</a:t>
            </a:r>
          </a:p>
          <a:p>
            <a:pPr lvl="3"/>
            <a:r>
              <a:t>Body Level Four</a:t>
            </a:r>
          </a:p>
          <a:p>
            <a:pPr lvl="4"/>
            <a:r>
              <a:t>Body Level Five</a:t>
            </a:r>
          </a:p>
        </p:txBody>
      </p:sp>
      <p:sp>
        <p:nvSpPr>
          <p:cNvPr id="136" name="Slide Number"/>
          <p:cNvSpPr txBox="1">
            <a:spLocks noGrp="1"/>
          </p:cNvSpPr>
          <p:nvPr>
            <p:ph type="sldNum" sz="quarter" idx="2"/>
          </p:nvPr>
        </p:nvSpPr>
        <p:spPr>
          <a:prstGeom prst="rect">
            <a:avLst/>
          </a:prstGeom>
        </p:spPr>
        <p:txBody>
          <a:bodyPr/>
          <a:lstStyle/>
          <a:p>
            <a:fld id="{86CB4B4D-7CA3-9044-876B-883B54F8677D}" type="slidenum">
              <a:t>‹#›</a:t>
            </a:fld>
            <a:endParaRPr/>
          </a:p>
        </p:txBody>
      </p:sp>
      <p:sp>
        <p:nvSpPr>
          <p:cNvPr id="2" name="TextBox 4">
            <a:extLst>
              <a:ext uri="{FF2B5EF4-FFF2-40B4-BE49-F238E27FC236}">
                <a16:creationId xmlns:a16="http://schemas.microsoft.com/office/drawing/2014/main" id="{21882E5E-71CF-7582-E618-7327A4B2BEE0}"/>
              </a:ext>
            </a:extLst>
          </p:cNvPr>
          <p:cNvSpPr txBox="1"/>
          <p:nvPr userDrawn="1"/>
        </p:nvSpPr>
        <p:spPr>
          <a:xfrm>
            <a:off x="167935" y="698499"/>
            <a:ext cx="7612525" cy="2616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1000" b="1">
                <a:solidFill>
                  <a:schemeClr val="accent3">
                    <a:lumOff val="44000"/>
                  </a:schemeClr>
                </a:solidFill>
                <a:latin typeface="+mj-lt"/>
                <a:ea typeface="+mj-ea"/>
                <a:cs typeface="+mj-cs"/>
                <a:sym typeface="Arial"/>
              </a:defRPr>
            </a:lvl1pPr>
          </a:lstStyle>
          <a:p>
            <a:pPr marL="0" marR="0" indent="0" algn="l" defTabSz="914400" rtl="0" fontAlgn="auto" latinLnBrk="0" hangingPunct="0">
              <a:lnSpc>
                <a:spcPct val="100000"/>
              </a:lnSpc>
              <a:spcBef>
                <a:spcPts val="0"/>
              </a:spcBef>
              <a:spcAft>
                <a:spcPts val="0"/>
              </a:spcAft>
              <a:buClrTx/>
              <a:buSzTx/>
              <a:buFontTx/>
              <a:buNone/>
              <a:tabLst/>
            </a:pPr>
            <a:r>
              <a:rPr kumimoji="0" sz="1100" b="1" i="0" u="none" strike="noStrike" kern="1200" cap="none" spc="0" normalizeH="0" baseline="0" dirty="0">
                <a:ln>
                  <a:noFill/>
                </a:ln>
                <a:solidFill>
                  <a:schemeClr val="bg1">
                    <a:lumMod val="50000"/>
                  </a:schemeClr>
                </a:solidFill>
                <a:effectLst/>
                <a:uFillTx/>
                <a:latin typeface="Arial" panose="020B0604020202020204" pitchFamily="34" charset="0"/>
                <a:ea typeface="+mn-ea"/>
                <a:cs typeface="Arial" panose="020B0604020202020204" pitchFamily="34" charset="0"/>
                <a:sym typeface="Verdana"/>
              </a:rPr>
              <a:t>Component 3: Effective Digital Working Practices</a:t>
            </a:r>
          </a:p>
        </p:txBody>
      </p:sp>
      <p:pic>
        <p:nvPicPr>
          <p:cNvPr id="3" name="Picture 2">
            <a:extLst>
              <a:ext uri="{FF2B5EF4-FFF2-40B4-BE49-F238E27FC236}">
                <a16:creationId xmlns:a16="http://schemas.microsoft.com/office/drawing/2014/main" id="{DCBAEABD-AF22-F0FE-EB57-2BF434C42716}"/>
              </a:ext>
            </a:extLst>
          </p:cNvPr>
          <p:cNvPicPr>
            <a:picLocks noChangeAspect="1"/>
          </p:cNvPicPr>
          <p:nvPr userDrawn="1"/>
        </p:nvPicPr>
        <p:blipFill>
          <a:blip r:embed="rId3" cstate="print">
            <a:extLst>
              <a:ext uri="{28A0092B-C50C-407E-A947-70E740481C1C}">
                <a14:useLocalDpi xmlns:a14="http://schemas.microsoft.com/office/drawing/2010/main" val="0"/>
              </a:ext>
            </a:extLst>
          </a:blip>
          <a:srcRect/>
          <a:stretch/>
        </p:blipFill>
        <p:spPr>
          <a:xfrm>
            <a:off x="0" y="-27384"/>
            <a:ext cx="9144000" cy="606970"/>
          </a:xfrm>
          <a:prstGeom prst="rect">
            <a:avLst/>
          </a:prstGeom>
        </p:spPr>
      </p:pic>
    </p:spTree>
  </p:cSld>
  <p:clrMapOvr>
    <a:masterClrMapping/>
  </p:clrMapOvr>
  <p:transition spd="med"/>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tx">
  <p:cSld name="Two Content">
    <p:spTree>
      <p:nvGrpSpPr>
        <p:cNvPr id="1" name=""/>
        <p:cNvGrpSpPr/>
        <p:nvPr/>
      </p:nvGrpSpPr>
      <p:grpSpPr>
        <a:xfrm>
          <a:off x="0" y="0"/>
          <a:ext cx="0" cy="0"/>
          <a:chOff x="0" y="0"/>
          <a:chExt cx="0" cy="0"/>
        </a:xfrm>
      </p:grpSpPr>
      <p:pic>
        <p:nvPicPr>
          <p:cNvPr id="144" name="Picture 10" descr="Picture 10"/>
          <p:cNvPicPr>
            <a:picLocks noChangeAspect="1"/>
          </p:cNvPicPr>
          <p:nvPr/>
        </p:nvPicPr>
        <p:blipFill>
          <a:blip r:embed="rId2"/>
          <a:stretch>
            <a:fillRect/>
          </a:stretch>
        </p:blipFill>
        <p:spPr>
          <a:xfrm>
            <a:off x="7615238" y="6364287"/>
            <a:ext cx="1528763" cy="493713"/>
          </a:xfrm>
          <a:prstGeom prst="rect">
            <a:avLst/>
          </a:prstGeom>
          <a:ln w="12700">
            <a:miter lim="400000"/>
          </a:ln>
        </p:spPr>
      </p:pic>
      <p:sp>
        <p:nvSpPr>
          <p:cNvPr id="146" name="Title Text"/>
          <p:cNvSpPr txBox="1">
            <a:spLocks noGrp="1"/>
          </p:cNvSpPr>
          <p:nvPr>
            <p:ph type="title"/>
          </p:nvPr>
        </p:nvSpPr>
        <p:spPr>
          <a:prstGeom prst="rect">
            <a:avLst/>
          </a:prstGeom>
        </p:spPr>
        <p:txBody>
          <a:bodyPr/>
          <a:lstStyle/>
          <a:p>
            <a:r>
              <a:t>Title Text</a:t>
            </a:r>
          </a:p>
        </p:txBody>
      </p:sp>
      <p:sp>
        <p:nvSpPr>
          <p:cNvPr id="147" name="Body Level One…"/>
          <p:cNvSpPr txBox="1">
            <a:spLocks noGrp="1"/>
          </p:cNvSpPr>
          <p:nvPr>
            <p:ph type="body" sz="half" idx="1"/>
          </p:nvPr>
        </p:nvSpPr>
        <p:spPr>
          <a:xfrm>
            <a:off x="468312" y="2196000"/>
            <a:ext cx="4027489" cy="4024101"/>
          </a:xfrm>
          <a:prstGeom prst="rect">
            <a:avLst/>
          </a:prstGeom>
        </p:spPr>
        <p:txBody>
          <a:bodyPr>
            <a:normAutofit/>
          </a:bodyPr>
          <a:lstStyle>
            <a:lvl5pPr>
              <a:buChar char="▪"/>
            </a:lvl5pPr>
          </a:lstStyle>
          <a:p>
            <a:r>
              <a:t>Body Level One</a:t>
            </a:r>
          </a:p>
          <a:p>
            <a:pPr lvl="1"/>
            <a:r>
              <a:t>Body Level Two</a:t>
            </a:r>
          </a:p>
          <a:p>
            <a:pPr lvl="2"/>
            <a:r>
              <a:t>Body Level Three</a:t>
            </a:r>
          </a:p>
          <a:p>
            <a:pPr lvl="3"/>
            <a:r>
              <a:t>Body Level Four</a:t>
            </a:r>
          </a:p>
          <a:p>
            <a:pPr lvl="4"/>
            <a:r>
              <a:t>Body Level Five</a:t>
            </a:r>
          </a:p>
        </p:txBody>
      </p:sp>
      <p:pic>
        <p:nvPicPr>
          <p:cNvPr id="148" name="Picture 6" descr="Picture 6"/>
          <p:cNvPicPr>
            <a:picLocks noChangeAspect="1"/>
          </p:cNvPicPr>
          <p:nvPr/>
        </p:nvPicPr>
        <p:blipFill>
          <a:blip r:embed="rId3"/>
          <a:stretch>
            <a:fillRect/>
          </a:stretch>
        </p:blipFill>
        <p:spPr>
          <a:xfrm>
            <a:off x="7596336" y="6362829"/>
            <a:ext cx="1255441" cy="377697"/>
          </a:xfrm>
          <a:prstGeom prst="rect">
            <a:avLst/>
          </a:prstGeom>
          <a:ln w="12700">
            <a:miter lim="400000"/>
          </a:ln>
        </p:spPr>
      </p:pic>
      <p:sp>
        <p:nvSpPr>
          <p:cNvPr id="149" name="Slide Number"/>
          <p:cNvSpPr txBox="1">
            <a:spLocks noGrp="1"/>
          </p:cNvSpPr>
          <p:nvPr>
            <p:ph type="sldNum" sz="quarter" idx="2"/>
          </p:nvPr>
        </p:nvSpPr>
        <p:spPr>
          <a:prstGeom prst="rect">
            <a:avLst/>
          </a:prstGeom>
        </p:spPr>
        <p:txBody>
          <a:bodyPr/>
          <a:lstStyle/>
          <a:p>
            <a:fld id="{86CB4B4D-7CA3-9044-876B-883B54F8677D}" type="slidenum">
              <a:t>‹#›</a:t>
            </a:fld>
            <a:endParaRPr/>
          </a:p>
        </p:txBody>
      </p:sp>
      <p:sp>
        <p:nvSpPr>
          <p:cNvPr id="2" name="TextBox 4">
            <a:extLst>
              <a:ext uri="{FF2B5EF4-FFF2-40B4-BE49-F238E27FC236}">
                <a16:creationId xmlns:a16="http://schemas.microsoft.com/office/drawing/2014/main" id="{99CCEB5A-736D-F718-C711-948D1C6B7ABB}"/>
              </a:ext>
            </a:extLst>
          </p:cNvPr>
          <p:cNvSpPr txBox="1"/>
          <p:nvPr userDrawn="1"/>
        </p:nvSpPr>
        <p:spPr>
          <a:xfrm>
            <a:off x="167935" y="698499"/>
            <a:ext cx="7612525" cy="2616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1000" b="1">
                <a:solidFill>
                  <a:schemeClr val="accent3">
                    <a:lumOff val="44000"/>
                  </a:schemeClr>
                </a:solidFill>
                <a:latin typeface="+mj-lt"/>
                <a:ea typeface="+mj-ea"/>
                <a:cs typeface="+mj-cs"/>
                <a:sym typeface="Arial"/>
              </a:defRPr>
            </a:lvl1pPr>
          </a:lstStyle>
          <a:p>
            <a:pPr marL="0" marR="0" indent="0" algn="l" defTabSz="914400" rtl="0" fontAlgn="auto" latinLnBrk="0" hangingPunct="0">
              <a:lnSpc>
                <a:spcPct val="100000"/>
              </a:lnSpc>
              <a:spcBef>
                <a:spcPts val="0"/>
              </a:spcBef>
              <a:spcAft>
                <a:spcPts val="0"/>
              </a:spcAft>
              <a:buClrTx/>
              <a:buSzTx/>
              <a:buFontTx/>
              <a:buNone/>
              <a:tabLst/>
            </a:pPr>
            <a:r>
              <a:rPr kumimoji="0" sz="1100" b="1" i="0" u="none" strike="noStrike" kern="1200" cap="none" spc="0" normalizeH="0" baseline="0" dirty="0">
                <a:ln>
                  <a:noFill/>
                </a:ln>
                <a:solidFill>
                  <a:schemeClr val="bg1">
                    <a:lumMod val="50000"/>
                  </a:schemeClr>
                </a:solidFill>
                <a:effectLst/>
                <a:uFillTx/>
                <a:latin typeface="Arial" panose="020B0604020202020204" pitchFamily="34" charset="0"/>
                <a:ea typeface="+mn-ea"/>
                <a:cs typeface="Arial" panose="020B0604020202020204" pitchFamily="34" charset="0"/>
                <a:sym typeface="Verdana"/>
              </a:rPr>
              <a:t>Component 3: Effective Digital Working Practices</a:t>
            </a:r>
          </a:p>
        </p:txBody>
      </p:sp>
      <p:pic>
        <p:nvPicPr>
          <p:cNvPr id="3" name="Picture 2">
            <a:extLst>
              <a:ext uri="{FF2B5EF4-FFF2-40B4-BE49-F238E27FC236}">
                <a16:creationId xmlns:a16="http://schemas.microsoft.com/office/drawing/2014/main" id="{DD2FE71C-7DF5-8A06-092E-5EEFECE96240}"/>
              </a:ext>
            </a:extLst>
          </p:cNvPr>
          <p:cNvPicPr>
            <a:picLocks noChangeAspect="1"/>
          </p:cNvPicPr>
          <p:nvPr userDrawn="1"/>
        </p:nvPicPr>
        <p:blipFill>
          <a:blip r:embed="rId4" cstate="print">
            <a:extLst>
              <a:ext uri="{28A0092B-C50C-407E-A947-70E740481C1C}">
                <a14:useLocalDpi xmlns:a14="http://schemas.microsoft.com/office/drawing/2010/main" val="0"/>
              </a:ext>
            </a:extLst>
          </a:blip>
          <a:srcRect/>
          <a:stretch/>
        </p:blipFill>
        <p:spPr>
          <a:xfrm>
            <a:off x="0" y="-27384"/>
            <a:ext cx="9144000" cy="606970"/>
          </a:xfrm>
          <a:prstGeom prst="rect">
            <a:avLst/>
          </a:prstGeom>
        </p:spPr>
      </p:pic>
    </p:spTree>
  </p:cSld>
  <p:clrMapOvr>
    <a:masterClrMapping/>
  </p:clrMapOvr>
  <p:transition spd="med"/>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type="tx">
  <p:cSld name="Comparison">
    <p:spTree>
      <p:nvGrpSpPr>
        <p:cNvPr id="1" name=""/>
        <p:cNvGrpSpPr/>
        <p:nvPr/>
      </p:nvGrpSpPr>
      <p:grpSpPr>
        <a:xfrm>
          <a:off x="0" y="0"/>
          <a:ext cx="0" cy="0"/>
          <a:chOff x="0" y="0"/>
          <a:chExt cx="0" cy="0"/>
        </a:xfrm>
      </p:grpSpPr>
      <p:pic>
        <p:nvPicPr>
          <p:cNvPr id="157" name="Picture 10" descr="Picture 10"/>
          <p:cNvPicPr>
            <a:picLocks noChangeAspect="1"/>
          </p:cNvPicPr>
          <p:nvPr/>
        </p:nvPicPr>
        <p:blipFill>
          <a:blip r:embed="rId2"/>
          <a:stretch>
            <a:fillRect/>
          </a:stretch>
        </p:blipFill>
        <p:spPr>
          <a:xfrm>
            <a:off x="7615238" y="6364287"/>
            <a:ext cx="1528763" cy="493713"/>
          </a:xfrm>
          <a:prstGeom prst="rect">
            <a:avLst/>
          </a:prstGeom>
          <a:ln w="12700">
            <a:miter lim="400000"/>
          </a:ln>
        </p:spPr>
      </p:pic>
      <p:sp>
        <p:nvSpPr>
          <p:cNvPr id="159" name="Title Text"/>
          <p:cNvSpPr txBox="1">
            <a:spLocks noGrp="1"/>
          </p:cNvSpPr>
          <p:nvPr>
            <p:ph type="title"/>
          </p:nvPr>
        </p:nvSpPr>
        <p:spPr>
          <a:prstGeom prst="rect">
            <a:avLst/>
          </a:prstGeom>
        </p:spPr>
        <p:txBody>
          <a:bodyPr/>
          <a:lstStyle/>
          <a:p>
            <a:r>
              <a:t>Title Text</a:t>
            </a:r>
          </a:p>
        </p:txBody>
      </p:sp>
      <p:sp>
        <p:nvSpPr>
          <p:cNvPr id="160" name="Body Level One…"/>
          <p:cNvSpPr txBox="1">
            <a:spLocks noGrp="1"/>
          </p:cNvSpPr>
          <p:nvPr>
            <p:ph type="body" sz="quarter" idx="1"/>
          </p:nvPr>
        </p:nvSpPr>
        <p:spPr>
          <a:xfrm>
            <a:off x="457200" y="2196000"/>
            <a:ext cx="4040188" cy="639763"/>
          </a:xfrm>
          <a:prstGeom prst="rect">
            <a:avLst/>
          </a:prstGeom>
        </p:spPr>
        <p:txBody>
          <a:bodyPr anchor="b">
            <a:normAutofit/>
          </a:bodyPr>
          <a:lstStyle>
            <a:lvl1pPr marL="0" indent="0">
              <a:buSzTx/>
              <a:buNone/>
              <a:defRPr b="1"/>
            </a:lvl1pPr>
            <a:lvl2pPr marL="0" indent="457200">
              <a:buSzTx/>
              <a:buNone/>
              <a:defRPr b="1"/>
            </a:lvl2pPr>
            <a:lvl3pPr marL="0" indent="914400">
              <a:buSzTx/>
              <a:buNone/>
              <a:defRPr b="1"/>
            </a:lvl3pPr>
            <a:lvl4pPr marL="0" indent="1371600">
              <a:buSzTx/>
              <a:buNone/>
              <a:defRPr b="1"/>
            </a:lvl4pPr>
            <a:lvl5pPr marL="0" indent="1828800">
              <a:buSzTx/>
              <a:buNone/>
              <a:defRPr b="1"/>
            </a:lvl5pPr>
          </a:lstStyle>
          <a:p>
            <a:r>
              <a:t>Body Level One</a:t>
            </a:r>
          </a:p>
          <a:p>
            <a:pPr lvl="1"/>
            <a:r>
              <a:t>Body Level Two</a:t>
            </a:r>
          </a:p>
          <a:p>
            <a:pPr lvl="2"/>
            <a:r>
              <a:t>Body Level Three</a:t>
            </a:r>
          </a:p>
          <a:p>
            <a:pPr lvl="3"/>
            <a:r>
              <a:t>Body Level Four</a:t>
            </a:r>
          </a:p>
          <a:p>
            <a:pPr lvl="4"/>
            <a:r>
              <a:t>Body Level Five</a:t>
            </a:r>
          </a:p>
        </p:txBody>
      </p:sp>
      <p:sp>
        <p:nvSpPr>
          <p:cNvPr id="161" name="Text Placeholder 4"/>
          <p:cNvSpPr>
            <a:spLocks noGrp="1"/>
          </p:cNvSpPr>
          <p:nvPr>
            <p:ph type="body" sz="quarter" idx="21"/>
          </p:nvPr>
        </p:nvSpPr>
        <p:spPr>
          <a:xfrm>
            <a:off x="4645025" y="2196000"/>
            <a:ext cx="4041775" cy="639763"/>
          </a:xfrm>
          <a:prstGeom prst="rect">
            <a:avLst/>
          </a:prstGeom>
        </p:spPr>
        <p:txBody>
          <a:bodyPr anchor="b">
            <a:normAutofit/>
          </a:bodyPr>
          <a:lstStyle/>
          <a:p>
            <a:pPr marL="0" indent="0">
              <a:buSzTx/>
              <a:buNone/>
              <a:defRPr b="1"/>
            </a:pPr>
            <a:endParaRPr/>
          </a:p>
        </p:txBody>
      </p:sp>
      <p:sp>
        <p:nvSpPr>
          <p:cNvPr id="162" name="Slide Number"/>
          <p:cNvSpPr txBox="1">
            <a:spLocks noGrp="1"/>
          </p:cNvSpPr>
          <p:nvPr>
            <p:ph type="sldNum" sz="quarter" idx="2"/>
          </p:nvPr>
        </p:nvSpPr>
        <p:spPr>
          <a:prstGeom prst="rect">
            <a:avLst/>
          </a:prstGeom>
        </p:spPr>
        <p:txBody>
          <a:bodyPr/>
          <a:lstStyle/>
          <a:p>
            <a:fld id="{86CB4B4D-7CA3-9044-876B-883B54F8677D}" type="slidenum">
              <a:t>‹#›</a:t>
            </a:fld>
            <a:endParaRPr/>
          </a:p>
        </p:txBody>
      </p:sp>
      <p:sp>
        <p:nvSpPr>
          <p:cNvPr id="2" name="TextBox 4">
            <a:extLst>
              <a:ext uri="{FF2B5EF4-FFF2-40B4-BE49-F238E27FC236}">
                <a16:creationId xmlns:a16="http://schemas.microsoft.com/office/drawing/2014/main" id="{3700B5FA-56DC-848C-34CA-0E467F680B9C}"/>
              </a:ext>
            </a:extLst>
          </p:cNvPr>
          <p:cNvSpPr txBox="1"/>
          <p:nvPr userDrawn="1"/>
        </p:nvSpPr>
        <p:spPr>
          <a:xfrm>
            <a:off x="167935" y="698499"/>
            <a:ext cx="7612525" cy="2616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1000" b="1">
                <a:solidFill>
                  <a:schemeClr val="accent3">
                    <a:lumOff val="44000"/>
                  </a:schemeClr>
                </a:solidFill>
                <a:latin typeface="+mj-lt"/>
                <a:ea typeface="+mj-ea"/>
                <a:cs typeface="+mj-cs"/>
                <a:sym typeface="Arial"/>
              </a:defRPr>
            </a:lvl1pPr>
          </a:lstStyle>
          <a:p>
            <a:pPr marL="0" marR="0" indent="0" algn="l" defTabSz="914400" rtl="0" fontAlgn="auto" latinLnBrk="0" hangingPunct="0">
              <a:lnSpc>
                <a:spcPct val="100000"/>
              </a:lnSpc>
              <a:spcBef>
                <a:spcPts val="0"/>
              </a:spcBef>
              <a:spcAft>
                <a:spcPts val="0"/>
              </a:spcAft>
              <a:buClrTx/>
              <a:buSzTx/>
              <a:buFontTx/>
              <a:buNone/>
              <a:tabLst/>
            </a:pPr>
            <a:r>
              <a:rPr kumimoji="0" sz="1100" b="1" i="0" u="none" strike="noStrike" kern="1200" cap="none" spc="0" normalizeH="0" baseline="0" dirty="0">
                <a:ln>
                  <a:noFill/>
                </a:ln>
                <a:solidFill>
                  <a:schemeClr val="bg1">
                    <a:lumMod val="50000"/>
                  </a:schemeClr>
                </a:solidFill>
                <a:effectLst/>
                <a:uFillTx/>
                <a:latin typeface="Arial" panose="020B0604020202020204" pitchFamily="34" charset="0"/>
                <a:ea typeface="+mn-ea"/>
                <a:cs typeface="Arial" panose="020B0604020202020204" pitchFamily="34" charset="0"/>
                <a:sym typeface="Verdana"/>
              </a:rPr>
              <a:t>Component 3: Effective Digital Working Practices</a:t>
            </a:r>
          </a:p>
        </p:txBody>
      </p:sp>
      <p:pic>
        <p:nvPicPr>
          <p:cNvPr id="3" name="Picture 2">
            <a:extLst>
              <a:ext uri="{FF2B5EF4-FFF2-40B4-BE49-F238E27FC236}">
                <a16:creationId xmlns:a16="http://schemas.microsoft.com/office/drawing/2014/main" id="{45150996-EA68-CF32-9E0B-5886C0A66AE0}"/>
              </a:ext>
            </a:extLst>
          </p:cNvPr>
          <p:cNvPicPr>
            <a:picLocks noChangeAspect="1"/>
          </p:cNvPicPr>
          <p:nvPr userDrawn="1"/>
        </p:nvPicPr>
        <p:blipFill>
          <a:blip r:embed="rId3" cstate="print">
            <a:extLst>
              <a:ext uri="{28A0092B-C50C-407E-A947-70E740481C1C}">
                <a14:useLocalDpi xmlns:a14="http://schemas.microsoft.com/office/drawing/2010/main" val="0"/>
              </a:ext>
            </a:extLst>
          </a:blip>
          <a:srcRect/>
          <a:stretch/>
        </p:blipFill>
        <p:spPr>
          <a:xfrm>
            <a:off x="0" y="-27384"/>
            <a:ext cx="9144000" cy="606970"/>
          </a:xfrm>
          <a:prstGeom prst="rect">
            <a:avLst/>
          </a:prstGeom>
        </p:spPr>
      </p:pic>
    </p:spTree>
  </p:cSld>
  <p:clrMapOvr>
    <a:masterClrMapping/>
  </p:clrMapOvr>
  <p:transition spd="med"/>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tx">
  <p:cSld name="Title Only">
    <p:spTree>
      <p:nvGrpSpPr>
        <p:cNvPr id="1" name=""/>
        <p:cNvGrpSpPr/>
        <p:nvPr/>
      </p:nvGrpSpPr>
      <p:grpSpPr>
        <a:xfrm>
          <a:off x="0" y="0"/>
          <a:ext cx="0" cy="0"/>
          <a:chOff x="0" y="0"/>
          <a:chExt cx="0" cy="0"/>
        </a:xfrm>
      </p:grpSpPr>
      <p:pic>
        <p:nvPicPr>
          <p:cNvPr id="170" name="Picture 10" descr="Picture 10"/>
          <p:cNvPicPr>
            <a:picLocks noChangeAspect="1"/>
          </p:cNvPicPr>
          <p:nvPr/>
        </p:nvPicPr>
        <p:blipFill>
          <a:blip r:embed="rId2"/>
          <a:stretch>
            <a:fillRect/>
          </a:stretch>
        </p:blipFill>
        <p:spPr>
          <a:xfrm>
            <a:off x="7615238" y="6364287"/>
            <a:ext cx="1528763" cy="493713"/>
          </a:xfrm>
          <a:prstGeom prst="rect">
            <a:avLst/>
          </a:prstGeom>
          <a:ln w="12700">
            <a:miter lim="400000"/>
          </a:ln>
        </p:spPr>
      </p:pic>
      <p:sp>
        <p:nvSpPr>
          <p:cNvPr id="172" name="Title Text"/>
          <p:cNvSpPr txBox="1">
            <a:spLocks noGrp="1"/>
          </p:cNvSpPr>
          <p:nvPr>
            <p:ph type="title"/>
          </p:nvPr>
        </p:nvSpPr>
        <p:spPr>
          <a:prstGeom prst="rect">
            <a:avLst/>
          </a:prstGeom>
        </p:spPr>
        <p:txBody>
          <a:bodyPr/>
          <a:lstStyle/>
          <a:p>
            <a:r>
              <a:t>Title Text</a:t>
            </a:r>
          </a:p>
        </p:txBody>
      </p:sp>
      <p:sp>
        <p:nvSpPr>
          <p:cNvPr id="173" name="Slide Number"/>
          <p:cNvSpPr txBox="1">
            <a:spLocks noGrp="1"/>
          </p:cNvSpPr>
          <p:nvPr>
            <p:ph type="sldNum" sz="quarter" idx="2"/>
          </p:nvPr>
        </p:nvSpPr>
        <p:spPr>
          <a:prstGeom prst="rect">
            <a:avLst/>
          </a:prstGeom>
        </p:spPr>
        <p:txBody>
          <a:bodyPr/>
          <a:lstStyle/>
          <a:p>
            <a:fld id="{86CB4B4D-7CA3-9044-876B-883B54F8677D}" type="slidenum">
              <a:t>‹#›</a:t>
            </a:fld>
            <a:endParaRPr/>
          </a:p>
        </p:txBody>
      </p:sp>
      <p:sp>
        <p:nvSpPr>
          <p:cNvPr id="2" name="TextBox 4">
            <a:extLst>
              <a:ext uri="{FF2B5EF4-FFF2-40B4-BE49-F238E27FC236}">
                <a16:creationId xmlns:a16="http://schemas.microsoft.com/office/drawing/2014/main" id="{4D8F10FB-42DE-584F-E609-4E6C96CE7A18}"/>
              </a:ext>
            </a:extLst>
          </p:cNvPr>
          <p:cNvSpPr txBox="1"/>
          <p:nvPr userDrawn="1"/>
        </p:nvSpPr>
        <p:spPr>
          <a:xfrm>
            <a:off x="167935" y="698499"/>
            <a:ext cx="7612525" cy="2616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1000" b="1">
                <a:solidFill>
                  <a:schemeClr val="accent3">
                    <a:lumOff val="44000"/>
                  </a:schemeClr>
                </a:solidFill>
                <a:latin typeface="+mj-lt"/>
                <a:ea typeface="+mj-ea"/>
                <a:cs typeface="+mj-cs"/>
                <a:sym typeface="Arial"/>
              </a:defRPr>
            </a:lvl1pPr>
          </a:lstStyle>
          <a:p>
            <a:pPr marL="0" marR="0" indent="0" algn="l" defTabSz="914400" rtl="0" fontAlgn="auto" latinLnBrk="0" hangingPunct="0">
              <a:lnSpc>
                <a:spcPct val="100000"/>
              </a:lnSpc>
              <a:spcBef>
                <a:spcPts val="0"/>
              </a:spcBef>
              <a:spcAft>
                <a:spcPts val="0"/>
              </a:spcAft>
              <a:buClrTx/>
              <a:buSzTx/>
              <a:buFontTx/>
              <a:buNone/>
              <a:tabLst/>
            </a:pPr>
            <a:r>
              <a:rPr kumimoji="0" sz="1100" b="1" i="0" u="none" strike="noStrike" kern="1200" cap="none" spc="0" normalizeH="0" baseline="0" dirty="0">
                <a:ln>
                  <a:noFill/>
                </a:ln>
                <a:solidFill>
                  <a:schemeClr val="bg1">
                    <a:lumMod val="50000"/>
                  </a:schemeClr>
                </a:solidFill>
                <a:effectLst/>
                <a:uFillTx/>
                <a:latin typeface="Arial" panose="020B0604020202020204" pitchFamily="34" charset="0"/>
                <a:ea typeface="+mn-ea"/>
                <a:cs typeface="Arial" panose="020B0604020202020204" pitchFamily="34" charset="0"/>
                <a:sym typeface="Verdana"/>
              </a:rPr>
              <a:t>Component 3: Effective Digital Working Practices</a:t>
            </a:r>
          </a:p>
        </p:txBody>
      </p:sp>
      <p:pic>
        <p:nvPicPr>
          <p:cNvPr id="3" name="Picture 2">
            <a:extLst>
              <a:ext uri="{FF2B5EF4-FFF2-40B4-BE49-F238E27FC236}">
                <a16:creationId xmlns:a16="http://schemas.microsoft.com/office/drawing/2014/main" id="{0854ECCA-4E33-BC44-8556-586D74255D43}"/>
              </a:ext>
            </a:extLst>
          </p:cNvPr>
          <p:cNvPicPr>
            <a:picLocks noChangeAspect="1"/>
          </p:cNvPicPr>
          <p:nvPr userDrawn="1"/>
        </p:nvPicPr>
        <p:blipFill>
          <a:blip r:embed="rId3" cstate="print">
            <a:extLst>
              <a:ext uri="{28A0092B-C50C-407E-A947-70E740481C1C}">
                <a14:useLocalDpi xmlns:a14="http://schemas.microsoft.com/office/drawing/2010/main" val="0"/>
              </a:ext>
            </a:extLst>
          </a:blip>
          <a:srcRect/>
          <a:stretch/>
        </p:blipFill>
        <p:spPr>
          <a:xfrm>
            <a:off x="0" y="-27384"/>
            <a:ext cx="9144000" cy="606970"/>
          </a:xfrm>
          <a:prstGeom prst="rect">
            <a:avLst/>
          </a:prstGeom>
        </p:spPr>
      </p:pic>
    </p:spTree>
  </p:cSld>
  <p:clrMapOvr>
    <a:masterClrMapping/>
  </p:clrMapOvr>
  <p:transition spd="med"/>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tx">
  <p:cSld name="Blank">
    <p:spTree>
      <p:nvGrpSpPr>
        <p:cNvPr id="1" name=""/>
        <p:cNvGrpSpPr/>
        <p:nvPr/>
      </p:nvGrpSpPr>
      <p:grpSpPr>
        <a:xfrm>
          <a:off x="0" y="0"/>
          <a:ext cx="0" cy="0"/>
          <a:chOff x="0" y="0"/>
          <a:chExt cx="0" cy="0"/>
        </a:xfrm>
      </p:grpSpPr>
      <p:pic>
        <p:nvPicPr>
          <p:cNvPr id="181" name="Picture 10" descr="Picture 10"/>
          <p:cNvPicPr>
            <a:picLocks noChangeAspect="1"/>
          </p:cNvPicPr>
          <p:nvPr/>
        </p:nvPicPr>
        <p:blipFill>
          <a:blip r:embed="rId2"/>
          <a:stretch>
            <a:fillRect/>
          </a:stretch>
        </p:blipFill>
        <p:spPr>
          <a:xfrm>
            <a:off x="7615238" y="6364287"/>
            <a:ext cx="1528763" cy="493713"/>
          </a:xfrm>
          <a:prstGeom prst="rect">
            <a:avLst/>
          </a:prstGeom>
          <a:ln w="12700">
            <a:miter lim="400000"/>
          </a:ln>
        </p:spPr>
      </p:pic>
      <p:sp>
        <p:nvSpPr>
          <p:cNvPr id="183" name="Slide Number"/>
          <p:cNvSpPr txBox="1">
            <a:spLocks noGrp="1"/>
          </p:cNvSpPr>
          <p:nvPr>
            <p:ph type="sldNum" sz="quarter" idx="2"/>
          </p:nvPr>
        </p:nvSpPr>
        <p:spPr>
          <a:prstGeom prst="rect">
            <a:avLst/>
          </a:prstGeom>
        </p:spPr>
        <p:txBody>
          <a:bodyPr/>
          <a:lstStyle/>
          <a:p>
            <a:fld id="{86CB4B4D-7CA3-9044-876B-883B54F8677D}" type="slidenum">
              <a:t>‹#›</a:t>
            </a:fld>
            <a:endParaRPr/>
          </a:p>
        </p:txBody>
      </p:sp>
      <p:sp>
        <p:nvSpPr>
          <p:cNvPr id="2" name="TextBox 4">
            <a:extLst>
              <a:ext uri="{FF2B5EF4-FFF2-40B4-BE49-F238E27FC236}">
                <a16:creationId xmlns:a16="http://schemas.microsoft.com/office/drawing/2014/main" id="{AC7DFC5D-C979-72A8-C479-7F61914A9E3E}"/>
              </a:ext>
            </a:extLst>
          </p:cNvPr>
          <p:cNvSpPr txBox="1"/>
          <p:nvPr userDrawn="1"/>
        </p:nvSpPr>
        <p:spPr>
          <a:xfrm>
            <a:off x="167935" y="698499"/>
            <a:ext cx="7612525" cy="2616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1000" b="1">
                <a:solidFill>
                  <a:schemeClr val="accent3">
                    <a:lumOff val="44000"/>
                  </a:schemeClr>
                </a:solidFill>
                <a:latin typeface="+mj-lt"/>
                <a:ea typeface="+mj-ea"/>
                <a:cs typeface="+mj-cs"/>
                <a:sym typeface="Arial"/>
              </a:defRPr>
            </a:lvl1pPr>
          </a:lstStyle>
          <a:p>
            <a:pPr marL="0" marR="0" indent="0" algn="l" defTabSz="914400" rtl="0" fontAlgn="auto" latinLnBrk="0" hangingPunct="0">
              <a:lnSpc>
                <a:spcPct val="100000"/>
              </a:lnSpc>
              <a:spcBef>
                <a:spcPts val="0"/>
              </a:spcBef>
              <a:spcAft>
                <a:spcPts val="0"/>
              </a:spcAft>
              <a:buClrTx/>
              <a:buSzTx/>
              <a:buFontTx/>
              <a:buNone/>
              <a:tabLst/>
            </a:pPr>
            <a:r>
              <a:rPr kumimoji="0" sz="1100" b="1" i="0" u="none" strike="noStrike" kern="1200" cap="none" spc="0" normalizeH="0" baseline="0" dirty="0">
                <a:ln>
                  <a:noFill/>
                </a:ln>
                <a:solidFill>
                  <a:schemeClr val="bg1">
                    <a:lumMod val="50000"/>
                  </a:schemeClr>
                </a:solidFill>
                <a:effectLst/>
                <a:uFillTx/>
                <a:latin typeface="Arial" panose="020B0604020202020204" pitchFamily="34" charset="0"/>
                <a:ea typeface="+mn-ea"/>
                <a:cs typeface="Arial" panose="020B0604020202020204" pitchFamily="34" charset="0"/>
                <a:sym typeface="Verdana"/>
              </a:rPr>
              <a:t>Component 3: Effective Digital Working Practices</a:t>
            </a:r>
          </a:p>
        </p:txBody>
      </p:sp>
      <p:pic>
        <p:nvPicPr>
          <p:cNvPr id="3" name="Picture 2">
            <a:extLst>
              <a:ext uri="{FF2B5EF4-FFF2-40B4-BE49-F238E27FC236}">
                <a16:creationId xmlns:a16="http://schemas.microsoft.com/office/drawing/2014/main" id="{FCB14F89-05F4-A66A-6CA8-2AF0BBAD7FA1}"/>
              </a:ext>
            </a:extLst>
          </p:cNvPr>
          <p:cNvPicPr>
            <a:picLocks noChangeAspect="1"/>
          </p:cNvPicPr>
          <p:nvPr userDrawn="1"/>
        </p:nvPicPr>
        <p:blipFill>
          <a:blip r:embed="rId3" cstate="print">
            <a:extLst>
              <a:ext uri="{28A0092B-C50C-407E-A947-70E740481C1C}">
                <a14:useLocalDpi xmlns:a14="http://schemas.microsoft.com/office/drawing/2010/main" val="0"/>
              </a:ext>
            </a:extLst>
          </a:blip>
          <a:srcRect/>
          <a:stretch/>
        </p:blipFill>
        <p:spPr>
          <a:xfrm>
            <a:off x="0" y="-27384"/>
            <a:ext cx="9144000" cy="606970"/>
          </a:xfrm>
          <a:prstGeom prst="rect">
            <a:avLst/>
          </a:prstGeom>
        </p:spPr>
      </p:pic>
    </p:spTree>
  </p:cSld>
  <p:clrMapOvr>
    <a:masterClrMapping/>
  </p:clrMapOvr>
  <p:transition spd="med"/>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tx">
  <p:cSld name="Content with Caption">
    <p:spTree>
      <p:nvGrpSpPr>
        <p:cNvPr id="1" name=""/>
        <p:cNvGrpSpPr/>
        <p:nvPr/>
      </p:nvGrpSpPr>
      <p:grpSpPr>
        <a:xfrm>
          <a:off x="0" y="0"/>
          <a:ext cx="0" cy="0"/>
          <a:chOff x="0" y="0"/>
          <a:chExt cx="0" cy="0"/>
        </a:xfrm>
      </p:grpSpPr>
      <p:pic>
        <p:nvPicPr>
          <p:cNvPr id="191" name="Picture 10" descr="Picture 10"/>
          <p:cNvPicPr>
            <a:picLocks noChangeAspect="1"/>
          </p:cNvPicPr>
          <p:nvPr/>
        </p:nvPicPr>
        <p:blipFill>
          <a:blip r:embed="rId2"/>
          <a:stretch>
            <a:fillRect/>
          </a:stretch>
        </p:blipFill>
        <p:spPr>
          <a:xfrm>
            <a:off x="7615238" y="6364287"/>
            <a:ext cx="1528763" cy="493713"/>
          </a:xfrm>
          <a:prstGeom prst="rect">
            <a:avLst/>
          </a:prstGeom>
          <a:ln w="12700">
            <a:miter lim="400000"/>
          </a:ln>
        </p:spPr>
      </p:pic>
      <p:sp>
        <p:nvSpPr>
          <p:cNvPr id="193" name="Title Text"/>
          <p:cNvSpPr txBox="1">
            <a:spLocks noGrp="1"/>
          </p:cNvSpPr>
          <p:nvPr>
            <p:ph type="title"/>
          </p:nvPr>
        </p:nvSpPr>
        <p:spPr>
          <a:xfrm>
            <a:off x="457200" y="1195200"/>
            <a:ext cx="3008314" cy="865649"/>
          </a:xfrm>
          <a:prstGeom prst="rect">
            <a:avLst/>
          </a:prstGeom>
        </p:spPr>
        <p:txBody>
          <a:bodyPr anchor="b"/>
          <a:lstStyle>
            <a:lvl1pPr algn="l">
              <a:defRPr sz="2000"/>
            </a:lvl1pPr>
          </a:lstStyle>
          <a:p>
            <a:r>
              <a:t>Title Text</a:t>
            </a:r>
          </a:p>
        </p:txBody>
      </p:sp>
      <p:sp>
        <p:nvSpPr>
          <p:cNvPr id="194" name="Body Level One…"/>
          <p:cNvSpPr txBox="1">
            <a:spLocks noGrp="1"/>
          </p:cNvSpPr>
          <p:nvPr>
            <p:ph type="body" sz="quarter" idx="1"/>
          </p:nvPr>
        </p:nvSpPr>
        <p:spPr>
          <a:xfrm>
            <a:off x="457200" y="2132856"/>
            <a:ext cx="3008314" cy="3993308"/>
          </a:xfrm>
          <a:prstGeom prst="rect">
            <a:avLst/>
          </a:prstGeom>
        </p:spPr>
        <p:txBody>
          <a:bodyPr>
            <a:normAutofit/>
          </a:bodyPr>
          <a:lstStyle>
            <a:lvl1pPr marL="0" indent="0">
              <a:spcBef>
                <a:spcPts val="300"/>
              </a:spcBef>
              <a:buSzTx/>
              <a:buNone/>
              <a:defRPr sz="1400"/>
            </a:lvl1pPr>
            <a:lvl2pPr marL="0" indent="457200">
              <a:spcBef>
                <a:spcPts val="300"/>
              </a:spcBef>
              <a:buSzTx/>
              <a:buNone/>
              <a:defRPr sz="1400"/>
            </a:lvl2pPr>
            <a:lvl3pPr marL="0" indent="914400">
              <a:spcBef>
                <a:spcPts val="300"/>
              </a:spcBef>
              <a:buSzTx/>
              <a:buNone/>
              <a:defRPr sz="1400"/>
            </a:lvl3pPr>
            <a:lvl4pPr marL="0" indent="1371600">
              <a:spcBef>
                <a:spcPts val="300"/>
              </a:spcBef>
              <a:buSzTx/>
              <a:buNone/>
              <a:defRPr sz="1400"/>
            </a:lvl4pPr>
            <a:lvl5pPr marL="0" indent="1828800">
              <a:spcBef>
                <a:spcPts val="300"/>
              </a:spcBef>
              <a:buSzTx/>
              <a:buNone/>
              <a:defRPr sz="1400"/>
            </a:lvl5pPr>
          </a:lstStyle>
          <a:p>
            <a:r>
              <a:t>Body Level One</a:t>
            </a:r>
          </a:p>
          <a:p>
            <a:pPr lvl="1"/>
            <a:r>
              <a:t>Body Level Two</a:t>
            </a:r>
          </a:p>
          <a:p>
            <a:pPr lvl="2"/>
            <a:r>
              <a:t>Body Level Three</a:t>
            </a:r>
          </a:p>
          <a:p>
            <a:pPr lvl="3"/>
            <a:r>
              <a:t>Body Level Four</a:t>
            </a:r>
          </a:p>
          <a:p>
            <a:pPr lvl="4"/>
            <a:r>
              <a:t>Body Level Five</a:t>
            </a:r>
          </a:p>
        </p:txBody>
      </p:sp>
      <p:sp>
        <p:nvSpPr>
          <p:cNvPr id="195" name="Slide Number"/>
          <p:cNvSpPr txBox="1">
            <a:spLocks noGrp="1"/>
          </p:cNvSpPr>
          <p:nvPr>
            <p:ph type="sldNum" sz="quarter" idx="2"/>
          </p:nvPr>
        </p:nvSpPr>
        <p:spPr>
          <a:prstGeom prst="rect">
            <a:avLst/>
          </a:prstGeom>
        </p:spPr>
        <p:txBody>
          <a:bodyPr/>
          <a:lstStyle/>
          <a:p>
            <a:fld id="{86CB4B4D-7CA3-9044-876B-883B54F8677D}" type="slidenum">
              <a:t>‹#›</a:t>
            </a:fld>
            <a:endParaRPr/>
          </a:p>
        </p:txBody>
      </p:sp>
      <p:sp>
        <p:nvSpPr>
          <p:cNvPr id="2" name="TextBox 4">
            <a:extLst>
              <a:ext uri="{FF2B5EF4-FFF2-40B4-BE49-F238E27FC236}">
                <a16:creationId xmlns:a16="http://schemas.microsoft.com/office/drawing/2014/main" id="{B235D55D-2F87-69E4-080B-71F8DC6E1B62}"/>
              </a:ext>
            </a:extLst>
          </p:cNvPr>
          <p:cNvSpPr txBox="1"/>
          <p:nvPr userDrawn="1"/>
        </p:nvSpPr>
        <p:spPr>
          <a:xfrm>
            <a:off x="167935" y="698499"/>
            <a:ext cx="7612525" cy="2616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1000" b="1">
                <a:solidFill>
                  <a:schemeClr val="accent3">
                    <a:lumOff val="44000"/>
                  </a:schemeClr>
                </a:solidFill>
                <a:latin typeface="+mj-lt"/>
                <a:ea typeface="+mj-ea"/>
                <a:cs typeface="+mj-cs"/>
                <a:sym typeface="Arial"/>
              </a:defRPr>
            </a:lvl1pPr>
          </a:lstStyle>
          <a:p>
            <a:pPr marL="0" marR="0" indent="0" algn="l" defTabSz="914400" rtl="0" fontAlgn="auto" latinLnBrk="0" hangingPunct="0">
              <a:lnSpc>
                <a:spcPct val="100000"/>
              </a:lnSpc>
              <a:spcBef>
                <a:spcPts val="0"/>
              </a:spcBef>
              <a:spcAft>
                <a:spcPts val="0"/>
              </a:spcAft>
              <a:buClrTx/>
              <a:buSzTx/>
              <a:buFontTx/>
              <a:buNone/>
              <a:tabLst/>
            </a:pPr>
            <a:r>
              <a:rPr kumimoji="0" sz="1100" b="1" i="0" u="none" strike="noStrike" kern="1200" cap="none" spc="0" normalizeH="0" baseline="0" dirty="0">
                <a:ln>
                  <a:noFill/>
                </a:ln>
                <a:solidFill>
                  <a:schemeClr val="bg1">
                    <a:lumMod val="50000"/>
                  </a:schemeClr>
                </a:solidFill>
                <a:effectLst/>
                <a:uFillTx/>
                <a:latin typeface="Arial" panose="020B0604020202020204" pitchFamily="34" charset="0"/>
                <a:ea typeface="+mn-ea"/>
                <a:cs typeface="Arial" panose="020B0604020202020204" pitchFamily="34" charset="0"/>
                <a:sym typeface="Verdana"/>
              </a:rPr>
              <a:t>Component 3: Effective Digital Working Practices</a:t>
            </a:r>
          </a:p>
        </p:txBody>
      </p:sp>
      <p:pic>
        <p:nvPicPr>
          <p:cNvPr id="3" name="Picture 2">
            <a:extLst>
              <a:ext uri="{FF2B5EF4-FFF2-40B4-BE49-F238E27FC236}">
                <a16:creationId xmlns:a16="http://schemas.microsoft.com/office/drawing/2014/main" id="{4E0EB79E-08A9-9296-6F3E-951AFF914270}"/>
              </a:ext>
            </a:extLst>
          </p:cNvPr>
          <p:cNvPicPr>
            <a:picLocks noChangeAspect="1"/>
          </p:cNvPicPr>
          <p:nvPr userDrawn="1"/>
        </p:nvPicPr>
        <p:blipFill>
          <a:blip r:embed="rId3" cstate="print">
            <a:extLst>
              <a:ext uri="{28A0092B-C50C-407E-A947-70E740481C1C}">
                <a14:useLocalDpi xmlns:a14="http://schemas.microsoft.com/office/drawing/2010/main" val="0"/>
              </a:ext>
            </a:extLst>
          </a:blip>
          <a:srcRect/>
          <a:stretch/>
        </p:blipFill>
        <p:spPr>
          <a:xfrm>
            <a:off x="0" y="-27384"/>
            <a:ext cx="9144000" cy="606970"/>
          </a:xfrm>
          <a:prstGeom prst="rect">
            <a:avLst/>
          </a:prstGeom>
        </p:spPr>
      </p:pic>
    </p:spTree>
  </p:cSld>
  <p:clrMapOvr>
    <a:masterClrMapping/>
  </p:clrMapOvr>
  <p:transition spd="med"/>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type="tx">
  <p:cSld name="Picture with Caption">
    <p:spTree>
      <p:nvGrpSpPr>
        <p:cNvPr id="1" name=""/>
        <p:cNvGrpSpPr/>
        <p:nvPr/>
      </p:nvGrpSpPr>
      <p:grpSpPr>
        <a:xfrm>
          <a:off x="0" y="0"/>
          <a:ext cx="0" cy="0"/>
          <a:chOff x="0" y="0"/>
          <a:chExt cx="0" cy="0"/>
        </a:xfrm>
      </p:grpSpPr>
      <p:pic>
        <p:nvPicPr>
          <p:cNvPr id="203" name="Picture 10" descr="Picture 10"/>
          <p:cNvPicPr>
            <a:picLocks noChangeAspect="1"/>
          </p:cNvPicPr>
          <p:nvPr/>
        </p:nvPicPr>
        <p:blipFill>
          <a:blip r:embed="rId2"/>
          <a:stretch>
            <a:fillRect/>
          </a:stretch>
        </p:blipFill>
        <p:spPr>
          <a:xfrm>
            <a:off x="7615238" y="6364287"/>
            <a:ext cx="1528763" cy="493713"/>
          </a:xfrm>
          <a:prstGeom prst="rect">
            <a:avLst/>
          </a:prstGeom>
          <a:ln w="12700">
            <a:miter lim="400000"/>
          </a:ln>
        </p:spPr>
      </p:pic>
      <p:sp>
        <p:nvSpPr>
          <p:cNvPr id="205" name="Picture Placeholder 2"/>
          <p:cNvSpPr>
            <a:spLocks noGrp="1"/>
          </p:cNvSpPr>
          <p:nvPr>
            <p:ph type="pic" sz="half" idx="21"/>
          </p:nvPr>
        </p:nvSpPr>
        <p:spPr>
          <a:xfrm>
            <a:off x="1792288" y="1196750"/>
            <a:ext cx="5486401" cy="3530824"/>
          </a:xfrm>
          <a:prstGeom prst="rect">
            <a:avLst/>
          </a:prstGeom>
        </p:spPr>
        <p:txBody>
          <a:bodyPr lIns="91439" rIns="91439"/>
          <a:lstStyle/>
          <a:p>
            <a:endParaRPr/>
          </a:p>
        </p:txBody>
      </p:sp>
      <p:sp>
        <p:nvSpPr>
          <p:cNvPr id="206" name="Title Text"/>
          <p:cNvSpPr txBox="1">
            <a:spLocks noGrp="1"/>
          </p:cNvSpPr>
          <p:nvPr>
            <p:ph type="title"/>
          </p:nvPr>
        </p:nvSpPr>
        <p:spPr>
          <a:xfrm>
            <a:off x="1792288" y="4800600"/>
            <a:ext cx="5486401" cy="566738"/>
          </a:xfrm>
          <a:prstGeom prst="rect">
            <a:avLst/>
          </a:prstGeom>
        </p:spPr>
        <p:txBody>
          <a:bodyPr anchor="b"/>
          <a:lstStyle>
            <a:lvl1pPr algn="l">
              <a:defRPr sz="2000"/>
            </a:lvl1pPr>
          </a:lstStyle>
          <a:p>
            <a:r>
              <a:t>Title Text</a:t>
            </a:r>
          </a:p>
        </p:txBody>
      </p:sp>
      <p:sp>
        <p:nvSpPr>
          <p:cNvPr id="207" name="Body Level One…"/>
          <p:cNvSpPr txBox="1">
            <a:spLocks noGrp="1"/>
          </p:cNvSpPr>
          <p:nvPr>
            <p:ph type="body" sz="quarter" idx="1"/>
          </p:nvPr>
        </p:nvSpPr>
        <p:spPr>
          <a:xfrm>
            <a:off x="1792288" y="5440362"/>
            <a:ext cx="5486401" cy="731838"/>
          </a:xfrm>
          <a:prstGeom prst="rect">
            <a:avLst/>
          </a:prstGeom>
        </p:spPr>
        <p:txBody>
          <a:bodyPr>
            <a:normAutofit/>
          </a:bodyPr>
          <a:lstStyle>
            <a:lvl1pPr marL="0" indent="0">
              <a:spcBef>
                <a:spcPts val="300"/>
              </a:spcBef>
              <a:buSzTx/>
              <a:buNone/>
              <a:defRPr sz="1400"/>
            </a:lvl1pPr>
            <a:lvl2pPr marL="0" indent="457200">
              <a:spcBef>
                <a:spcPts val="300"/>
              </a:spcBef>
              <a:buSzTx/>
              <a:buNone/>
              <a:defRPr sz="1400"/>
            </a:lvl2pPr>
            <a:lvl3pPr marL="0" indent="914400">
              <a:spcBef>
                <a:spcPts val="300"/>
              </a:spcBef>
              <a:buSzTx/>
              <a:buNone/>
              <a:defRPr sz="1400"/>
            </a:lvl3pPr>
            <a:lvl4pPr marL="0" indent="1371600">
              <a:spcBef>
                <a:spcPts val="300"/>
              </a:spcBef>
              <a:buSzTx/>
              <a:buNone/>
              <a:defRPr sz="1400"/>
            </a:lvl4pPr>
            <a:lvl5pPr marL="0" indent="1828800">
              <a:spcBef>
                <a:spcPts val="300"/>
              </a:spcBef>
              <a:buSzTx/>
              <a:buNone/>
              <a:defRPr sz="1400"/>
            </a:lvl5pPr>
          </a:lstStyle>
          <a:p>
            <a:r>
              <a:t>Body Level One</a:t>
            </a:r>
          </a:p>
          <a:p>
            <a:pPr lvl="1"/>
            <a:r>
              <a:t>Body Level Two</a:t>
            </a:r>
          </a:p>
          <a:p>
            <a:pPr lvl="2"/>
            <a:r>
              <a:t>Body Level Three</a:t>
            </a:r>
          </a:p>
          <a:p>
            <a:pPr lvl="3"/>
            <a:r>
              <a:t>Body Level Four</a:t>
            </a:r>
          </a:p>
          <a:p>
            <a:pPr lvl="4"/>
            <a:r>
              <a:t>Body Level Five</a:t>
            </a:r>
          </a:p>
        </p:txBody>
      </p:sp>
      <p:sp>
        <p:nvSpPr>
          <p:cNvPr id="208" name="Slide Number"/>
          <p:cNvSpPr txBox="1">
            <a:spLocks noGrp="1"/>
          </p:cNvSpPr>
          <p:nvPr>
            <p:ph type="sldNum" sz="quarter" idx="2"/>
          </p:nvPr>
        </p:nvSpPr>
        <p:spPr>
          <a:prstGeom prst="rect">
            <a:avLst/>
          </a:prstGeom>
        </p:spPr>
        <p:txBody>
          <a:bodyPr/>
          <a:lstStyle/>
          <a:p>
            <a:fld id="{86CB4B4D-7CA3-9044-876B-883B54F8677D}" type="slidenum">
              <a:t>‹#›</a:t>
            </a:fld>
            <a:endParaRPr/>
          </a:p>
        </p:txBody>
      </p:sp>
      <p:sp>
        <p:nvSpPr>
          <p:cNvPr id="2" name="TextBox 4">
            <a:extLst>
              <a:ext uri="{FF2B5EF4-FFF2-40B4-BE49-F238E27FC236}">
                <a16:creationId xmlns:a16="http://schemas.microsoft.com/office/drawing/2014/main" id="{B4421C7C-211B-FF7A-F3E7-782C4B106B5D}"/>
              </a:ext>
            </a:extLst>
          </p:cNvPr>
          <p:cNvSpPr txBox="1"/>
          <p:nvPr userDrawn="1"/>
        </p:nvSpPr>
        <p:spPr>
          <a:xfrm>
            <a:off x="167935" y="698499"/>
            <a:ext cx="7612525" cy="2616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1000" b="1">
                <a:solidFill>
                  <a:schemeClr val="accent3">
                    <a:lumOff val="44000"/>
                  </a:schemeClr>
                </a:solidFill>
                <a:latin typeface="+mj-lt"/>
                <a:ea typeface="+mj-ea"/>
                <a:cs typeface="+mj-cs"/>
                <a:sym typeface="Arial"/>
              </a:defRPr>
            </a:lvl1pPr>
          </a:lstStyle>
          <a:p>
            <a:pPr marL="0" marR="0" indent="0" algn="l" defTabSz="914400" rtl="0" fontAlgn="auto" latinLnBrk="0" hangingPunct="0">
              <a:lnSpc>
                <a:spcPct val="100000"/>
              </a:lnSpc>
              <a:spcBef>
                <a:spcPts val="0"/>
              </a:spcBef>
              <a:spcAft>
                <a:spcPts val="0"/>
              </a:spcAft>
              <a:buClrTx/>
              <a:buSzTx/>
              <a:buFontTx/>
              <a:buNone/>
              <a:tabLst/>
            </a:pPr>
            <a:r>
              <a:rPr kumimoji="0" sz="1100" b="1" i="0" u="none" strike="noStrike" kern="1200" cap="none" spc="0" normalizeH="0" baseline="0" dirty="0">
                <a:ln>
                  <a:noFill/>
                </a:ln>
                <a:solidFill>
                  <a:schemeClr val="bg1">
                    <a:lumMod val="50000"/>
                  </a:schemeClr>
                </a:solidFill>
                <a:effectLst/>
                <a:uFillTx/>
                <a:latin typeface="Arial" panose="020B0604020202020204" pitchFamily="34" charset="0"/>
                <a:ea typeface="+mn-ea"/>
                <a:cs typeface="Arial" panose="020B0604020202020204" pitchFamily="34" charset="0"/>
                <a:sym typeface="Verdana"/>
              </a:rPr>
              <a:t>Component 3: Effective Digital Working Practices</a:t>
            </a:r>
          </a:p>
        </p:txBody>
      </p:sp>
      <p:pic>
        <p:nvPicPr>
          <p:cNvPr id="3" name="Picture 2">
            <a:extLst>
              <a:ext uri="{FF2B5EF4-FFF2-40B4-BE49-F238E27FC236}">
                <a16:creationId xmlns:a16="http://schemas.microsoft.com/office/drawing/2014/main" id="{E9AB4CCF-9ECB-E5F4-F484-271D3FFECDBE}"/>
              </a:ext>
            </a:extLst>
          </p:cNvPr>
          <p:cNvPicPr>
            <a:picLocks noChangeAspect="1"/>
          </p:cNvPicPr>
          <p:nvPr userDrawn="1"/>
        </p:nvPicPr>
        <p:blipFill>
          <a:blip r:embed="rId3" cstate="print">
            <a:extLst>
              <a:ext uri="{28A0092B-C50C-407E-A947-70E740481C1C}">
                <a14:useLocalDpi xmlns:a14="http://schemas.microsoft.com/office/drawing/2010/main" val="0"/>
              </a:ext>
            </a:extLst>
          </a:blip>
          <a:srcRect/>
          <a:stretch/>
        </p:blipFill>
        <p:spPr>
          <a:xfrm>
            <a:off x="0" y="-27384"/>
            <a:ext cx="9144000" cy="606970"/>
          </a:xfrm>
          <a:prstGeom prst="rect">
            <a:avLst/>
          </a:prstGeom>
        </p:spPr>
      </p:pic>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tx">
  <p:cSld name="Title and Content">
    <p:spTree>
      <p:nvGrpSpPr>
        <p:cNvPr id="1" name=""/>
        <p:cNvGrpSpPr/>
        <p:nvPr/>
      </p:nvGrpSpPr>
      <p:grpSpPr>
        <a:xfrm>
          <a:off x="0" y="0"/>
          <a:ext cx="0" cy="0"/>
          <a:chOff x="0" y="0"/>
          <a:chExt cx="0" cy="0"/>
        </a:xfrm>
      </p:grpSpPr>
      <p:sp>
        <p:nvSpPr>
          <p:cNvPr id="26" name="Title Text"/>
          <p:cNvSpPr txBox="1">
            <a:spLocks noGrp="1"/>
          </p:cNvSpPr>
          <p:nvPr>
            <p:ph type="title"/>
          </p:nvPr>
        </p:nvSpPr>
        <p:spPr>
          <a:prstGeom prst="rect">
            <a:avLst/>
          </a:prstGeom>
        </p:spPr>
        <p:txBody>
          <a:bodyPr/>
          <a:lstStyle/>
          <a:p>
            <a:r>
              <a:t>Title Text</a:t>
            </a:r>
          </a:p>
        </p:txBody>
      </p:sp>
      <p:sp>
        <p:nvSpPr>
          <p:cNvPr id="27" name="Body Level One…"/>
          <p:cNvSpPr txBox="1">
            <a:spLocks noGrp="1"/>
          </p:cNvSpPr>
          <p:nvPr>
            <p:ph type="body" idx="1"/>
          </p:nvPr>
        </p:nvSpPr>
        <p:spPr>
          <a:xfrm>
            <a:off x="468312" y="2196000"/>
            <a:ext cx="8207376" cy="3878437"/>
          </a:xfrm>
          <a:prstGeom prst="rect">
            <a:avLst/>
          </a:prstGeom>
        </p:spPr>
        <p:txBody>
          <a:bodyPr>
            <a:normAutofit/>
          </a:bodyPr>
          <a:lstStyle>
            <a:lvl5pPr>
              <a:buChar char="▪"/>
            </a:lvl5pPr>
          </a:lstStyle>
          <a:p>
            <a:r>
              <a:t>Body Level One</a:t>
            </a:r>
          </a:p>
          <a:p>
            <a:pPr lvl="1"/>
            <a:r>
              <a:t>Body Level Two</a:t>
            </a:r>
          </a:p>
          <a:p>
            <a:pPr lvl="2"/>
            <a:r>
              <a:t>Body Level Three</a:t>
            </a:r>
          </a:p>
          <a:p>
            <a:pPr lvl="3"/>
            <a:r>
              <a:t>Body Level Four</a:t>
            </a:r>
          </a:p>
          <a:p>
            <a:pPr lvl="4"/>
            <a:r>
              <a:t>Body Level Five</a:t>
            </a:r>
          </a:p>
        </p:txBody>
      </p:sp>
      <p:sp>
        <p:nvSpPr>
          <p:cNvPr id="28"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tx">
  <p:cSld name="Title and Table">
    <p:spTree>
      <p:nvGrpSpPr>
        <p:cNvPr id="1" name=""/>
        <p:cNvGrpSpPr/>
        <p:nvPr/>
      </p:nvGrpSpPr>
      <p:grpSpPr>
        <a:xfrm>
          <a:off x="0" y="0"/>
          <a:ext cx="0" cy="0"/>
          <a:chOff x="0" y="0"/>
          <a:chExt cx="0" cy="0"/>
        </a:xfrm>
      </p:grpSpPr>
      <p:pic>
        <p:nvPicPr>
          <p:cNvPr id="216" name="Picture 10" descr="Picture 10"/>
          <p:cNvPicPr>
            <a:picLocks noChangeAspect="1"/>
          </p:cNvPicPr>
          <p:nvPr/>
        </p:nvPicPr>
        <p:blipFill>
          <a:blip r:embed="rId2"/>
          <a:stretch>
            <a:fillRect/>
          </a:stretch>
        </p:blipFill>
        <p:spPr>
          <a:xfrm>
            <a:off x="7615238" y="6364287"/>
            <a:ext cx="1528763" cy="493713"/>
          </a:xfrm>
          <a:prstGeom prst="rect">
            <a:avLst/>
          </a:prstGeom>
          <a:ln w="12700">
            <a:miter lim="400000"/>
          </a:ln>
        </p:spPr>
      </p:pic>
      <p:sp>
        <p:nvSpPr>
          <p:cNvPr id="218" name="Title Text"/>
          <p:cNvSpPr txBox="1">
            <a:spLocks noGrp="1"/>
          </p:cNvSpPr>
          <p:nvPr>
            <p:ph type="title"/>
          </p:nvPr>
        </p:nvSpPr>
        <p:spPr>
          <a:prstGeom prst="rect">
            <a:avLst/>
          </a:prstGeom>
        </p:spPr>
        <p:txBody>
          <a:bodyPr/>
          <a:lstStyle/>
          <a:p>
            <a:r>
              <a:t>Title Text</a:t>
            </a:r>
          </a:p>
        </p:txBody>
      </p:sp>
      <p:sp>
        <p:nvSpPr>
          <p:cNvPr id="219" name="Slide Number"/>
          <p:cNvSpPr txBox="1">
            <a:spLocks noGrp="1"/>
          </p:cNvSpPr>
          <p:nvPr>
            <p:ph type="sldNum" sz="quarter" idx="2"/>
          </p:nvPr>
        </p:nvSpPr>
        <p:spPr>
          <a:prstGeom prst="rect">
            <a:avLst/>
          </a:prstGeom>
        </p:spPr>
        <p:txBody>
          <a:bodyPr/>
          <a:lstStyle/>
          <a:p>
            <a:fld id="{86CB4B4D-7CA3-9044-876B-883B54F8677D}" type="slidenum">
              <a:t>‹#›</a:t>
            </a:fld>
            <a:endParaRPr/>
          </a:p>
        </p:txBody>
      </p:sp>
      <p:sp>
        <p:nvSpPr>
          <p:cNvPr id="2" name="TextBox 4">
            <a:extLst>
              <a:ext uri="{FF2B5EF4-FFF2-40B4-BE49-F238E27FC236}">
                <a16:creationId xmlns:a16="http://schemas.microsoft.com/office/drawing/2014/main" id="{1F913452-CB42-E6FD-2C1D-8E65E45ECE7C}"/>
              </a:ext>
            </a:extLst>
          </p:cNvPr>
          <p:cNvSpPr txBox="1"/>
          <p:nvPr userDrawn="1"/>
        </p:nvSpPr>
        <p:spPr>
          <a:xfrm>
            <a:off x="167935" y="698499"/>
            <a:ext cx="7612525" cy="2616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1000" b="1">
                <a:solidFill>
                  <a:schemeClr val="accent3">
                    <a:lumOff val="44000"/>
                  </a:schemeClr>
                </a:solidFill>
                <a:latin typeface="+mj-lt"/>
                <a:ea typeface="+mj-ea"/>
                <a:cs typeface="+mj-cs"/>
                <a:sym typeface="Arial"/>
              </a:defRPr>
            </a:lvl1pPr>
          </a:lstStyle>
          <a:p>
            <a:pPr marL="0" marR="0" indent="0" algn="l" defTabSz="914400" rtl="0" fontAlgn="auto" latinLnBrk="0" hangingPunct="0">
              <a:lnSpc>
                <a:spcPct val="100000"/>
              </a:lnSpc>
              <a:spcBef>
                <a:spcPts val="0"/>
              </a:spcBef>
              <a:spcAft>
                <a:spcPts val="0"/>
              </a:spcAft>
              <a:buClrTx/>
              <a:buSzTx/>
              <a:buFontTx/>
              <a:buNone/>
              <a:tabLst/>
            </a:pPr>
            <a:r>
              <a:rPr kumimoji="0" sz="1100" b="1" i="0" u="none" strike="noStrike" kern="1200" cap="none" spc="0" normalizeH="0" baseline="0" dirty="0">
                <a:ln>
                  <a:noFill/>
                </a:ln>
                <a:solidFill>
                  <a:schemeClr val="bg1">
                    <a:lumMod val="50000"/>
                  </a:schemeClr>
                </a:solidFill>
                <a:effectLst/>
                <a:uFillTx/>
                <a:latin typeface="Arial" panose="020B0604020202020204" pitchFamily="34" charset="0"/>
                <a:ea typeface="+mn-ea"/>
                <a:cs typeface="Arial" panose="020B0604020202020204" pitchFamily="34" charset="0"/>
                <a:sym typeface="Verdana"/>
              </a:rPr>
              <a:t>Component 3: Effective Digital Working Practices</a:t>
            </a:r>
          </a:p>
        </p:txBody>
      </p:sp>
      <p:pic>
        <p:nvPicPr>
          <p:cNvPr id="3" name="Picture 2">
            <a:extLst>
              <a:ext uri="{FF2B5EF4-FFF2-40B4-BE49-F238E27FC236}">
                <a16:creationId xmlns:a16="http://schemas.microsoft.com/office/drawing/2014/main" id="{6BD40091-1EBF-92D3-8C63-6B737E61B65B}"/>
              </a:ext>
            </a:extLst>
          </p:cNvPr>
          <p:cNvPicPr>
            <a:picLocks noChangeAspect="1"/>
          </p:cNvPicPr>
          <p:nvPr userDrawn="1"/>
        </p:nvPicPr>
        <p:blipFill>
          <a:blip r:embed="rId3" cstate="print">
            <a:extLst>
              <a:ext uri="{28A0092B-C50C-407E-A947-70E740481C1C}">
                <a14:useLocalDpi xmlns:a14="http://schemas.microsoft.com/office/drawing/2010/main" val="0"/>
              </a:ext>
            </a:extLst>
          </a:blip>
          <a:srcRect/>
          <a:stretch/>
        </p:blipFill>
        <p:spPr>
          <a:xfrm>
            <a:off x="0" y="-27384"/>
            <a:ext cx="9144000" cy="606970"/>
          </a:xfrm>
          <a:prstGeom prst="rect">
            <a:avLst/>
          </a:prstGeom>
        </p:spPr>
      </p:pic>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type="tx">
  <p:cSld name="Section Header">
    <p:spTree>
      <p:nvGrpSpPr>
        <p:cNvPr id="1" name=""/>
        <p:cNvGrpSpPr/>
        <p:nvPr/>
      </p:nvGrpSpPr>
      <p:grpSpPr>
        <a:xfrm>
          <a:off x="0" y="0"/>
          <a:ext cx="0" cy="0"/>
          <a:chOff x="0" y="0"/>
          <a:chExt cx="0" cy="0"/>
        </a:xfrm>
      </p:grpSpPr>
      <p:sp>
        <p:nvSpPr>
          <p:cNvPr id="35" name="Title Text"/>
          <p:cNvSpPr txBox="1">
            <a:spLocks noGrp="1"/>
          </p:cNvSpPr>
          <p:nvPr>
            <p:ph type="title"/>
          </p:nvPr>
        </p:nvSpPr>
        <p:spPr>
          <a:xfrm>
            <a:off x="722312" y="4406900"/>
            <a:ext cx="7772401" cy="1362075"/>
          </a:xfrm>
          <a:prstGeom prst="rect">
            <a:avLst/>
          </a:prstGeom>
        </p:spPr>
        <p:txBody>
          <a:bodyPr anchor="t"/>
          <a:lstStyle>
            <a:lvl1pPr algn="l">
              <a:defRPr sz="4000" cap="all"/>
            </a:lvl1pPr>
          </a:lstStyle>
          <a:p>
            <a:r>
              <a:t>Title Text</a:t>
            </a:r>
          </a:p>
        </p:txBody>
      </p:sp>
      <p:sp>
        <p:nvSpPr>
          <p:cNvPr id="36" name="Body Level One…"/>
          <p:cNvSpPr txBox="1">
            <a:spLocks noGrp="1"/>
          </p:cNvSpPr>
          <p:nvPr>
            <p:ph type="body" sz="quarter" idx="1"/>
          </p:nvPr>
        </p:nvSpPr>
        <p:spPr>
          <a:xfrm>
            <a:off x="722312" y="2906713"/>
            <a:ext cx="7772401" cy="1500188"/>
          </a:xfrm>
          <a:prstGeom prst="rect">
            <a:avLst/>
          </a:prstGeom>
        </p:spPr>
        <p:txBody>
          <a:bodyPr anchor="b">
            <a:normAutofit/>
          </a:bodyPr>
          <a:lstStyle>
            <a:lvl1pPr marL="0" indent="0">
              <a:spcBef>
                <a:spcPts val="400"/>
              </a:spcBef>
              <a:buSzTx/>
              <a:buNone/>
              <a:defRPr sz="2000"/>
            </a:lvl1pPr>
            <a:lvl2pPr marL="0" indent="457200">
              <a:spcBef>
                <a:spcPts val="400"/>
              </a:spcBef>
              <a:buSzTx/>
              <a:buNone/>
              <a:defRPr sz="2000"/>
            </a:lvl2pPr>
            <a:lvl3pPr marL="0" indent="914400">
              <a:spcBef>
                <a:spcPts val="400"/>
              </a:spcBef>
              <a:buSzTx/>
              <a:buNone/>
              <a:defRPr sz="2000"/>
            </a:lvl3pPr>
            <a:lvl4pPr marL="0" indent="1371600">
              <a:spcBef>
                <a:spcPts val="400"/>
              </a:spcBef>
              <a:buSzTx/>
              <a:buNone/>
              <a:defRPr sz="2000"/>
            </a:lvl4pPr>
            <a:lvl5pPr marL="0" indent="1828800">
              <a:spcBef>
                <a:spcPts val="400"/>
              </a:spcBef>
              <a:buSzTx/>
              <a:buNone/>
              <a:defRPr sz="2000"/>
            </a:lvl5pPr>
          </a:lstStyle>
          <a:p>
            <a:r>
              <a:t>Body Level One</a:t>
            </a:r>
          </a:p>
          <a:p>
            <a:pPr lvl="1"/>
            <a:r>
              <a:t>Body Level Two</a:t>
            </a:r>
          </a:p>
          <a:p>
            <a:pPr lvl="2"/>
            <a:r>
              <a:t>Body Level Three</a:t>
            </a:r>
          </a:p>
          <a:p>
            <a:pPr lvl="3"/>
            <a:r>
              <a:t>Body Level Four</a:t>
            </a:r>
          </a:p>
          <a:p>
            <a:pPr lvl="4"/>
            <a:r>
              <a:t>Body Level Five</a:t>
            </a:r>
          </a:p>
        </p:txBody>
      </p:sp>
      <p:sp>
        <p:nvSpPr>
          <p:cNvPr id="37"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type="tx">
  <p:cSld name="Two Content">
    <p:spTree>
      <p:nvGrpSpPr>
        <p:cNvPr id="1" name=""/>
        <p:cNvGrpSpPr/>
        <p:nvPr/>
      </p:nvGrpSpPr>
      <p:grpSpPr>
        <a:xfrm>
          <a:off x="0" y="0"/>
          <a:ext cx="0" cy="0"/>
          <a:chOff x="0" y="0"/>
          <a:chExt cx="0" cy="0"/>
        </a:xfrm>
      </p:grpSpPr>
      <p:sp>
        <p:nvSpPr>
          <p:cNvPr id="44" name="Title Text"/>
          <p:cNvSpPr txBox="1">
            <a:spLocks noGrp="1"/>
          </p:cNvSpPr>
          <p:nvPr>
            <p:ph type="title"/>
          </p:nvPr>
        </p:nvSpPr>
        <p:spPr>
          <a:prstGeom prst="rect">
            <a:avLst/>
          </a:prstGeom>
        </p:spPr>
        <p:txBody>
          <a:bodyPr/>
          <a:lstStyle/>
          <a:p>
            <a:r>
              <a:t>Title Text</a:t>
            </a:r>
          </a:p>
        </p:txBody>
      </p:sp>
      <p:sp>
        <p:nvSpPr>
          <p:cNvPr id="45" name="Body Level One…"/>
          <p:cNvSpPr txBox="1">
            <a:spLocks noGrp="1"/>
          </p:cNvSpPr>
          <p:nvPr>
            <p:ph type="body" sz="half" idx="1"/>
          </p:nvPr>
        </p:nvSpPr>
        <p:spPr>
          <a:xfrm>
            <a:off x="468312" y="2196000"/>
            <a:ext cx="4027489" cy="4024101"/>
          </a:xfrm>
          <a:prstGeom prst="rect">
            <a:avLst/>
          </a:prstGeom>
        </p:spPr>
        <p:txBody>
          <a:bodyPr>
            <a:normAutofit/>
          </a:bodyPr>
          <a:lstStyle>
            <a:lvl5pPr>
              <a:buChar char="▪"/>
            </a:lvl5pPr>
          </a:lstStyle>
          <a:p>
            <a:r>
              <a:t>Body Level One</a:t>
            </a:r>
          </a:p>
          <a:p>
            <a:pPr lvl="1"/>
            <a:r>
              <a:t>Body Level Two</a:t>
            </a:r>
          </a:p>
          <a:p>
            <a:pPr lvl="2"/>
            <a:r>
              <a:t>Body Level Three</a:t>
            </a:r>
          </a:p>
          <a:p>
            <a:pPr lvl="3"/>
            <a:r>
              <a:t>Body Level Four</a:t>
            </a:r>
          </a:p>
          <a:p>
            <a:pPr lvl="4"/>
            <a:r>
              <a:t>Body Level Five</a:t>
            </a:r>
          </a:p>
        </p:txBody>
      </p:sp>
      <p:sp>
        <p:nvSpPr>
          <p:cNvPr id="46"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type="tx">
  <p:cSld name="Comparison">
    <p:spTree>
      <p:nvGrpSpPr>
        <p:cNvPr id="1" name=""/>
        <p:cNvGrpSpPr/>
        <p:nvPr/>
      </p:nvGrpSpPr>
      <p:grpSpPr>
        <a:xfrm>
          <a:off x="0" y="0"/>
          <a:ext cx="0" cy="0"/>
          <a:chOff x="0" y="0"/>
          <a:chExt cx="0" cy="0"/>
        </a:xfrm>
      </p:grpSpPr>
      <p:pic>
        <p:nvPicPr>
          <p:cNvPr id="53" name="Picture 5" descr="Picture 5"/>
          <p:cNvPicPr>
            <a:picLocks noChangeAspect="1"/>
          </p:cNvPicPr>
          <p:nvPr/>
        </p:nvPicPr>
        <p:blipFill>
          <a:blip r:embed="rId2"/>
          <a:stretch>
            <a:fillRect/>
          </a:stretch>
        </p:blipFill>
        <p:spPr>
          <a:xfrm>
            <a:off x="0" y="6356350"/>
            <a:ext cx="1762125" cy="493713"/>
          </a:xfrm>
          <a:prstGeom prst="rect">
            <a:avLst/>
          </a:prstGeom>
          <a:ln w="12700">
            <a:miter lim="400000"/>
          </a:ln>
        </p:spPr>
      </p:pic>
      <p:sp>
        <p:nvSpPr>
          <p:cNvPr id="54" name="Title Text"/>
          <p:cNvSpPr txBox="1">
            <a:spLocks noGrp="1"/>
          </p:cNvSpPr>
          <p:nvPr>
            <p:ph type="title"/>
          </p:nvPr>
        </p:nvSpPr>
        <p:spPr>
          <a:prstGeom prst="rect">
            <a:avLst/>
          </a:prstGeom>
        </p:spPr>
        <p:txBody>
          <a:bodyPr/>
          <a:lstStyle/>
          <a:p>
            <a:r>
              <a:t>Title Text</a:t>
            </a:r>
          </a:p>
        </p:txBody>
      </p:sp>
      <p:sp>
        <p:nvSpPr>
          <p:cNvPr id="55" name="Body Level One…"/>
          <p:cNvSpPr txBox="1">
            <a:spLocks noGrp="1"/>
          </p:cNvSpPr>
          <p:nvPr>
            <p:ph type="body" sz="quarter" idx="1"/>
          </p:nvPr>
        </p:nvSpPr>
        <p:spPr>
          <a:xfrm>
            <a:off x="457200" y="2196000"/>
            <a:ext cx="4040188" cy="639763"/>
          </a:xfrm>
          <a:prstGeom prst="rect">
            <a:avLst/>
          </a:prstGeom>
        </p:spPr>
        <p:txBody>
          <a:bodyPr anchor="b">
            <a:normAutofit/>
          </a:bodyPr>
          <a:lstStyle>
            <a:lvl1pPr marL="0" indent="0">
              <a:buSzTx/>
              <a:buNone/>
              <a:defRPr b="1"/>
            </a:lvl1pPr>
            <a:lvl2pPr marL="0" indent="457200">
              <a:buSzTx/>
              <a:buNone/>
              <a:defRPr b="1"/>
            </a:lvl2pPr>
            <a:lvl3pPr marL="0" indent="914400">
              <a:buSzTx/>
              <a:buNone/>
              <a:defRPr b="1"/>
            </a:lvl3pPr>
            <a:lvl4pPr marL="0" indent="1371600">
              <a:buSzTx/>
              <a:buNone/>
              <a:defRPr b="1"/>
            </a:lvl4pPr>
            <a:lvl5pPr marL="0" indent="1828800">
              <a:buSzTx/>
              <a:buNone/>
              <a:defRPr b="1"/>
            </a:lvl5pPr>
          </a:lstStyle>
          <a:p>
            <a:r>
              <a:t>Body Level One</a:t>
            </a:r>
          </a:p>
          <a:p>
            <a:pPr lvl="1"/>
            <a:r>
              <a:t>Body Level Two</a:t>
            </a:r>
          </a:p>
          <a:p>
            <a:pPr lvl="2"/>
            <a:r>
              <a:t>Body Level Three</a:t>
            </a:r>
          </a:p>
          <a:p>
            <a:pPr lvl="3"/>
            <a:r>
              <a:t>Body Level Four</a:t>
            </a:r>
          </a:p>
          <a:p>
            <a:pPr lvl="4"/>
            <a:r>
              <a:t>Body Level Five</a:t>
            </a:r>
          </a:p>
        </p:txBody>
      </p:sp>
      <p:sp>
        <p:nvSpPr>
          <p:cNvPr id="56" name="Text Placeholder 4"/>
          <p:cNvSpPr>
            <a:spLocks noGrp="1"/>
          </p:cNvSpPr>
          <p:nvPr>
            <p:ph type="body" sz="quarter" idx="21"/>
          </p:nvPr>
        </p:nvSpPr>
        <p:spPr>
          <a:xfrm>
            <a:off x="4645025" y="2196000"/>
            <a:ext cx="4041775" cy="639763"/>
          </a:xfrm>
          <a:prstGeom prst="rect">
            <a:avLst/>
          </a:prstGeom>
        </p:spPr>
        <p:txBody>
          <a:bodyPr anchor="b">
            <a:normAutofit/>
          </a:bodyPr>
          <a:lstStyle/>
          <a:p>
            <a:pPr marL="0" indent="0">
              <a:buSzTx/>
              <a:buNone/>
              <a:defRPr b="1"/>
            </a:pPr>
            <a:endParaRPr/>
          </a:p>
        </p:txBody>
      </p:sp>
      <p:sp>
        <p:nvSpPr>
          <p:cNvPr id="57"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type="tx">
  <p:cSld name="Title Only">
    <p:spTree>
      <p:nvGrpSpPr>
        <p:cNvPr id="1" name=""/>
        <p:cNvGrpSpPr/>
        <p:nvPr/>
      </p:nvGrpSpPr>
      <p:grpSpPr>
        <a:xfrm>
          <a:off x="0" y="0"/>
          <a:ext cx="0" cy="0"/>
          <a:chOff x="0" y="0"/>
          <a:chExt cx="0" cy="0"/>
        </a:xfrm>
      </p:grpSpPr>
      <p:sp>
        <p:nvSpPr>
          <p:cNvPr id="64" name="Title Text"/>
          <p:cNvSpPr txBox="1">
            <a:spLocks noGrp="1"/>
          </p:cNvSpPr>
          <p:nvPr>
            <p:ph type="title"/>
          </p:nvPr>
        </p:nvSpPr>
        <p:spPr>
          <a:prstGeom prst="rect">
            <a:avLst/>
          </a:prstGeom>
        </p:spPr>
        <p:txBody>
          <a:bodyPr/>
          <a:lstStyle/>
          <a:p>
            <a:r>
              <a:t>Title Text</a:t>
            </a:r>
          </a:p>
        </p:txBody>
      </p:sp>
      <p:sp>
        <p:nvSpPr>
          <p:cNvPr id="65"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type="tx">
  <p:cSld name="Blank">
    <p:spTree>
      <p:nvGrpSpPr>
        <p:cNvPr id="1" name=""/>
        <p:cNvGrpSpPr/>
        <p:nvPr/>
      </p:nvGrpSpPr>
      <p:grpSpPr>
        <a:xfrm>
          <a:off x="0" y="0"/>
          <a:ext cx="0" cy="0"/>
          <a:chOff x="0" y="0"/>
          <a:chExt cx="0" cy="0"/>
        </a:xfrm>
      </p:grpSpPr>
      <p:sp>
        <p:nvSpPr>
          <p:cNvPr id="72"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type="tx">
  <p:cSld name="Content with Caption">
    <p:spTree>
      <p:nvGrpSpPr>
        <p:cNvPr id="1" name=""/>
        <p:cNvGrpSpPr/>
        <p:nvPr/>
      </p:nvGrpSpPr>
      <p:grpSpPr>
        <a:xfrm>
          <a:off x="0" y="0"/>
          <a:ext cx="0" cy="0"/>
          <a:chOff x="0" y="0"/>
          <a:chExt cx="0" cy="0"/>
        </a:xfrm>
      </p:grpSpPr>
      <p:sp>
        <p:nvSpPr>
          <p:cNvPr id="79" name="Title Text"/>
          <p:cNvSpPr txBox="1">
            <a:spLocks noGrp="1"/>
          </p:cNvSpPr>
          <p:nvPr>
            <p:ph type="title"/>
          </p:nvPr>
        </p:nvSpPr>
        <p:spPr>
          <a:xfrm>
            <a:off x="457200" y="1195200"/>
            <a:ext cx="3008314" cy="865649"/>
          </a:xfrm>
          <a:prstGeom prst="rect">
            <a:avLst/>
          </a:prstGeom>
        </p:spPr>
        <p:txBody>
          <a:bodyPr anchor="b"/>
          <a:lstStyle>
            <a:lvl1pPr algn="l">
              <a:defRPr sz="2000"/>
            </a:lvl1pPr>
          </a:lstStyle>
          <a:p>
            <a:r>
              <a:t>Title Text</a:t>
            </a:r>
          </a:p>
        </p:txBody>
      </p:sp>
      <p:sp>
        <p:nvSpPr>
          <p:cNvPr id="80" name="Body Level One…"/>
          <p:cNvSpPr txBox="1">
            <a:spLocks noGrp="1"/>
          </p:cNvSpPr>
          <p:nvPr>
            <p:ph type="body" sz="quarter" idx="1"/>
          </p:nvPr>
        </p:nvSpPr>
        <p:spPr>
          <a:xfrm>
            <a:off x="457200" y="2132856"/>
            <a:ext cx="3008314" cy="3993308"/>
          </a:xfrm>
          <a:prstGeom prst="rect">
            <a:avLst/>
          </a:prstGeom>
        </p:spPr>
        <p:txBody>
          <a:bodyPr>
            <a:normAutofit/>
          </a:bodyPr>
          <a:lstStyle>
            <a:lvl1pPr marL="0" indent="0">
              <a:spcBef>
                <a:spcPts val="300"/>
              </a:spcBef>
              <a:buSzTx/>
              <a:buNone/>
              <a:defRPr sz="1400"/>
            </a:lvl1pPr>
            <a:lvl2pPr marL="0" indent="457200">
              <a:spcBef>
                <a:spcPts val="300"/>
              </a:spcBef>
              <a:buSzTx/>
              <a:buNone/>
              <a:defRPr sz="1400"/>
            </a:lvl2pPr>
            <a:lvl3pPr marL="0" indent="914400">
              <a:spcBef>
                <a:spcPts val="300"/>
              </a:spcBef>
              <a:buSzTx/>
              <a:buNone/>
              <a:defRPr sz="1400"/>
            </a:lvl3pPr>
            <a:lvl4pPr marL="0" indent="1371600">
              <a:spcBef>
                <a:spcPts val="300"/>
              </a:spcBef>
              <a:buSzTx/>
              <a:buNone/>
              <a:defRPr sz="1400"/>
            </a:lvl4pPr>
            <a:lvl5pPr marL="0" indent="1828800">
              <a:spcBef>
                <a:spcPts val="300"/>
              </a:spcBef>
              <a:buSzTx/>
              <a:buNone/>
              <a:defRPr sz="1400"/>
            </a:lvl5pPr>
          </a:lstStyle>
          <a:p>
            <a:r>
              <a:t>Body Level One</a:t>
            </a:r>
          </a:p>
          <a:p>
            <a:pPr lvl="1"/>
            <a:r>
              <a:t>Body Level Two</a:t>
            </a:r>
          </a:p>
          <a:p>
            <a:pPr lvl="2"/>
            <a:r>
              <a:t>Body Level Three</a:t>
            </a:r>
          </a:p>
          <a:p>
            <a:pPr lvl="3"/>
            <a:r>
              <a:t>Body Level Four</a:t>
            </a:r>
          </a:p>
          <a:p>
            <a:pPr lvl="4"/>
            <a:r>
              <a:t>Body Level Five</a:t>
            </a:r>
          </a:p>
        </p:txBody>
      </p:sp>
      <p:sp>
        <p:nvSpPr>
          <p:cNvPr id="81"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type="tx">
  <p:cSld name="Picture with Caption">
    <p:spTree>
      <p:nvGrpSpPr>
        <p:cNvPr id="1" name=""/>
        <p:cNvGrpSpPr/>
        <p:nvPr/>
      </p:nvGrpSpPr>
      <p:grpSpPr>
        <a:xfrm>
          <a:off x="0" y="0"/>
          <a:ext cx="0" cy="0"/>
          <a:chOff x="0" y="0"/>
          <a:chExt cx="0" cy="0"/>
        </a:xfrm>
      </p:grpSpPr>
      <p:sp>
        <p:nvSpPr>
          <p:cNvPr id="88" name="Picture Placeholder 2"/>
          <p:cNvSpPr>
            <a:spLocks noGrp="1"/>
          </p:cNvSpPr>
          <p:nvPr>
            <p:ph type="pic" sz="half" idx="21"/>
          </p:nvPr>
        </p:nvSpPr>
        <p:spPr>
          <a:xfrm>
            <a:off x="1792288" y="1196750"/>
            <a:ext cx="5486401" cy="3530824"/>
          </a:xfrm>
          <a:prstGeom prst="rect">
            <a:avLst/>
          </a:prstGeom>
        </p:spPr>
        <p:txBody>
          <a:bodyPr lIns="91439" rIns="91439"/>
          <a:lstStyle/>
          <a:p>
            <a:endParaRPr/>
          </a:p>
        </p:txBody>
      </p:sp>
      <p:sp>
        <p:nvSpPr>
          <p:cNvPr id="89" name="Title Text"/>
          <p:cNvSpPr txBox="1">
            <a:spLocks noGrp="1"/>
          </p:cNvSpPr>
          <p:nvPr>
            <p:ph type="title"/>
          </p:nvPr>
        </p:nvSpPr>
        <p:spPr>
          <a:xfrm>
            <a:off x="1792288" y="4800600"/>
            <a:ext cx="5486401" cy="566738"/>
          </a:xfrm>
          <a:prstGeom prst="rect">
            <a:avLst/>
          </a:prstGeom>
        </p:spPr>
        <p:txBody>
          <a:bodyPr anchor="b"/>
          <a:lstStyle>
            <a:lvl1pPr algn="l">
              <a:defRPr sz="2000"/>
            </a:lvl1pPr>
          </a:lstStyle>
          <a:p>
            <a:r>
              <a:t>Title Text</a:t>
            </a:r>
          </a:p>
        </p:txBody>
      </p:sp>
      <p:sp>
        <p:nvSpPr>
          <p:cNvPr id="90" name="Body Level One…"/>
          <p:cNvSpPr txBox="1">
            <a:spLocks noGrp="1"/>
          </p:cNvSpPr>
          <p:nvPr>
            <p:ph type="body" sz="quarter" idx="1"/>
          </p:nvPr>
        </p:nvSpPr>
        <p:spPr>
          <a:xfrm>
            <a:off x="1792288" y="5440362"/>
            <a:ext cx="5486401" cy="731838"/>
          </a:xfrm>
          <a:prstGeom prst="rect">
            <a:avLst/>
          </a:prstGeom>
        </p:spPr>
        <p:txBody>
          <a:bodyPr>
            <a:normAutofit/>
          </a:bodyPr>
          <a:lstStyle>
            <a:lvl1pPr marL="0" indent="0">
              <a:spcBef>
                <a:spcPts val="300"/>
              </a:spcBef>
              <a:buSzTx/>
              <a:buNone/>
              <a:defRPr sz="1400"/>
            </a:lvl1pPr>
            <a:lvl2pPr marL="0" indent="457200">
              <a:spcBef>
                <a:spcPts val="300"/>
              </a:spcBef>
              <a:buSzTx/>
              <a:buNone/>
              <a:defRPr sz="1400"/>
            </a:lvl2pPr>
            <a:lvl3pPr marL="0" indent="914400">
              <a:spcBef>
                <a:spcPts val="300"/>
              </a:spcBef>
              <a:buSzTx/>
              <a:buNone/>
              <a:defRPr sz="1400"/>
            </a:lvl3pPr>
            <a:lvl4pPr marL="0" indent="1371600">
              <a:spcBef>
                <a:spcPts val="300"/>
              </a:spcBef>
              <a:buSzTx/>
              <a:buNone/>
              <a:defRPr sz="1400"/>
            </a:lvl4pPr>
            <a:lvl5pPr marL="0" indent="1828800">
              <a:spcBef>
                <a:spcPts val="300"/>
              </a:spcBef>
              <a:buSzTx/>
              <a:buNone/>
              <a:defRPr sz="1400"/>
            </a:lvl5pPr>
          </a:lstStyle>
          <a:p>
            <a:r>
              <a:t>Body Level One</a:t>
            </a:r>
          </a:p>
          <a:p>
            <a:pPr lvl="1"/>
            <a:r>
              <a:t>Body Level Two</a:t>
            </a:r>
          </a:p>
          <a:p>
            <a:pPr lvl="2"/>
            <a:r>
              <a:t>Body Level Three</a:t>
            </a:r>
          </a:p>
          <a:p>
            <a:pPr lvl="3"/>
            <a:r>
              <a:t>Body Level Four</a:t>
            </a:r>
          </a:p>
          <a:p>
            <a:pPr lvl="4"/>
            <a:r>
              <a:t>Body Level Five</a:t>
            </a:r>
          </a:p>
        </p:txBody>
      </p:sp>
      <p:sp>
        <p:nvSpPr>
          <p:cNvPr id="91"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theme" Target="../theme/theme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image" Target="../media/image2.jpeg"/><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3">
            <a:lumOff val="44000"/>
          </a:schemeClr>
        </a:solidFill>
        <a:effectLst/>
      </p:bgPr>
    </p:bg>
    <p:spTree>
      <p:nvGrpSpPr>
        <p:cNvPr id="1" name=""/>
        <p:cNvGrpSpPr/>
        <p:nvPr/>
      </p:nvGrpSpPr>
      <p:grpSpPr>
        <a:xfrm>
          <a:off x="0" y="0"/>
          <a:ext cx="0" cy="0"/>
          <a:chOff x="0" y="0"/>
          <a:chExt cx="0" cy="0"/>
        </a:xfrm>
      </p:grpSpPr>
      <p:pic>
        <p:nvPicPr>
          <p:cNvPr id="3" name="Picture 9" descr="Picture 9"/>
          <p:cNvPicPr>
            <a:picLocks noChangeAspect="1"/>
          </p:cNvPicPr>
          <p:nvPr/>
        </p:nvPicPr>
        <p:blipFill>
          <a:blip r:embed="rId22"/>
          <a:stretch>
            <a:fillRect/>
          </a:stretch>
        </p:blipFill>
        <p:spPr>
          <a:xfrm>
            <a:off x="7596336" y="6362829"/>
            <a:ext cx="1255441" cy="377697"/>
          </a:xfrm>
          <a:prstGeom prst="rect">
            <a:avLst/>
          </a:prstGeom>
          <a:ln w="12700">
            <a:miter lim="400000"/>
          </a:ln>
        </p:spPr>
      </p:pic>
      <p:sp>
        <p:nvSpPr>
          <p:cNvPr id="5" name="Title Text"/>
          <p:cNvSpPr txBox="1">
            <a:spLocks noGrp="1"/>
          </p:cNvSpPr>
          <p:nvPr>
            <p:ph type="title"/>
          </p:nvPr>
        </p:nvSpPr>
        <p:spPr>
          <a:xfrm>
            <a:off x="457200" y="1195200"/>
            <a:ext cx="8229600" cy="86400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chor="ctr">
            <a:normAutofit/>
          </a:bodyPr>
          <a:lstStyle/>
          <a:p>
            <a:r>
              <a:t>Title Text</a:t>
            </a:r>
          </a:p>
        </p:txBody>
      </p:sp>
      <p:sp>
        <p:nvSpPr>
          <p:cNvPr id="6" name="Body Level One…"/>
          <p:cNvSpPr txBox="1">
            <a:spLocks noGrp="1"/>
          </p:cNvSpPr>
          <p:nvPr>
            <p:ph type="body" idx="1"/>
          </p:nvPr>
        </p:nvSpPr>
        <p:spPr>
          <a:xfrm>
            <a:off x="457200" y="1600200"/>
            <a:ext cx="8229600" cy="452596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lstStyle/>
          <a:p>
            <a:r>
              <a:t>Body Level One</a:t>
            </a:r>
          </a:p>
          <a:p>
            <a:pPr lvl="1"/>
            <a:r>
              <a:t>Body Level Two</a:t>
            </a:r>
          </a:p>
          <a:p>
            <a:pPr lvl="2"/>
            <a:r>
              <a:t>Body Level Three</a:t>
            </a:r>
          </a:p>
          <a:p>
            <a:pPr lvl="3"/>
            <a:r>
              <a:t>Body Level Four</a:t>
            </a:r>
          </a:p>
          <a:p>
            <a:pPr lvl="4"/>
            <a:r>
              <a:t>Body Level Five</a:t>
            </a:r>
          </a:p>
        </p:txBody>
      </p:sp>
      <p:sp>
        <p:nvSpPr>
          <p:cNvPr id="7" name="Slide Number"/>
          <p:cNvSpPr txBox="1">
            <a:spLocks noGrp="1"/>
          </p:cNvSpPr>
          <p:nvPr>
            <p:ph type="sldNum" sz="quarter" idx="2"/>
          </p:nvPr>
        </p:nvSpPr>
        <p:spPr>
          <a:xfrm>
            <a:off x="4419600" y="6172200"/>
            <a:ext cx="2133600" cy="368301"/>
          </a:xfrm>
          <a:prstGeom prst="rect">
            <a:avLst/>
          </a:prstGeom>
          <a:ln w="12700">
            <a:miter lim="400000"/>
          </a:ln>
        </p:spPr>
        <p:txBody>
          <a:bodyPr wrap="none" lIns="45719" rIns="45719" anchor="ctr">
            <a:spAutoFit/>
          </a:bodyPr>
          <a:lstStyle>
            <a:lvl1pPr algn="r">
              <a:defRPr sz="1200">
                <a:latin typeface="+mj-lt"/>
                <a:ea typeface="+mj-ea"/>
                <a:cs typeface="+mj-cs"/>
                <a:sym typeface="Arial"/>
              </a:defRPr>
            </a:lvl1pPr>
          </a:lstStyle>
          <a:p>
            <a:fld id="{86CB4B4D-7CA3-9044-876B-883B54F8677D}" type="slidenum">
              <a:t>‹#›</a:t>
            </a:fld>
            <a:endParaRPr/>
          </a:p>
        </p:txBody>
      </p:sp>
      <p:sp>
        <p:nvSpPr>
          <p:cNvPr id="8" name="TextBox 4">
            <a:extLst>
              <a:ext uri="{FF2B5EF4-FFF2-40B4-BE49-F238E27FC236}">
                <a16:creationId xmlns:a16="http://schemas.microsoft.com/office/drawing/2014/main" id="{17DDCE22-567F-6283-C4AE-D1B007CDE8C4}"/>
              </a:ext>
            </a:extLst>
          </p:cNvPr>
          <p:cNvSpPr txBox="1"/>
          <p:nvPr userDrawn="1"/>
        </p:nvSpPr>
        <p:spPr>
          <a:xfrm>
            <a:off x="167935" y="698499"/>
            <a:ext cx="7612525" cy="2616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1000" b="1">
                <a:solidFill>
                  <a:schemeClr val="accent3">
                    <a:lumOff val="44000"/>
                  </a:schemeClr>
                </a:solidFill>
                <a:latin typeface="+mj-lt"/>
                <a:ea typeface="+mj-ea"/>
                <a:cs typeface="+mj-cs"/>
                <a:sym typeface="Arial"/>
              </a:defRPr>
            </a:lvl1pPr>
          </a:lstStyle>
          <a:p>
            <a:pPr marL="0" marR="0" indent="0" algn="l" defTabSz="914400" rtl="0" fontAlgn="auto" latinLnBrk="0" hangingPunct="0">
              <a:lnSpc>
                <a:spcPct val="100000"/>
              </a:lnSpc>
              <a:spcBef>
                <a:spcPts val="0"/>
              </a:spcBef>
              <a:spcAft>
                <a:spcPts val="0"/>
              </a:spcAft>
              <a:buClrTx/>
              <a:buSzTx/>
              <a:buFontTx/>
              <a:buNone/>
              <a:tabLst/>
            </a:pPr>
            <a:r>
              <a:rPr kumimoji="0" sz="1100" b="1" i="0" u="none" strike="noStrike" kern="1200" cap="none" spc="0" normalizeH="0" baseline="0" dirty="0">
                <a:ln>
                  <a:noFill/>
                </a:ln>
                <a:solidFill>
                  <a:schemeClr val="bg1">
                    <a:lumMod val="50000"/>
                  </a:schemeClr>
                </a:solidFill>
                <a:effectLst/>
                <a:uFillTx/>
                <a:latin typeface="Arial" panose="020B0604020202020204" pitchFamily="34" charset="0"/>
                <a:ea typeface="+mn-ea"/>
                <a:cs typeface="Arial" panose="020B0604020202020204" pitchFamily="34" charset="0"/>
                <a:sym typeface="Verdana"/>
              </a:rPr>
              <a:t>Component 3: Effective Digital Working Practices</a:t>
            </a:r>
          </a:p>
        </p:txBody>
      </p:sp>
      <p:pic>
        <p:nvPicPr>
          <p:cNvPr id="9" name="Picture 8">
            <a:extLst>
              <a:ext uri="{FF2B5EF4-FFF2-40B4-BE49-F238E27FC236}">
                <a16:creationId xmlns:a16="http://schemas.microsoft.com/office/drawing/2014/main" id="{4246D9DE-D90E-5639-8769-C947E9C99848}"/>
              </a:ext>
            </a:extLst>
          </p:cNvPr>
          <p:cNvPicPr>
            <a:picLocks noChangeAspect="1"/>
          </p:cNvPicPr>
          <p:nvPr userDrawn="1"/>
        </p:nvPicPr>
        <p:blipFill>
          <a:blip r:embed="rId23" cstate="print">
            <a:extLst>
              <a:ext uri="{28A0092B-C50C-407E-A947-70E740481C1C}">
                <a14:useLocalDpi xmlns:a14="http://schemas.microsoft.com/office/drawing/2010/main" val="0"/>
              </a:ext>
            </a:extLst>
          </a:blip>
          <a:srcRect/>
          <a:stretch/>
        </p:blipFill>
        <p:spPr>
          <a:xfrm>
            <a:off x="0" y="-27384"/>
            <a:ext cx="9144000" cy="606970"/>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8" r:id="rId20"/>
  </p:sldLayoutIdLst>
  <p:transition spd="med"/>
  <p:txStyles>
    <p:titleStyle>
      <a:lvl1pPr marL="0" marR="0" indent="0" algn="ctr" defTabSz="914400" rtl="0" latinLnBrk="0">
        <a:lnSpc>
          <a:spcPct val="100000"/>
        </a:lnSpc>
        <a:spcBef>
          <a:spcPts val="0"/>
        </a:spcBef>
        <a:spcAft>
          <a:spcPts val="0"/>
        </a:spcAft>
        <a:buClrTx/>
        <a:buSzTx/>
        <a:buFontTx/>
        <a:buNone/>
        <a:tabLst/>
        <a:defRPr sz="4400" b="1" i="0" u="none" strike="noStrike" cap="none" spc="0" baseline="0">
          <a:solidFill>
            <a:srgbClr val="000000"/>
          </a:solidFill>
          <a:uFillTx/>
          <a:latin typeface="+mj-lt"/>
          <a:ea typeface="+mj-ea"/>
          <a:cs typeface="+mj-cs"/>
          <a:sym typeface="Arial"/>
        </a:defRPr>
      </a:lvl1pPr>
      <a:lvl2pPr marL="0" marR="0" indent="0" algn="ctr" defTabSz="914400" rtl="0" latinLnBrk="0">
        <a:lnSpc>
          <a:spcPct val="100000"/>
        </a:lnSpc>
        <a:spcBef>
          <a:spcPts val="0"/>
        </a:spcBef>
        <a:spcAft>
          <a:spcPts val="0"/>
        </a:spcAft>
        <a:buClrTx/>
        <a:buSzTx/>
        <a:buFontTx/>
        <a:buNone/>
        <a:tabLst/>
        <a:defRPr sz="4400" b="1" i="0" u="none" strike="noStrike" cap="none" spc="0" baseline="0">
          <a:solidFill>
            <a:srgbClr val="000000"/>
          </a:solidFill>
          <a:uFillTx/>
          <a:latin typeface="+mj-lt"/>
          <a:ea typeface="+mj-ea"/>
          <a:cs typeface="+mj-cs"/>
          <a:sym typeface="Arial"/>
        </a:defRPr>
      </a:lvl2pPr>
      <a:lvl3pPr marL="0" marR="0" indent="0" algn="ctr" defTabSz="914400" rtl="0" latinLnBrk="0">
        <a:lnSpc>
          <a:spcPct val="100000"/>
        </a:lnSpc>
        <a:spcBef>
          <a:spcPts val="0"/>
        </a:spcBef>
        <a:spcAft>
          <a:spcPts val="0"/>
        </a:spcAft>
        <a:buClrTx/>
        <a:buSzTx/>
        <a:buFontTx/>
        <a:buNone/>
        <a:tabLst/>
        <a:defRPr sz="4400" b="1" i="0" u="none" strike="noStrike" cap="none" spc="0" baseline="0">
          <a:solidFill>
            <a:srgbClr val="000000"/>
          </a:solidFill>
          <a:uFillTx/>
          <a:latin typeface="+mj-lt"/>
          <a:ea typeface="+mj-ea"/>
          <a:cs typeface="+mj-cs"/>
          <a:sym typeface="Arial"/>
        </a:defRPr>
      </a:lvl3pPr>
      <a:lvl4pPr marL="0" marR="0" indent="0" algn="ctr" defTabSz="914400" rtl="0" latinLnBrk="0">
        <a:lnSpc>
          <a:spcPct val="100000"/>
        </a:lnSpc>
        <a:spcBef>
          <a:spcPts val="0"/>
        </a:spcBef>
        <a:spcAft>
          <a:spcPts val="0"/>
        </a:spcAft>
        <a:buClrTx/>
        <a:buSzTx/>
        <a:buFontTx/>
        <a:buNone/>
        <a:tabLst/>
        <a:defRPr sz="4400" b="1" i="0" u="none" strike="noStrike" cap="none" spc="0" baseline="0">
          <a:solidFill>
            <a:srgbClr val="000000"/>
          </a:solidFill>
          <a:uFillTx/>
          <a:latin typeface="+mj-lt"/>
          <a:ea typeface="+mj-ea"/>
          <a:cs typeface="+mj-cs"/>
          <a:sym typeface="Arial"/>
        </a:defRPr>
      </a:lvl4pPr>
      <a:lvl5pPr marL="0" marR="0" indent="0" algn="ctr" defTabSz="914400" rtl="0" latinLnBrk="0">
        <a:lnSpc>
          <a:spcPct val="100000"/>
        </a:lnSpc>
        <a:spcBef>
          <a:spcPts val="0"/>
        </a:spcBef>
        <a:spcAft>
          <a:spcPts val="0"/>
        </a:spcAft>
        <a:buClrTx/>
        <a:buSzTx/>
        <a:buFontTx/>
        <a:buNone/>
        <a:tabLst/>
        <a:defRPr sz="4400" b="1" i="0" u="none" strike="noStrike" cap="none" spc="0" baseline="0">
          <a:solidFill>
            <a:srgbClr val="000000"/>
          </a:solidFill>
          <a:uFillTx/>
          <a:latin typeface="+mj-lt"/>
          <a:ea typeface="+mj-ea"/>
          <a:cs typeface="+mj-cs"/>
          <a:sym typeface="Arial"/>
        </a:defRPr>
      </a:lvl5pPr>
      <a:lvl6pPr marL="0" marR="0" indent="457200" algn="ctr" defTabSz="914400" rtl="0" latinLnBrk="0">
        <a:lnSpc>
          <a:spcPct val="100000"/>
        </a:lnSpc>
        <a:spcBef>
          <a:spcPts val="0"/>
        </a:spcBef>
        <a:spcAft>
          <a:spcPts val="0"/>
        </a:spcAft>
        <a:buClrTx/>
        <a:buSzTx/>
        <a:buFontTx/>
        <a:buNone/>
        <a:tabLst/>
        <a:defRPr sz="4400" b="1" i="0" u="none" strike="noStrike" cap="none" spc="0" baseline="0">
          <a:solidFill>
            <a:srgbClr val="000000"/>
          </a:solidFill>
          <a:uFillTx/>
          <a:latin typeface="+mj-lt"/>
          <a:ea typeface="+mj-ea"/>
          <a:cs typeface="+mj-cs"/>
          <a:sym typeface="Arial"/>
        </a:defRPr>
      </a:lvl6pPr>
      <a:lvl7pPr marL="0" marR="0" indent="914400" algn="ctr" defTabSz="914400" rtl="0" latinLnBrk="0">
        <a:lnSpc>
          <a:spcPct val="100000"/>
        </a:lnSpc>
        <a:spcBef>
          <a:spcPts val="0"/>
        </a:spcBef>
        <a:spcAft>
          <a:spcPts val="0"/>
        </a:spcAft>
        <a:buClrTx/>
        <a:buSzTx/>
        <a:buFontTx/>
        <a:buNone/>
        <a:tabLst/>
        <a:defRPr sz="4400" b="1" i="0" u="none" strike="noStrike" cap="none" spc="0" baseline="0">
          <a:solidFill>
            <a:srgbClr val="000000"/>
          </a:solidFill>
          <a:uFillTx/>
          <a:latin typeface="+mj-lt"/>
          <a:ea typeface="+mj-ea"/>
          <a:cs typeface="+mj-cs"/>
          <a:sym typeface="Arial"/>
        </a:defRPr>
      </a:lvl7pPr>
      <a:lvl8pPr marL="0" marR="0" indent="1371600" algn="ctr" defTabSz="914400" rtl="0" latinLnBrk="0">
        <a:lnSpc>
          <a:spcPct val="100000"/>
        </a:lnSpc>
        <a:spcBef>
          <a:spcPts val="0"/>
        </a:spcBef>
        <a:spcAft>
          <a:spcPts val="0"/>
        </a:spcAft>
        <a:buClrTx/>
        <a:buSzTx/>
        <a:buFontTx/>
        <a:buNone/>
        <a:tabLst/>
        <a:defRPr sz="4400" b="1" i="0" u="none" strike="noStrike" cap="none" spc="0" baseline="0">
          <a:solidFill>
            <a:srgbClr val="000000"/>
          </a:solidFill>
          <a:uFillTx/>
          <a:latin typeface="+mj-lt"/>
          <a:ea typeface="+mj-ea"/>
          <a:cs typeface="+mj-cs"/>
          <a:sym typeface="Arial"/>
        </a:defRPr>
      </a:lvl8pPr>
      <a:lvl9pPr marL="0" marR="0" indent="1828800" algn="ctr" defTabSz="914400" rtl="0" latinLnBrk="0">
        <a:lnSpc>
          <a:spcPct val="100000"/>
        </a:lnSpc>
        <a:spcBef>
          <a:spcPts val="0"/>
        </a:spcBef>
        <a:spcAft>
          <a:spcPts val="0"/>
        </a:spcAft>
        <a:buClrTx/>
        <a:buSzTx/>
        <a:buFontTx/>
        <a:buNone/>
        <a:tabLst/>
        <a:defRPr sz="4400" b="1" i="0" u="none" strike="noStrike" cap="none" spc="0" baseline="0">
          <a:solidFill>
            <a:srgbClr val="000000"/>
          </a:solidFill>
          <a:uFillTx/>
          <a:latin typeface="+mj-lt"/>
          <a:ea typeface="+mj-ea"/>
          <a:cs typeface="+mj-cs"/>
          <a:sym typeface="Arial"/>
        </a:defRPr>
      </a:lvl9pPr>
    </p:titleStyle>
    <p:bodyStyle>
      <a:lvl1pPr marL="342900" marR="0" indent="-342900" algn="l" defTabSz="914400" rtl="0" latinLnBrk="0">
        <a:lnSpc>
          <a:spcPct val="100000"/>
        </a:lnSpc>
        <a:spcBef>
          <a:spcPts val="500"/>
        </a:spcBef>
        <a:spcAft>
          <a:spcPts val="0"/>
        </a:spcAft>
        <a:buClrTx/>
        <a:buSzPct val="100000"/>
        <a:buFontTx/>
        <a:buChar char="▪"/>
        <a:tabLst/>
        <a:defRPr sz="2400" b="0" i="0" u="none" strike="noStrike" cap="none" spc="0" baseline="0">
          <a:solidFill>
            <a:srgbClr val="000000"/>
          </a:solidFill>
          <a:uFillTx/>
          <a:latin typeface="+mj-lt"/>
          <a:ea typeface="+mj-ea"/>
          <a:cs typeface="+mj-cs"/>
          <a:sym typeface="Arial"/>
        </a:defRPr>
      </a:lvl1pPr>
      <a:lvl2pPr marL="742950" marR="0" indent="-285750" algn="l" defTabSz="914400" rtl="0" latinLnBrk="0">
        <a:lnSpc>
          <a:spcPct val="100000"/>
        </a:lnSpc>
        <a:spcBef>
          <a:spcPts val="500"/>
        </a:spcBef>
        <a:spcAft>
          <a:spcPts val="0"/>
        </a:spcAft>
        <a:buClrTx/>
        <a:buSzPct val="100000"/>
        <a:buFontTx/>
        <a:buChar char="▪"/>
        <a:tabLst/>
        <a:defRPr sz="2400" b="0" i="0" u="none" strike="noStrike" cap="none" spc="0" baseline="0">
          <a:solidFill>
            <a:srgbClr val="000000"/>
          </a:solidFill>
          <a:uFillTx/>
          <a:latin typeface="+mj-lt"/>
          <a:ea typeface="+mj-ea"/>
          <a:cs typeface="+mj-cs"/>
          <a:sym typeface="Arial"/>
        </a:defRPr>
      </a:lvl2pPr>
      <a:lvl3pPr marL="1143000" marR="0" indent="-228600" algn="l" defTabSz="914400" rtl="0" latinLnBrk="0">
        <a:lnSpc>
          <a:spcPct val="100000"/>
        </a:lnSpc>
        <a:spcBef>
          <a:spcPts val="500"/>
        </a:spcBef>
        <a:spcAft>
          <a:spcPts val="0"/>
        </a:spcAft>
        <a:buClrTx/>
        <a:buSzPct val="100000"/>
        <a:buFontTx/>
        <a:buChar char="▪"/>
        <a:tabLst/>
        <a:defRPr sz="2400" b="0" i="0" u="none" strike="noStrike" cap="none" spc="0" baseline="0">
          <a:solidFill>
            <a:srgbClr val="000000"/>
          </a:solidFill>
          <a:uFillTx/>
          <a:latin typeface="+mj-lt"/>
          <a:ea typeface="+mj-ea"/>
          <a:cs typeface="+mj-cs"/>
          <a:sym typeface="Arial"/>
        </a:defRPr>
      </a:lvl3pPr>
      <a:lvl4pPr marL="1600200" marR="0" indent="-228600" algn="l" defTabSz="914400" rtl="0" latinLnBrk="0">
        <a:lnSpc>
          <a:spcPct val="100000"/>
        </a:lnSpc>
        <a:spcBef>
          <a:spcPts val="500"/>
        </a:spcBef>
        <a:spcAft>
          <a:spcPts val="0"/>
        </a:spcAft>
        <a:buClrTx/>
        <a:buSzPct val="100000"/>
        <a:buFontTx/>
        <a:buChar char="▪"/>
        <a:tabLst/>
        <a:defRPr sz="2400" b="0" i="0" u="none" strike="noStrike" cap="none" spc="0" baseline="0">
          <a:solidFill>
            <a:srgbClr val="000000"/>
          </a:solidFill>
          <a:uFillTx/>
          <a:latin typeface="+mj-lt"/>
          <a:ea typeface="+mj-ea"/>
          <a:cs typeface="+mj-cs"/>
          <a:sym typeface="Arial"/>
        </a:defRPr>
      </a:lvl4pPr>
      <a:lvl5pPr marL="2057400" marR="0" indent="-228600" algn="l" defTabSz="914400" rtl="0" latinLnBrk="0">
        <a:lnSpc>
          <a:spcPct val="100000"/>
        </a:lnSpc>
        <a:spcBef>
          <a:spcPts val="500"/>
        </a:spcBef>
        <a:spcAft>
          <a:spcPts val="0"/>
        </a:spcAft>
        <a:buClrTx/>
        <a:buSzPct val="100000"/>
        <a:buFontTx/>
        <a:buChar char="»"/>
        <a:tabLst/>
        <a:defRPr sz="2400" b="0" i="0" u="none" strike="noStrike" cap="none" spc="0" baseline="0">
          <a:solidFill>
            <a:srgbClr val="000000"/>
          </a:solidFill>
          <a:uFillTx/>
          <a:latin typeface="+mj-lt"/>
          <a:ea typeface="+mj-ea"/>
          <a:cs typeface="+mj-cs"/>
          <a:sym typeface="Arial"/>
        </a:defRPr>
      </a:lvl5pPr>
      <a:lvl6pPr marL="0" marR="0" indent="2286000" algn="l" defTabSz="914400" rtl="0" latinLnBrk="0">
        <a:lnSpc>
          <a:spcPct val="100000"/>
        </a:lnSpc>
        <a:spcBef>
          <a:spcPts val="500"/>
        </a:spcBef>
        <a:spcAft>
          <a:spcPts val="0"/>
        </a:spcAft>
        <a:buClrTx/>
        <a:buSzTx/>
        <a:buFont typeface="Wingdings"/>
        <a:buNone/>
        <a:tabLst/>
        <a:defRPr sz="2400" b="0" i="0" u="none" strike="noStrike" cap="none" spc="0" baseline="0">
          <a:solidFill>
            <a:srgbClr val="000000"/>
          </a:solidFill>
          <a:uFillTx/>
          <a:latin typeface="+mj-lt"/>
          <a:ea typeface="+mj-ea"/>
          <a:cs typeface="+mj-cs"/>
          <a:sym typeface="Arial"/>
        </a:defRPr>
      </a:lvl6pPr>
      <a:lvl7pPr marL="0" marR="0" indent="2743200" algn="l" defTabSz="914400" rtl="0" latinLnBrk="0">
        <a:lnSpc>
          <a:spcPct val="100000"/>
        </a:lnSpc>
        <a:spcBef>
          <a:spcPts val="500"/>
        </a:spcBef>
        <a:spcAft>
          <a:spcPts val="0"/>
        </a:spcAft>
        <a:buClrTx/>
        <a:buSzTx/>
        <a:buFont typeface="Wingdings"/>
        <a:buNone/>
        <a:tabLst/>
        <a:defRPr sz="2400" b="0" i="0" u="none" strike="noStrike" cap="none" spc="0" baseline="0">
          <a:solidFill>
            <a:srgbClr val="000000"/>
          </a:solidFill>
          <a:uFillTx/>
          <a:latin typeface="+mj-lt"/>
          <a:ea typeface="+mj-ea"/>
          <a:cs typeface="+mj-cs"/>
          <a:sym typeface="Arial"/>
        </a:defRPr>
      </a:lvl7pPr>
      <a:lvl8pPr marL="0" marR="0" indent="3200400" algn="l" defTabSz="914400" rtl="0" latinLnBrk="0">
        <a:lnSpc>
          <a:spcPct val="100000"/>
        </a:lnSpc>
        <a:spcBef>
          <a:spcPts val="500"/>
        </a:spcBef>
        <a:spcAft>
          <a:spcPts val="0"/>
        </a:spcAft>
        <a:buClrTx/>
        <a:buSzTx/>
        <a:buFont typeface="Wingdings"/>
        <a:buNone/>
        <a:tabLst/>
        <a:defRPr sz="2400" b="0" i="0" u="none" strike="noStrike" cap="none" spc="0" baseline="0">
          <a:solidFill>
            <a:srgbClr val="000000"/>
          </a:solidFill>
          <a:uFillTx/>
          <a:latin typeface="+mj-lt"/>
          <a:ea typeface="+mj-ea"/>
          <a:cs typeface="+mj-cs"/>
          <a:sym typeface="Arial"/>
        </a:defRPr>
      </a:lvl8pPr>
      <a:lvl9pPr marL="0" marR="0" indent="3657600" algn="l" defTabSz="914400" rtl="0" latinLnBrk="0">
        <a:lnSpc>
          <a:spcPct val="100000"/>
        </a:lnSpc>
        <a:spcBef>
          <a:spcPts val="500"/>
        </a:spcBef>
        <a:spcAft>
          <a:spcPts val="0"/>
        </a:spcAft>
        <a:buClrTx/>
        <a:buSzTx/>
        <a:buFont typeface="Wingdings"/>
        <a:buNone/>
        <a:tabLst/>
        <a:defRPr sz="2400" b="0" i="0" u="none" strike="noStrike" cap="none" spc="0" baseline="0">
          <a:solidFill>
            <a:srgbClr val="000000"/>
          </a:solidFill>
          <a:uFillTx/>
          <a:latin typeface="+mj-lt"/>
          <a:ea typeface="+mj-ea"/>
          <a:cs typeface="+mj-cs"/>
          <a:sym typeface="Arial"/>
        </a:defRPr>
      </a:lvl9pPr>
    </p:bodyStyle>
    <p:otherStyle>
      <a:lvl1pPr marL="0" marR="0" indent="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Arial"/>
        </a:defRPr>
      </a:lvl1pPr>
      <a:lvl2pPr marL="0" marR="0" indent="45720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Arial"/>
        </a:defRPr>
      </a:lvl2pPr>
      <a:lvl3pPr marL="0" marR="0" indent="91440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Arial"/>
        </a:defRPr>
      </a:lvl3pPr>
      <a:lvl4pPr marL="0" marR="0" indent="137160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Arial"/>
        </a:defRPr>
      </a:lvl4pPr>
      <a:lvl5pPr marL="0" marR="0" indent="182880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Arial"/>
        </a:defRPr>
      </a:lvl5pPr>
      <a:lvl6pPr marL="0" marR="0" indent="228600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Arial"/>
        </a:defRPr>
      </a:lvl6pPr>
      <a:lvl7pPr marL="0" marR="0" indent="274320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Arial"/>
        </a:defRPr>
      </a:lvl7pPr>
      <a:lvl8pPr marL="0" marR="0" indent="320040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Arial"/>
        </a:defRPr>
      </a:lvl8pPr>
      <a:lvl9pPr marL="0" marR="0" indent="365760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8" name="Title 1"/>
          <p:cNvSpPr txBox="1">
            <a:spLocks noGrp="1"/>
          </p:cNvSpPr>
          <p:nvPr>
            <p:ph type="ctrTitle"/>
          </p:nvPr>
        </p:nvSpPr>
        <p:spPr>
          <a:prstGeom prst="rect">
            <a:avLst/>
          </a:prstGeom>
        </p:spPr>
        <p:txBody>
          <a:bodyPr/>
          <a:lstStyle/>
          <a:p>
            <a:r>
              <a:t>Denial-of-service (DoS) attacks</a:t>
            </a:r>
          </a:p>
        </p:txBody>
      </p:sp>
      <p:sp>
        <p:nvSpPr>
          <p:cNvPr id="229" name="Subtitle 2"/>
          <p:cNvSpPr txBox="1">
            <a:spLocks noGrp="1"/>
          </p:cNvSpPr>
          <p:nvPr>
            <p:ph type="subTitle" sz="quarter" idx="1"/>
          </p:nvPr>
        </p:nvSpPr>
        <p:spPr>
          <a:prstGeom prst="rect">
            <a:avLst/>
          </a:prstGeom>
        </p:spPr>
        <p:txBody>
          <a:bodyPr/>
          <a:lstStyle/>
          <a:p>
            <a:r>
              <a:t>How do they work?</a:t>
            </a:r>
          </a:p>
        </p:txBody>
      </p:sp>
      <p:sp>
        <p:nvSpPr>
          <p:cNvPr id="2" name="Footer Placeholder 4">
            <a:extLst>
              <a:ext uri="{FF2B5EF4-FFF2-40B4-BE49-F238E27FC236}">
                <a16:creationId xmlns:a16="http://schemas.microsoft.com/office/drawing/2014/main" id="{8D6E61DA-C2BD-1422-7D29-18C69E89FEBB}"/>
              </a:ext>
            </a:extLst>
          </p:cNvPr>
          <p:cNvSpPr txBox="1"/>
          <p:nvPr/>
        </p:nvSpPr>
        <p:spPr>
          <a:xfrm>
            <a:off x="514032" y="6453187"/>
            <a:ext cx="6820536" cy="24622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a:defRPr sz="1100">
                <a:latin typeface="+mn-lt"/>
                <a:ea typeface="+mn-ea"/>
                <a:cs typeface="+mn-cs"/>
                <a:sym typeface="Arial"/>
              </a:defRPr>
            </a:pPr>
            <a:r>
              <a:rPr sz="1000" dirty="0">
                <a:latin typeface="+mn-lt"/>
              </a:rPr>
              <a:t>© Pearson Education Ltd 2022. Copying permitted for purchasing institution only.</a:t>
            </a:r>
            <a:r>
              <a:rPr sz="1000" dirty="0">
                <a:latin typeface="+mn-lt"/>
                <a:ea typeface="Verdana"/>
                <a:cs typeface="Verdana"/>
                <a:sym typeface="Verdana"/>
              </a:rPr>
              <a:t> </a:t>
            </a:r>
            <a:r>
              <a:rPr lang="en-GB" sz="1000" dirty="0">
                <a:solidFill>
                  <a:srgbClr val="000000"/>
                </a:solidFill>
                <a:effectLst/>
                <a:latin typeface="+mn-lt"/>
                <a:ea typeface="Calibri" panose="020F0502020204030204" pitchFamily="34" charset="0"/>
              </a:rPr>
              <a:t>This material is not copyright free.</a:t>
            </a:r>
            <a:endParaRPr sz="1000" dirty="0">
              <a:latin typeface="+mn-lt"/>
              <a:ea typeface="Verdana"/>
              <a:cs typeface="Verdana"/>
              <a:sym typeface="Verdana"/>
            </a:endParaRPr>
          </a:p>
        </p:txBody>
      </p:sp>
    </p:spTree>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4" name="Title 1"/>
          <p:cNvSpPr txBox="1">
            <a:spLocks noGrp="1"/>
          </p:cNvSpPr>
          <p:nvPr>
            <p:ph type="title"/>
          </p:nvPr>
        </p:nvSpPr>
        <p:spPr>
          <a:xfrm>
            <a:off x="457200" y="1195200"/>
            <a:ext cx="8229600" cy="864000"/>
          </a:xfrm>
          <a:prstGeom prst="rect">
            <a:avLst/>
          </a:prstGeom>
        </p:spPr>
        <p:txBody>
          <a:bodyPr/>
          <a:lstStyle/>
          <a:p>
            <a:r>
              <a:t>Denial-of-service attack</a:t>
            </a:r>
          </a:p>
        </p:txBody>
      </p:sp>
      <p:sp>
        <p:nvSpPr>
          <p:cNvPr id="235" name="Content Placeholder 2"/>
          <p:cNvSpPr txBox="1">
            <a:spLocks noGrp="1"/>
          </p:cNvSpPr>
          <p:nvPr>
            <p:ph type="body" idx="1"/>
          </p:nvPr>
        </p:nvSpPr>
        <p:spPr>
          <a:xfrm>
            <a:off x="514032" y="2186475"/>
            <a:ext cx="7704858" cy="3878437"/>
          </a:xfrm>
          <a:prstGeom prst="rect">
            <a:avLst/>
          </a:prstGeom>
        </p:spPr>
        <p:txBody>
          <a:bodyPr/>
          <a:lstStyle/>
          <a:p>
            <a:pPr>
              <a:spcBef>
                <a:spcPts val="1200"/>
              </a:spcBef>
              <a:buFont typeface="Arial" panose="020B0604020202020204" pitchFamily="34" charset="0"/>
              <a:buChar char="•"/>
            </a:pPr>
            <a:r>
              <a:rPr dirty="0"/>
              <a:t>A malicious user sends multiple requests to the same server.</a:t>
            </a:r>
          </a:p>
          <a:p>
            <a:pPr>
              <a:spcBef>
                <a:spcPts val="1200"/>
              </a:spcBef>
              <a:buFont typeface="Arial" panose="020B0604020202020204" pitchFamily="34" charset="0"/>
              <a:buChar char="•"/>
            </a:pPr>
            <a:r>
              <a:rPr dirty="0"/>
              <a:t>The receiving server uses its computing resources to respond to the requests.</a:t>
            </a:r>
          </a:p>
          <a:p>
            <a:pPr>
              <a:spcBef>
                <a:spcPts val="1200"/>
              </a:spcBef>
              <a:buFont typeface="Arial" panose="020B0604020202020204" pitchFamily="34" charset="0"/>
              <a:buChar char="•"/>
            </a:pPr>
            <a:r>
              <a:rPr dirty="0"/>
              <a:t>This prevents the server from fulfilling requests from legitimate users.</a:t>
            </a:r>
          </a:p>
        </p:txBody>
      </p:sp>
      <p:sp>
        <p:nvSpPr>
          <p:cNvPr id="2" name="Footer Placeholder 4">
            <a:extLst>
              <a:ext uri="{FF2B5EF4-FFF2-40B4-BE49-F238E27FC236}">
                <a16:creationId xmlns:a16="http://schemas.microsoft.com/office/drawing/2014/main" id="{B42C3BD6-5E9E-1665-E0C4-9BA8712E2A07}"/>
              </a:ext>
            </a:extLst>
          </p:cNvPr>
          <p:cNvSpPr txBox="1"/>
          <p:nvPr/>
        </p:nvSpPr>
        <p:spPr>
          <a:xfrm>
            <a:off x="514032" y="6453187"/>
            <a:ext cx="6820536" cy="24622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a:defRPr sz="1100">
                <a:latin typeface="+mn-lt"/>
                <a:ea typeface="+mn-ea"/>
                <a:cs typeface="+mn-cs"/>
                <a:sym typeface="Arial"/>
              </a:defRPr>
            </a:pPr>
            <a:r>
              <a:rPr sz="1000" dirty="0">
                <a:latin typeface="+mn-lt"/>
              </a:rPr>
              <a:t>© Pearson Education Ltd 2022. Copying permitted for purchasing institution only.</a:t>
            </a:r>
            <a:r>
              <a:rPr sz="1000" dirty="0">
                <a:latin typeface="+mn-lt"/>
                <a:ea typeface="Verdana"/>
                <a:cs typeface="Verdana"/>
                <a:sym typeface="Verdana"/>
              </a:rPr>
              <a:t> </a:t>
            </a:r>
            <a:r>
              <a:rPr lang="en-GB" sz="1000" dirty="0">
                <a:solidFill>
                  <a:srgbClr val="000000"/>
                </a:solidFill>
                <a:effectLst/>
                <a:latin typeface="+mn-lt"/>
                <a:ea typeface="Calibri" panose="020F0502020204030204" pitchFamily="34" charset="0"/>
              </a:rPr>
              <a:t>This material is not copyright free.</a:t>
            </a:r>
            <a:endParaRPr sz="1000" dirty="0">
              <a:latin typeface="+mn-lt"/>
              <a:ea typeface="Verdana"/>
              <a:cs typeface="Verdana"/>
              <a:sym typeface="Verdana"/>
            </a:endParaRPr>
          </a:p>
        </p:txBody>
      </p:sp>
    </p:spTree>
  </p:cSld>
  <p:clrMapOvr>
    <a:masterClrMapping/>
  </p:clrMapOvr>
  <mc:AlternateContent xmlns:mc="http://schemas.openxmlformats.org/markup-compatibility/2006" xmlns:p14="http://schemas.microsoft.com/office/powerpoint/2010/main">
    <mc:Choice Requires="p14">
      <p:transition spd="slow">
        <p:fade/>
      </p:transition>
    </mc:Choice>
    <mc:Fallback xmlns:a14="http://schemas.microsoft.com/office/drawing/2010/main" xmlns:m="http://schemas.openxmlformats.org/officeDocument/2006/math" xmlns="">
      <p:transition spd="med">
        <p:fade/>
      </p:transition>
    </mc:Fallback>
  </mc:AlternateContent>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0" presetClass="entr" fill="hold" grpId="1" nodeType="clickEffect">
                                  <p:stCondLst>
                                    <p:cond delay="0"/>
                                  </p:stCondLst>
                                  <p:iterate>
                                    <p:tmAbs val="0"/>
                                  </p:iterate>
                                  <p:childTnLst>
                                    <p:set>
                                      <p:cBhvr>
                                        <p:cTn id="6" fill="hold"/>
                                        <p:tgtEl>
                                          <p:spTgt spid="235">
                                            <p:bg/>
                                          </p:spTgt>
                                        </p:tgtEl>
                                        <p:attrNameLst>
                                          <p:attrName>style.visibility</p:attrName>
                                        </p:attrNameLst>
                                      </p:cBhvr>
                                      <p:to>
                                        <p:strVal val="visible"/>
                                      </p:to>
                                    </p:set>
                                    <p:animEffect transition="in" filter="fade">
                                      <p:cBhvr>
                                        <p:cTn id="7" dur="500"/>
                                        <p:tgtEl>
                                          <p:spTgt spid="235">
                                            <p:bg/>
                                          </p:spTgt>
                                        </p:tgtEl>
                                      </p:cBhvr>
                                    </p:animEffect>
                                  </p:childTnLst>
                                </p:cTn>
                              </p:par>
                              <p:par>
                                <p:cTn id="8" presetID="10" presetClass="entr" presetSubtype="0" fill="hold" grpId="1" nodeType="withEffect">
                                  <p:stCondLst>
                                    <p:cond delay="0"/>
                                  </p:stCondLst>
                                  <p:iterate>
                                    <p:tmAbs val="0"/>
                                  </p:iterate>
                                  <p:childTnLst>
                                    <p:set>
                                      <p:cBhvr>
                                        <p:cTn id="9" fill="hold"/>
                                        <p:tgtEl>
                                          <p:spTgt spid="235">
                                            <p:txEl>
                                              <p:pRg st="0" end="0"/>
                                            </p:txEl>
                                          </p:spTgt>
                                        </p:tgtEl>
                                        <p:attrNameLst>
                                          <p:attrName>style.visibility</p:attrName>
                                        </p:attrNameLst>
                                      </p:cBhvr>
                                      <p:to>
                                        <p:strVal val="visible"/>
                                      </p:to>
                                    </p:set>
                                    <p:animEffect transition="in" filter="fade">
                                      <p:cBhvr>
                                        <p:cTn id="10" dur="500"/>
                                        <p:tgtEl>
                                          <p:spTgt spid="235">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fill="hold" grpId="1" nodeType="clickEffect">
                                  <p:stCondLst>
                                    <p:cond delay="0"/>
                                  </p:stCondLst>
                                  <p:iterate>
                                    <p:tmAbs val="0"/>
                                  </p:iterate>
                                  <p:childTnLst>
                                    <p:set>
                                      <p:cBhvr>
                                        <p:cTn id="14" fill="hold"/>
                                        <p:tgtEl>
                                          <p:spTgt spid="235">
                                            <p:txEl>
                                              <p:pRg st="1" end="1"/>
                                            </p:txEl>
                                          </p:spTgt>
                                        </p:tgtEl>
                                        <p:attrNameLst>
                                          <p:attrName>style.visibility</p:attrName>
                                        </p:attrNameLst>
                                      </p:cBhvr>
                                      <p:to>
                                        <p:strVal val="visible"/>
                                      </p:to>
                                    </p:set>
                                    <p:animEffect transition="in" filter="fade">
                                      <p:cBhvr>
                                        <p:cTn id="15" dur="500"/>
                                        <p:tgtEl>
                                          <p:spTgt spid="235">
                                            <p:txEl>
                                              <p:pRg st="1" end="1"/>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fill="hold" grpId="1" nodeType="clickEffect">
                                  <p:stCondLst>
                                    <p:cond delay="0"/>
                                  </p:stCondLst>
                                  <p:iterate>
                                    <p:tmAbs val="0"/>
                                  </p:iterate>
                                  <p:childTnLst>
                                    <p:set>
                                      <p:cBhvr>
                                        <p:cTn id="19" fill="hold"/>
                                        <p:tgtEl>
                                          <p:spTgt spid="235">
                                            <p:txEl>
                                              <p:pRg st="2" end="2"/>
                                            </p:txEl>
                                          </p:spTgt>
                                        </p:tgtEl>
                                        <p:attrNameLst>
                                          <p:attrName>style.visibility</p:attrName>
                                        </p:attrNameLst>
                                      </p:cBhvr>
                                      <p:to>
                                        <p:strVal val="visible"/>
                                      </p:to>
                                    </p:set>
                                    <p:animEffect transition="in" filter="fade">
                                      <p:cBhvr>
                                        <p:cTn id="20" dur="500"/>
                                        <p:tgtEl>
                                          <p:spTgt spid="235">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5" grpId="1" build="p" animBg="1" advAuto="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0" name="Title 1"/>
          <p:cNvSpPr txBox="1">
            <a:spLocks noGrp="1"/>
          </p:cNvSpPr>
          <p:nvPr>
            <p:ph type="title"/>
          </p:nvPr>
        </p:nvSpPr>
        <p:spPr>
          <a:xfrm>
            <a:off x="457200" y="1195200"/>
            <a:ext cx="8229600" cy="864000"/>
          </a:xfrm>
          <a:prstGeom prst="rect">
            <a:avLst/>
          </a:prstGeom>
        </p:spPr>
        <p:txBody>
          <a:bodyPr/>
          <a:lstStyle/>
          <a:p>
            <a:r>
              <a:rPr dirty="0"/>
              <a:t>Denial-of-service attack</a:t>
            </a:r>
          </a:p>
        </p:txBody>
      </p:sp>
      <p:sp>
        <p:nvSpPr>
          <p:cNvPr id="241" name="Content Placeholder 2"/>
          <p:cNvSpPr txBox="1">
            <a:spLocks noGrp="1"/>
          </p:cNvSpPr>
          <p:nvPr>
            <p:ph type="body" idx="1"/>
          </p:nvPr>
        </p:nvSpPr>
        <p:spPr>
          <a:xfrm>
            <a:off x="514032" y="2196000"/>
            <a:ext cx="7920882" cy="3878437"/>
          </a:xfrm>
          <a:prstGeom prst="rect">
            <a:avLst/>
          </a:prstGeom>
        </p:spPr>
        <p:txBody>
          <a:bodyPr/>
          <a:lstStyle/>
          <a:p>
            <a:pPr marL="0" indent="0">
              <a:spcBef>
                <a:spcPts val="400"/>
              </a:spcBef>
              <a:buSzTx/>
              <a:buFont typeface="Wingdings"/>
              <a:buNone/>
              <a:defRPr sz="2000" b="1"/>
            </a:pPr>
            <a:r>
              <a:rPr dirty="0"/>
              <a:t>Example</a:t>
            </a:r>
          </a:p>
          <a:p>
            <a:pPr>
              <a:spcBef>
                <a:spcPts val="600"/>
              </a:spcBef>
              <a:buFont typeface="Arial" panose="020B0604020202020204" pitchFamily="34" charset="0"/>
              <a:buChar char="•"/>
              <a:defRPr sz="2000"/>
            </a:pPr>
            <a:r>
              <a:rPr dirty="0"/>
              <a:t>A malicious user (MU) sends an authentication request using a real IP (Internet Protocol) address for the return message.</a:t>
            </a:r>
          </a:p>
          <a:p>
            <a:pPr>
              <a:spcBef>
                <a:spcPts val="600"/>
              </a:spcBef>
              <a:buFont typeface="Arial" panose="020B0604020202020204" pitchFamily="34" charset="0"/>
              <a:buChar char="•"/>
              <a:defRPr sz="2000"/>
            </a:pPr>
            <a:r>
              <a:rPr dirty="0"/>
              <a:t>The server responds to the request.</a:t>
            </a:r>
          </a:p>
          <a:p>
            <a:pPr>
              <a:spcBef>
                <a:spcPts val="600"/>
              </a:spcBef>
              <a:buFont typeface="Arial" panose="020B0604020202020204" pitchFamily="34" charset="0"/>
              <a:buChar char="•"/>
              <a:defRPr sz="2000"/>
            </a:pPr>
            <a:r>
              <a:rPr dirty="0"/>
              <a:t>The server grants the MU access to the server.</a:t>
            </a:r>
          </a:p>
          <a:p>
            <a:pPr>
              <a:spcBef>
                <a:spcPts val="600"/>
              </a:spcBef>
              <a:buFont typeface="Arial" panose="020B0604020202020204" pitchFamily="34" charset="0"/>
              <a:buChar char="•"/>
              <a:defRPr sz="2000"/>
            </a:pPr>
            <a:r>
              <a:rPr dirty="0"/>
              <a:t>The MU sends multiple authentication requests using fake IP addresses.</a:t>
            </a:r>
          </a:p>
          <a:p>
            <a:pPr>
              <a:spcBef>
                <a:spcPts val="600"/>
              </a:spcBef>
              <a:buFont typeface="Arial" panose="020B0604020202020204" pitchFamily="34" charset="0"/>
              <a:buChar char="•"/>
              <a:defRPr sz="2000"/>
            </a:pPr>
            <a:r>
              <a:rPr dirty="0"/>
              <a:t>The server attempts to return the messages but cannot, so waits for a default time before giving up.</a:t>
            </a:r>
          </a:p>
          <a:p>
            <a:pPr>
              <a:spcBef>
                <a:spcPts val="600"/>
              </a:spcBef>
              <a:buFont typeface="Arial" panose="020B0604020202020204" pitchFamily="34" charset="0"/>
              <a:buChar char="•"/>
              <a:defRPr sz="2000"/>
            </a:pPr>
            <a:r>
              <a:rPr dirty="0"/>
              <a:t>The MU then repeats, and repeats, and repeats …</a:t>
            </a:r>
          </a:p>
        </p:txBody>
      </p:sp>
      <p:sp>
        <p:nvSpPr>
          <p:cNvPr id="2" name="Footer Placeholder 4">
            <a:extLst>
              <a:ext uri="{FF2B5EF4-FFF2-40B4-BE49-F238E27FC236}">
                <a16:creationId xmlns:a16="http://schemas.microsoft.com/office/drawing/2014/main" id="{DAD7F2B2-4436-E3FC-DC06-70958922A959}"/>
              </a:ext>
            </a:extLst>
          </p:cNvPr>
          <p:cNvSpPr txBox="1"/>
          <p:nvPr/>
        </p:nvSpPr>
        <p:spPr>
          <a:xfrm>
            <a:off x="514032" y="6453187"/>
            <a:ext cx="6820536" cy="24622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a:defRPr sz="1100">
                <a:latin typeface="+mn-lt"/>
                <a:ea typeface="+mn-ea"/>
                <a:cs typeface="+mn-cs"/>
                <a:sym typeface="Arial"/>
              </a:defRPr>
            </a:pPr>
            <a:r>
              <a:rPr sz="1000" dirty="0">
                <a:latin typeface="+mn-lt"/>
              </a:rPr>
              <a:t>© Pearson Education Ltd 2022. Copying permitted for purchasing institution only.</a:t>
            </a:r>
            <a:r>
              <a:rPr sz="1000" dirty="0">
                <a:latin typeface="+mn-lt"/>
                <a:ea typeface="Verdana"/>
                <a:cs typeface="Verdana"/>
                <a:sym typeface="Verdana"/>
              </a:rPr>
              <a:t> </a:t>
            </a:r>
            <a:r>
              <a:rPr lang="en-GB" sz="1000" dirty="0">
                <a:solidFill>
                  <a:srgbClr val="000000"/>
                </a:solidFill>
                <a:effectLst/>
                <a:latin typeface="+mn-lt"/>
                <a:ea typeface="Calibri" panose="020F0502020204030204" pitchFamily="34" charset="0"/>
              </a:rPr>
              <a:t>This material is not copyright free.</a:t>
            </a:r>
            <a:endParaRPr sz="1000" dirty="0">
              <a:latin typeface="+mn-lt"/>
              <a:ea typeface="Verdana"/>
              <a:cs typeface="Verdana"/>
              <a:sym typeface="Verdana"/>
            </a:endParaRPr>
          </a:p>
        </p:txBody>
      </p:sp>
    </p:spTree>
  </p:cSld>
  <p:clrMapOvr>
    <a:masterClrMapping/>
  </p:clrMapOvr>
  <mc:AlternateContent xmlns:mc="http://schemas.openxmlformats.org/markup-compatibility/2006" xmlns:p14="http://schemas.microsoft.com/office/powerpoint/2010/main">
    <mc:Choice Requires="p14">
      <p:transition spd="slow">
        <p:fade/>
      </p:transition>
    </mc:Choice>
    <mc:Fallback xmlns:a14="http://schemas.microsoft.com/office/drawing/2010/main" xmlns:m="http://schemas.openxmlformats.org/officeDocument/2006/math" xmlns="">
      <p:transition spd="med">
        <p:fade/>
      </p:transition>
    </mc:Fallback>
  </mc:AlternateContent>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0" presetClass="entr" fill="hold" grpId="1" nodeType="clickEffect">
                                  <p:stCondLst>
                                    <p:cond delay="0"/>
                                  </p:stCondLst>
                                  <p:iterate>
                                    <p:tmAbs val="0"/>
                                  </p:iterate>
                                  <p:childTnLst>
                                    <p:set>
                                      <p:cBhvr>
                                        <p:cTn id="6" fill="hold"/>
                                        <p:tgtEl>
                                          <p:spTgt spid="241">
                                            <p:bg/>
                                          </p:spTgt>
                                        </p:tgtEl>
                                        <p:attrNameLst>
                                          <p:attrName>style.visibility</p:attrName>
                                        </p:attrNameLst>
                                      </p:cBhvr>
                                      <p:to>
                                        <p:strVal val="visible"/>
                                      </p:to>
                                    </p:set>
                                    <p:animEffect transition="in" filter="fade">
                                      <p:cBhvr>
                                        <p:cTn id="7" dur="500"/>
                                        <p:tgtEl>
                                          <p:spTgt spid="241">
                                            <p:bg/>
                                          </p:spTgt>
                                        </p:tgtEl>
                                      </p:cBhvr>
                                    </p:animEffect>
                                  </p:childTnLst>
                                </p:cTn>
                              </p:par>
                              <p:par>
                                <p:cTn id="8" presetID="10" presetClass="entr" presetSubtype="0" fill="hold" grpId="1" nodeType="withEffect">
                                  <p:stCondLst>
                                    <p:cond delay="0"/>
                                  </p:stCondLst>
                                  <p:iterate>
                                    <p:tmAbs val="0"/>
                                  </p:iterate>
                                  <p:childTnLst>
                                    <p:set>
                                      <p:cBhvr>
                                        <p:cTn id="9" fill="hold"/>
                                        <p:tgtEl>
                                          <p:spTgt spid="241">
                                            <p:txEl>
                                              <p:pRg st="0" end="0"/>
                                            </p:txEl>
                                          </p:spTgt>
                                        </p:tgtEl>
                                        <p:attrNameLst>
                                          <p:attrName>style.visibility</p:attrName>
                                        </p:attrNameLst>
                                      </p:cBhvr>
                                      <p:to>
                                        <p:strVal val="visible"/>
                                      </p:to>
                                    </p:set>
                                    <p:animEffect transition="in" filter="fade">
                                      <p:cBhvr>
                                        <p:cTn id="10" dur="500"/>
                                        <p:tgtEl>
                                          <p:spTgt spid="241">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fill="hold" grpId="1" nodeType="clickEffect">
                                  <p:stCondLst>
                                    <p:cond delay="0"/>
                                  </p:stCondLst>
                                  <p:iterate>
                                    <p:tmAbs val="0"/>
                                  </p:iterate>
                                  <p:childTnLst>
                                    <p:set>
                                      <p:cBhvr>
                                        <p:cTn id="14" fill="hold"/>
                                        <p:tgtEl>
                                          <p:spTgt spid="241">
                                            <p:txEl>
                                              <p:pRg st="1" end="1"/>
                                            </p:txEl>
                                          </p:spTgt>
                                        </p:tgtEl>
                                        <p:attrNameLst>
                                          <p:attrName>style.visibility</p:attrName>
                                        </p:attrNameLst>
                                      </p:cBhvr>
                                      <p:to>
                                        <p:strVal val="visible"/>
                                      </p:to>
                                    </p:set>
                                    <p:animEffect transition="in" filter="fade">
                                      <p:cBhvr>
                                        <p:cTn id="15" dur="500"/>
                                        <p:tgtEl>
                                          <p:spTgt spid="241">
                                            <p:txEl>
                                              <p:pRg st="1" end="1"/>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fill="hold" grpId="1" nodeType="clickEffect">
                                  <p:stCondLst>
                                    <p:cond delay="0"/>
                                  </p:stCondLst>
                                  <p:iterate>
                                    <p:tmAbs val="0"/>
                                  </p:iterate>
                                  <p:childTnLst>
                                    <p:set>
                                      <p:cBhvr>
                                        <p:cTn id="19" fill="hold"/>
                                        <p:tgtEl>
                                          <p:spTgt spid="241">
                                            <p:txEl>
                                              <p:pRg st="2" end="2"/>
                                            </p:txEl>
                                          </p:spTgt>
                                        </p:tgtEl>
                                        <p:attrNameLst>
                                          <p:attrName>style.visibility</p:attrName>
                                        </p:attrNameLst>
                                      </p:cBhvr>
                                      <p:to>
                                        <p:strVal val="visible"/>
                                      </p:to>
                                    </p:set>
                                    <p:animEffect transition="in" filter="fade">
                                      <p:cBhvr>
                                        <p:cTn id="20" dur="500"/>
                                        <p:tgtEl>
                                          <p:spTgt spid="241">
                                            <p:txEl>
                                              <p:pRg st="2" end="2"/>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fill="hold" grpId="1" nodeType="clickEffect">
                                  <p:stCondLst>
                                    <p:cond delay="0"/>
                                  </p:stCondLst>
                                  <p:iterate>
                                    <p:tmAbs val="0"/>
                                  </p:iterate>
                                  <p:childTnLst>
                                    <p:set>
                                      <p:cBhvr>
                                        <p:cTn id="24" fill="hold"/>
                                        <p:tgtEl>
                                          <p:spTgt spid="241">
                                            <p:txEl>
                                              <p:pRg st="3" end="3"/>
                                            </p:txEl>
                                          </p:spTgt>
                                        </p:tgtEl>
                                        <p:attrNameLst>
                                          <p:attrName>style.visibility</p:attrName>
                                        </p:attrNameLst>
                                      </p:cBhvr>
                                      <p:to>
                                        <p:strVal val="visible"/>
                                      </p:to>
                                    </p:set>
                                    <p:animEffect transition="in" filter="fade">
                                      <p:cBhvr>
                                        <p:cTn id="25" dur="500"/>
                                        <p:tgtEl>
                                          <p:spTgt spid="241">
                                            <p:txEl>
                                              <p:pRg st="3" end="3"/>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ntr" fill="hold" grpId="1" nodeType="clickEffect">
                                  <p:stCondLst>
                                    <p:cond delay="0"/>
                                  </p:stCondLst>
                                  <p:iterate>
                                    <p:tmAbs val="0"/>
                                  </p:iterate>
                                  <p:childTnLst>
                                    <p:set>
                                      <p:cBhvr>
                                        <p:cTn id="29" fill="hold"/>
                                        <p:tgtEl>
                                          <p:spTgt spid="241">
                                            <p:txEl>
                                              <p:pRg st="4" end="4"/>
                                            </p:txEl>
                                          </p:spTgt>
                                        </p:tgtEl>
                                        <p:attrNameLst>
                                          <p:attrName>style.visibility</p:attrName>
                                        </p:attrNameLst>
                                      </p:cBhvr>
                                      <p:to>
                                        <p:strVal val="visible"/>
                                      </p:to>
                                    </p:set>
                                    <p:animEffect transition="in" filter="fade">
                                      <p:cBhvr>
                                        <p:cTn id="30" dur="500"/>
                                        <p:tgtEl>
                                          <p:spTgt spid="241">
                                            <p:txEl>
                                              <p:pRg st="4" end="4"/>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10" presetClass="entr" fill="hold" grpId="1" nodeType="clickEffect">
                                  <p:stCondLst>
                                    <p:cond delay="0"/>
                                  </p:stCondLst>
                                  <p:iterate>
                                    <p:tmAbs val="0"/>
                                  </p:iterate>
                                  <p:childTnLst>
                                    <p:set>
                                      <p:cBhvr>
                                        <p:cTn id="34" fill="hold"/>
                                        <p:tgtEl>
                                          <p:spTgt spid="241">
                                            <p:txEl>
                                              <p:pRg st="5" end="5"/>
                                            </p:txEl>
                                          </p:spTgt>
                                        </p:tgtEl>
                                        <p:attrNameLst>
                                          <p:attrName>style.visibility</p:attrName>
                                        </p:attrNameLst>
                                      </p:cBhvr>
                                      <p:to>
                                        <p:strVal val="visible"/>
                                      </p:to>
                                    </p:set>
                                    <p:animEffect transition="in" filter="fade">
                                      <p:cBhvr>
                                        <p:cTn id="35" dur="500"/>
                                        <p:tgtEl>
                                          <p:spTgt spid="241">
                                            <p:txEl>
                                              <p:pRg st="5" end="5"/>
                                            </p:txEl>
                                          </p:spTgt>
                                        </p:tgtEl>
                                      </p:cBhvr>
                                    </p:animEffect>
                                  </p:childTnLst>
                                </p:cTn>
                              </p:par>
                            </p:childTnLst>
                          </p:cTn>
                        </p:par>
                      </p:childTnLst>
                    </p:cTn>
                  </p:par>
                  <p:par>
                    <p:cTn id="36" fill="hold">
                      <p:stCondLst>
                        <p:cond delay="indefinite"/>
                      </p:stCondLst>
                      <p:childTnLst>
                        <p:par>
                          <p:cTn id="37" fill="hold">
                            <p:stCondLst>
                              <p:cond delay="0"/>
                            </p:stCondLst>
                            <p:childTnLst>
                              <p:par>
                                <p:cTn id="38" presetID="10" presetClass="entr" fill="hold" grpId="1" nodeType="clickEffect">
                                  <p:stCondLst>
                                    <p:cond delay="0"/>
                                  </p:stCondLst>
                                  <p:iterate>
                                    <p:tmAbs val="0"/>
                                  </p:iterate>
                                  <p:childTnLst>
                                    <p:set>
                                      <p:cBhvr>
                                        <p:cTn id="39" fill="hold"/>
                                        <p:tgtEl>
                                          <p:spTgt spid="241">
                                            <p:txEl>
                                              <p:pRg st="6" end="6"/>
                                            </p:txEl>
                                          </p:spTgt>
                                        </p:tgtEl>
                                        <p:attrNameLst>
                                          <p:attrName>style.visibility</p:attrName>
                                        </p:attrNameLst>
                                      </p:cBhvr>
                                      <p:to>
                                        <p:strVal val="visible"/>
                                      </p:to>
                                    </p:set>
                                    <p:animEffect transition="in" filter="fade">
                                      <p:cBhvr>
                                        <p:cTn id="40" dur="500"/>
                                        <p:tgtEl>
                                          <p:spTgt spid="241">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1" grpId="1" build="p" animBg="1" advAuto="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4" name="Title 1"/>
          <p:cNvSpPr txBox="1">
            <a:spLocks noGrp="1"/>
          </p:cNvSpPr>
          <p:nvPr>
            <p:ph type="title"/>
          </p:nvPr>
        </p:nvSpPr>
        <p:spPr>
          <a:xfrm>
            <a:off x="476883" y="1484783"/>
            <a:ext cx="8229601" cy="1000800"/>
          </a:xfrm>
          <a:prstGeom prst="rect">
            <a:avLst/>
          </a:prstGeom>
        </p:spPr>
        <p:txBody>
          <a:bodyPr>
            <a:noAutofit/>
          </a:bodyPr>
          <a:lstStyle>
            <a:lvl1pPr defTabSz="649223">
              <a:defRPr sz="3124"/>
            </a:lvl1pPr>
          </a:lstStyle>
          <a:p>
            <a:r>
              <a:rPr sz="4400" dirty="0"/>
              <a:t>Distributed denial-of-service (DDoS) attack</a:t>
            </a:r>
          </a:p>
        </p:txBody>
      </p:sp>
      <p:sp>
        <p:nvSpPr>
          <p:cNvPr id="245" name="Content Placeholder 2"/>
          <p:cNvSpPr txBox="1">
            <a:spLocks noGrp="1"/>
          </p:cNvSpPr>
          <p:nvPr>
            <p:ph type="body" idx="1"/>
          </p:nvPr>
        </p:nvSpPr>
        <p:spPr>
          <a:xfrm>
            <a:off x="514032" y="2907047"/>
            <a:ext cx="8280922" cy="3033202"/>
          </a:xfrm>
          <a:prstGeom prst="rect">
            <a:avLst/>
          </a:prstGeom>
        </p:spPr>
        <p:txBody>
          <a:bodyPr/>
          <a:lstStyle/>
          <a:p>
            <a:pPr indent="-342000">
              <a:buFont typeface="Arial" panose="020B0604020202020204" pitchFamily="34" charset="0"/>
              <a:buChar char="•"/>
            </a:pPr>
            <a:r>
              <a:rPr dirty="0"/>
              <a:t>A malicious user (MU) sends multiple requests to the same server using a network of compromised computers.</a:t>
            </a:r>
          </a:p>
          <a:p>
            <a:pPr lvl="1" indent="-342000">
              <a:buFont typeface="Arial" panose="020B0604020202020204" pitchFamily="34" charset="0"/>
              <a:buChar char="•"/>
            </a:pPr>
            <a:r>
              <a:rPr dirty="0"/>
              <a:t>These are usually captured by the MU using malware.</a:t>
            </a:r>
          </a:p>
          <a:p>
            <a:pPr indent="-342000">
              <a:spcBef>
                <a:spcPts val="1200"/>
              </a:spcBef>
              <a:buFont typeface="Arial" panose="020B0604020202020204" pitchFamily="34" charset="0"/>
              <a:buChar char="•"/>
            </a:pPr>
            <a:r>
              <a:rPr dirty="0"/>
              <a:t>The receiving server uses its computing resources to respond to the requests.</a:t>
            </a:r>
          </a:p>
          <a:p>
            <a:pPr indent="-342000">
              <a:buFont typeface="Arial" panose="020B0604020202020204" pitchFamily="34" charset="0"/>
              <a:buChar char="•"/>
            </a:pPr>
            <a:r>
              <a:rPr dirty="0"/>
              <a:t>This prevents the server from fulfilling requests from legitimate users.</a:t>
            </a:r>
          </a:p>
        </p:txBody>
      </p:sp>
      <p:sp>
        <p:nvSpPr>
          <p:cNvPr id="2" name="Footer Placeholder 4">
            <a:extLst>
              <a:ext uri="{FF2B5EF4-FFF2-40B4-BE49-F238E27FC236}">
                <a16:creationId xmlns:a16="http://schemas.microsoft.com/office/drawing/2014/main" id="{79A1CFE5-EE5F-5A32-6226-DC9C6A97EC2E}"/>
              </a:ext>
            </a:extLst>
          </p:cNvPr>
          <p:cNvSpPr txBox="1"/>
          <p:nvPr/>
        </p:nvSpPr>
        <p:spPr>
          <a:xfrm>
            <a:off x="514032" y="6453187"/>
            <a:ext cx="6820536" cy="24622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a:defRPr sz="1100">
                <a:latin typeface="+mn-lt"/>
                <a:ea typeface="+mn-ea"/>
                <a:cs typeface="+mn-cs"/>
                <a:sym typeface="Arial"/>
              </a:defRPr>
            </a:pPr>
            <a:r>
              <a:rPr sz="1000" dirty="0">
                <a:latin typeface="+mn-lt"/>
              </a:rPr>
              <a:t>© Pearson Education Ltd 2022. Copying permitted for purchasing institution only.</a:t>
            </a:r>
            <a:r>
              <a:rPr sz="1000" dirty="0">
                <a:latin typeface="+mn-lt"/>
                <a:ea typeface="Verdana"/>
                <a:cs typeface="Verdana"/>
                <a:sym typeface="Verdana"/>
              </a:rPr>
              <a:t> </a:t>
            </a:r>
            <a:r>
              <a:rPr lang="en-GB" sz="1000" dirty="0">
                <a:solidFill>
                  <a:srgbClr val="000000"/>
                </a:solidFill>
                <a:effectLst/>
                <a:latin typeface="+mn-lt"/>
                <a:ea typeface="Calibri" panose="020F0502020204030204" pitchFamily="34" charset="0"/>
              </a:rPr>
              <a:t>This material is not copyright free.</a:t>
            </a:r>
            <a:endParaRPr sz="1000" dirty="0">
              <a:latin typeface="+mn-lt"/>
              <a:ea typeface="Verdana"/>
              <a:cs typeface="Verdana"/>
              <a:sym typeface="Verdana"/>
            </a:endParaRPr>
          </a:p>
        </p:txBody>
      </p:sp>
    </p:spTree>
  </p:cSld>
  <p:clrMapOvr>
    <a:masterClrMapping/>
  </p:clrMapOvr>
  <mc:AlternateContent xmlns:mc="http://schemas.openxmlformats.org/markup-compatibility/2006" xmlns:p14="http://schemas.microsoft.com/office/powerpoint/2010/main">
    <mc:Choice Requires="p14">
      <p:transition spd="slow">
        <p:fade/>
      </p:transition>
    </mc:Choice>
    <mc:Fallback xmlns:a14="http://schemas.microsoft.com/office/drawing/2010/main" xmlns:m="http://schemas.openxmlformats.org/officeDocument/2006/math" xmlns="">
      <p:transition spd="med">
        <p:fade/>
      </p:transition>
    </mc:Fallback>
  </mc:AlternateContent>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0" presetClass="entr" fill="hold" grpId="1" nodeType="clickEffect">
                                  <p:stCondLst>
                                    <p:cond delay="0"/>
                                  </p:stCondLst>
                                  <p:iterate>
                                    <p:tmAbs val="0"/>
                                  </p:iterate>
                                  <p:childTnLst>
                                    <p:set>
                                      <p:cBhvr>
                                        <p:cTn id="6" fill="hold"/>
                                        <p:tgtEl>
                                          <p:spTgt spid="245">
                                            <p:bg/>
                                          </p:spTgt>
                                        </p:tgtEl>
                                        <p:attrNameLst>
                                          <p:attrName>style.visibility</p:attrName>
                                        </p:attrNameLst>
                                      </p:cBhvr>
                                      <p:to>
                                        <p:strVal val="visible"/>
                                      </p:to>
                                    </p:set>
                                    <p:animEffect transition="in" filter="fade">
                                      <p:cBhvr>
                                        <p:cTn id="7" dur="500"/>
                                        <p:tgtEl>
                                          <p:spTgt spid="245">
                                            <p:bg/>
                                          </p:spTgt>
                                        </p:tgtEl>
                                      </p:cBhvr>
                                    </p:animEffect>
                                  </p:childTnLst>
                                </p:cTn>
                              </p:par>
                              <p:par>
                                <p:cTn id="8" presetID="10" presetClass="entr" presetSubtype="0" fill="hold" grpId="1" nodeType="withEffect">
                                  <p:stCondLst>
                                    <p:cond delay="0"/>
                                  </p:stCondLst>
                                  <p:iterate>
                                    <p:tmAbs val="0"/>
                                  </p:iterate>
                                  <p:childTnLst>
                                    <p:set>
                                      <p:cBhvr>
                                        <p:cTn id="9" fill="hold"/>
                                        <p:tgtEl>
                                          <p:spTgt spid="245">
                                            <p:txEl>
                                              <p:pRg st="0" end="0"/>
                                            </p:txEl>
                                          </p:spTgt>
                                        </p:tgtEl>
                                        <p:attrNameLst>
                                          <p:attrName>style.visibility</p:attrName>
                                        </p:attrNameLst>
                                      </p:cBhvr>
                                      <p:to>
                                        <p:strVal val="visible"/>
                                      </p:to>
                                    </p:set>
                                    <p:animEffect transition="in" filter="fade">
                                      <p:cBhvr>
                                        <p:cTn id="10" dur="500"/>
                                        <p:tgtEl>
                                          <p:spTgt spid="245">
                                            <p:txEl>
                                              <p:pRg st="0" end="0"/>
                                            </p:txEl>
                                          </p:spTgt>
                                        </p:tgtEl>
                                      </p:cBhvr>
                                    </p:animEffect>
                                  </p:childTnLst>
                                </p:cTn>
                              </p:par>
                              <p:par>
                                <p:cTn id="11" presetID="10" presetClass="entr" presetSubtype="0" fill="hold" grpId="1" nodeType="withEffect">
                                  <p:stCondLst>
                                    <p:cond delay="0"/>
                                  </p:stCondLst>
                                  <p:iterate>
                                    <p:tmAbs val="0"/>
                                  </p:iterate>
                                  <p:childTnLst>
                                    <p:set>
                                      <p:cBhvr>
                                        <p:cTn id="12" fill="hold"/>
                                        <p:tgtEl>
                                          <p:spTgt spid="245">
                                            <p:txEl>
                                              <p:pRg st="1" end="1"/>
                                            </p:txEl>
                                          </p:spTgt>
                                        </p:tgtEl>
                                        <p:attrNameLst>
                                          <p:attrName>style.visibility</p:attrName>
                                        </p:attrNameLst>
                                      </p:cBhvr>
                                      <p:to>
                                        <p:strVal val="visible"/>
                                      </p:to>
                                    </p:set>
                                    <p:animEffect transition="in" filter="fade">
                                      <p:cBhvr>
                                        <p:cTn id="13" dur="500"/>
                                        <p:tgtEl>
                                          <p:spTgt spid="245">
                                            <p:txEl>
                                              <p:pRg st="1" end="1"/>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fill="hold" grpId="1" nodeType="clickEffect">
                                  <p:stCondLst>
                                    <p:cond delay="0"/>
                                  </p:stCondLst>
                                  <p:iterate>
                                    <p:tmAbs val="0"/>
                                  </p:iterate>
                                  <p:childTnLst>
                                    <p:set>
                                      <p:cBhvr>
                                        <p:cTn id="17" fill="hold"/>
                                        <p:tgtEl>
                                          <p:spTgt spid="245">
                                            <p:txEl>
                                              <p:pRg st="2" end="2"/>
                                            </p:txEl>
                                          </p:spTgt>
                                        </p:tgtEl>
                                        <p:attrNameLst>
                                          <p:attrName>style.visibility</p:attrName>
                                        </p:attrNameLst>
                                      </p:cBhvr>
                                      <p:to>
                                        <p:strVal val="visible"/>
                                      </p:to>
                                    </p:set>
                                    <p:animEffect transition="in" filter="fade">
                                      <p:cBhvr>
                                        <p:cTn id="18" dur="500"/>
                                        <p:tgtEl>
                                          <p:spTgt spid="245">
                                            <p:txEl>
                                              <p:pRg st="2" end="2"/>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fill="hold" grpId="1" nodeType="clickEffect">
                                  <p:stCondLst>
                                    <p:cond delay="0"/>
                                  </p:stCondLst>
                                  <p:iterate>
                                    <p:tmAbs val="0"/>
                                  </p:iterate>
                                  <p:childTnLst>
                                    <p:set>
                                      <p:cBhvr>
                                        <p:cTn id="22" fill="hold"/>
                                        <p:tgtEl>
                                          <p:spTgt spid="245">
                                            <p:txEl>
                                              <p:pRg st="3" end="3"/>
                                            </p:txEl>
                                          </p:spTgt>
                                        </p:tgtEl>
                                        <p:attrNameLst>
                                          <p:attrName>style.visibility</p:attrName>
                                        </p:attrNameLst>
                                      </p:cBhvr>
                                      <p:to>
                                        <p:strVal val="visible"/>
                                      </p:to>
                                    </p:set>
                                    <p:animEffect transition="in" filter="fade">
                                      <p:cBhvr>
                                        <p:cTn id="23" dur="500"/>
                                        <p:tgtEl>
                                          <p:spTgt spid="245">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5" grpId="1" build="p" animBg="1" advAuto="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68" name="Group 60"/>
          <p:cNvGrpSpPr/>
          <p:nvPr/>
        </p:nvGrpSpPr>
        <p:grpSpPr>
          <a:xfrm>
            <a:off x="1115616" y="2019892"/>
            <a:ext cx="6934690" cy="1697140"/>
            <a:chOff x="0" y="0"/>
            <a:chExt cx="6934689" cy="1697139"/>
          </a:xfrm>
        </p:grpSpPr>
        <p:pic>
          <p:nvPicPr>
            <p:cNvPr id="250" name="Graphic 6" descr="Graphic 6"/>
            <p:cNvPicPr>
              <a:picLocks noChangeAspect="1"/>
            </p:cNvPicPr>
            <p:nvPr/>
          </p:nvPicPr>
          <p:blipFill>
            <a:blip r:embed="rId3"/>
            <a:srcRect l="65843" t="16506" b="15181"/>
            <a:stretch>
              <a:fillRect/>
            </a:stretch>
          </p:blipFill>
          <p:spPr>
            <a:xfrm>
              <a:off x="0" y="527611"/>
              <a:ext cx="576065" cy="1152129"/>
            </a:xfrm>
            <a:prstGeom prst="rect">
              <a:avLst/>
            </a:prstGeom>
            <a:ln w="12700" cap="flat">
              <a:noFill/>
              <a:miter lim="400000"/>
            </a:ln>
            <a:effectLst/>
          </p:spPr>
        </p:pic>
        <p:pic>
          <p:nvPicPr>
            <p:cNvPr id="251" name="Graphic 7" descr="Graphic 7"/>
            <p:cNvPicPr>
              <a:picLocks noChangeAspect="1"/>
            </p:cNvPicPr>
            <p:nvPr/>
          </p:nvPicPr>
          <p:blipFill>
            <a:blip r:embed="rId3"/>
            <a:srcRect l="65843" t="16506" b="15181"/>
            <a:stretch>
              <a:fillRect/>
            </a:stretch>
          </p:blipFill>
          <p:spPr>
            <a:xfrm>
              <a:off x="792088" y="527611"/>
              <a:ext cx="576065" cy="1152129"/>
            </a:xfrm>
            <a:prstGeom prst="rect">
              <a:avLst/>
            </a:prstGeom>
            <a:ln w="12700" cap="flat">
              <a:noFill/>
              <a:miter lim="400000"/>
            </a:ln>
            <a:effectLst/>
          </p:spPr>
        </p:pic>
        <p:pic>
          <p:nvPicPr>
            <p:cNvPr id="252" name="Graphic 8" descr="Graphic 8"/>
            <p:cNvPicPr>
              <a:picLocks noChangeAspect="1"/>
            </p:cNvPicPr>
            <p:nvPr/>
          </p:nvPicPr>
          <p:blipFill>
            <a:blip r:embed="rId3"/>
            <a:srcRect l="65843" t="16506" b="15181"/>
            <a:stretch>
              <a:fillRect/>
            </a:stretch>
          </p:blipFill>
          <p:spPr>
            <a:xfrm>
              <a:off x="1605386" y="527611"/>
              <a:ext cx="576065" cy="1152129"/>
            </a:xfrm>
            <a:prstGeom prst="rect">
              <a:avLst/>
            </a:prstGeom>
            <a:ln w="12700" cap="flat">
              <a:noFill/>
              <a:miter lim="400000"/>
            </a:ln>
            <a:effectLst/>
          </p:spPr>
        </p:pic>
        <p:pic>
          <p:nvPicPr>
            <p:cNvPr id="253" name="Graphic 9" descr="Graphic 9"/>
            <p:cNvPicPr>
              <a:picLocks noChangeAspect="1"/>
            </p:cNvPicPr>
            <p:nvPr/>
          </p:nvPicPr>
          <p:blipFill>
            <a:blip r:embed="rId3"/>
            <a:srcRect l="65843" t="16506" b="15181"/>
            <a:stretch>
              <a:fillRect/>
            </a:stretch>
          </p:blipFill>
          <p:spPr>
            <a:xfrm>
              <a:off x="2355054" y="545011"/>
              <a:ext cx="576065" cy="1152129"/>
            </a:xfrm>
            <a:prstGeom prst="rect">
              <a:avLst/>
            </a:prstGeom>
            <a:ln w="12700" cap="flat">
              <a:noFill/>
              <a:miter lim="400000"/>
            </a:ln>
            <a:effectLst/>
          </p:spPr>
        </p:pic>
        <p:pic>
          <p:nvPicPr>
            <p:cNvPr id="254" name="Graphic 10" descr="Graphic 10"/>
            <p:cNvPicPr>
              <a:picLocks noChangeAspect="1"/>
            </p:cNvPicPr>
            <p:nvPr/>
          </p:nvPicPr>
          <p:blipFill>
            <a:blip r:embed="rId3"/>
            <a:srcRect l="65843" t="16506" b="15181"/>
            <a:stretch>
              <a:fillRect/>
            </a:stretch>
          </p:blipFill>
          <p:spPr>
            <a:xfrm>
              <a:off x="3147142" y="545011"/>
              <a:ext cx="576065" cy="1152129"/>
            </a:xfrm>
            <a:prstGeom prst="rect">
              <a:avLst/>
            </a:prstGeom>
            <a:ln w="12700" cap="flat">
              <a:noFill/>
              <a:miter lim="400000"/>
            </a:ln>
            <a:effectLst/>
          </p:spPr>
        </p:pic>
        <p:pic>
          <p:nvPicPr>
            <p:cNvPr id="255" name="Graphic 11" descr="Graphic 11"/>
            <p:cNvPicPr>
              <a:picLocks noChangeAspect="1"/>
            </p:cNvPicPr>
            <p:nvPr/>
          </p:nvPicPr>
          <p:blipFill>
            <a:blip r:embed="rId3"/>
            <a:srcRect l="65843" t="16506" b="15181"/>
            <a:stretch>
              <a:fillRect/>
            </a:stretch>
          </p:blipFill>
          <p:spPr>
            <a:xfrm>
              <a:off x="3960440" y="545011"/>
              <a:ext cx="576065" cy="1152129"/>
            </a:xfrm>
            <a:prstGeom prst="rect">
              <a:avLst/>
            </a:prstGeom>
            <a:ln w="12700" cap="flat">
              <a:noFill/>
              <a:miter lim="400000"/>
            </a:ln>
            <a:effectLst/>
          </p:spPr>
        </p:pic>
        <p:pic>
          <p:nvPicPr>
            <p:cNvPr id="256" name="Graphic 12" descr="Graphic 12"/>
            <p:cNvPicPr>
              <a:picLocks noChangeAspect="1"/>
            </p:cNvPicPr>
            <p:nvPr/>
          </p:nvPicPr>
          <p:blipFill>
            <a:blip r:embed="rId3"/>
            <a:srcRect l="65843" t="16506" b="15181"/>
            <a:stretch>
              <a:fillRect/>
            </a:stretch>
          </p:blipFill>
          <p:spPr>
            <a:xfrm>
              <a:off x="4753239" y="545011"/>
              <a:ext cx="576065" cy="1152129"/>
            </a:xfrm>
            <a:prstGeom prst="rect">
              <a:avLst/>
            </a:prstGeom>
            <a:ln w="12700" cap="flat">
              <a:noFill/>
              <a:miter lim="400000"/>
            </a:ln>
            <a:effectLst/>
          </p:spPr>
        </p:pic>
        <p:pic>
          <p:nvPicPr>
            <p:cNvPr id="257" name="Graphic 13" descr="Graphic 13"/>
            <p:cNvPicPr>
              <a:picLocks noChangeAspect="1"/>
            </p:cNvPicPr>
            <p:nvPr/>
          </p:nvPicPr>
          <p:blipFill>
            <a:blip r:embed="rId3"/>
            <a:srcRect l="65843" t="16506" b="15181"/>
            <a:stretch>
              <a:fillRect/>
            </a:stretch>
          </p:blipFill>
          <p:spPr>
            <a:xfrm>
              <a:off x="5545327" y="545011"/>
              <a:ext cx="576065" cy="1152129"/>
            </a:xfrm>
            <a:prstGeom prst="rect">
              <a:avLst/>
            </a:prstGeom>
            <a:ln w="12700" cap="flat">
              <a:noFill/>
              <a:miter lim="400000"/>
            </a:ln>
            <a:effectLst/>
          </p:spPr>
        </p:pic>
        <p:pic>
          <p:nvPicPr>
            <p:cNvPr id="258" name="Graphic 14" descr="Graphic 14"/>
            <p:cNvPicPr>
              <a:picLocks noChangeAspect="1"/>
            </p:cNvPicPr>
            <p:nvPr/>
          </p:nvPicPr>
          <p:blipFill>
            <a:blip r:embed="rId3"/>
            <a:srcRect l="65843" t="16506" b="15181"/>
            <a:stretch>
              <a:fillRect/>
            </a:stretch>
          </p:blipFill>
          <p:spPr>
            <a:xfrm>
              <a:off x="6358625" y="545011"/>
              <a:ext cx="576065" cy="1152129"/>
            </a:xfrm>
            <a:prstGeom prst="rect">
              <a:avLst/>
            </a:prstGeom>
            <a:ln w="12700" cap="flat">
              <a:noFill/>
              <a:miter lim="400000"/>
            </a:ln>
            <a:effectLst/>
          </p:spPr>
        </p:pic>
        <p:sp>
          <p:nvSpPr>
            <p:cNvPr id="259" name="Straight Arrow Connector 17"/>
            <p:cNvSpPr/>
            <p:nvPr/>
          </p:nvSpPr>
          <p:spPr>
            <a:xfrm flipH="1">
              <a:off x="432048" y="40955"/>
              <a:ext cx="2880321" cy="486657"/>
            </a:xfrm>
            <a:prstGeom prst="line">
              <a:avLst/>
            </a:prstGeom>
            <a:noFill/>
            <a:ln w="9525" cap="flat">
              <a:solidFill>
                <a:srgbClr val="000000"/>
              </a:solidFill>
              <a:prstDash val="solid"/>
              <a:round/>
              <a:tailEnd type="triangle" w="med" len="med"/>
            </a:ln>
            <a:effectLst/>
          </p:spPr>
          <p:txBody>
            <a:bodyPr wrap="square" lIns="45719" tIns="45719" rIns="45719" bIns="45719" numCol="1" anchor="t">
              <a:noAutofit/>
            </a:bodyPr>
            <a:lstStyle/>
            <a:p>
              <a:endParaRPr/>
            </a:p>
          </p:txBody>
        </p:sp>
        <p:sp>
          <p:nvSpPr>
            <p:cNvPr id="260" name="Straight Arrow Connector 18"/>
            <p:cNvSpPr/>
            <p:nvPr/>
          </p:nvSpPr>
          <p:spPr>
            <a:xfrm flipH="1">
              <a:off x="1224136" y="40955"/>
              <a:ext cx="2211039" cy="504057"/>
            </a:xfrm>
            <a:prstGeom prst="line">
              <a:avLst/>
            </a:prstGeom>
            <a:noFill/>
            <a:ln w="9525" cap="flat">
              <a:solidFill>
                <a:srgbClr val="000000"/>
              </a:solidFill>
              <a:prstDash val="solid"/>
              <a:round/>
              <a:tailEnd type="triangle" w="med" len="med"/>
            </a:ln>
            <a:effectLst/>
          </p:spPr>
          <p:txBody>
            <a:bodyPr wrap="square" lIns="45719" tIns="45719" rIns="45719" bIns="45719" numCol="1" anchor="t">
              <a:noAutofit/>
            </a:bodyPr>
            <a:lstStyle/>
            <a:p>
              <a:endParaRPr/>
            </a:p>
          </p:txBody>
        </p:sp>
        <p:sp>
          <p:nvSpPr>
            <p:cNvPr id="261" name="Straight Arrow Connector 20"/>
            <p:cNvSpPr/>
            <p:nvPr/>
          </p:nvSpPr>
          <p:spPr>
            <a:xfrm flipH="1">
              <a:off x="2159530" y="76959"/>
              <a:ext cx="1281721" cy="468053"/>
            </a:xfrm>
            <a:prstGeom prst="line">
              <a:avLst/>
            </a:prstGeom>
            <a:noFill/>
            <a:ln w="9525" cap="flat">
              <a:solidFill>
                <a:srgbClr val="000000"/>
              </a:solidFill>
              <a:prstDash val="solid"/>
              <a:round/>
              <a:tailEnd type="triangle" w="med" len="med"/>
            </a:ln>
            <a:effectLst/>
          </p:spPr>
          <p:txBody>
            <a:bodyPr wrap="square" lIns="45719" tIns="45719" rIns="45719" bIns="45719" numCol="1" anchor="t">
              <a:noAutofit/>
            </a:bodyPr>
            <a:lstStyle/>
            <a:p>
              <a:endParaRPr/>
            </a:p>
          </p:txBody>
        </p:sp>
        <p:sp>
          <p:nvSpPr>
            <p:cNvPr id="262" name="Straight Arrow Connector 22"/>
            <p:cNvSpPr/>
            <p:nvPr/>
          </p:nvSpPr>
          <p:spPr>
            <a:xfrm flipH="1">
              <a:off x="2735594" y="31652"/>
              <a:ext cx="735927" cy="540447"/>
            </a:xfrm>
            <a:prstGeom prst="line">
              <a:avLst/>
            </a:prstGeom>
            <a:noFill/>
            <a:ln w="9525" cap="flat">
              <a:solidFill>
                <a:srgbClr val="000000"/>
              </a:solidFill>
              <a:prstDash val="solid"/>
              <a:round/>
              <a:tailEnd type="triangle" w="med" len="med"/>
            </a:ln>
            <a:effectLst/>
          </p:spPr>
          <p:txBody>
            <a:bodyPr wrap="square" lIns="45719" tIns="45719" rIns="45719" bIns="45719" numCol="1" anchor="t">
              <a:noAutofit/>
            </a:bodyPr>
            <a:lstStyle/>
            <a:p>
              <a:endParaRPr/>
            </a:p>
          </p:txBody>
        </p:sp>
        <p:sp>
          <p:nvSpPr>
            <p:cNvPr id="263" name="Straight Arrow Connector 25"/>
            <p:cNvSpPr/>
            <p:nvPr/>
          </p:nvSpPr>
          <p:spPr>
            <a:xfrm flipH="1">
              <a:off x="3435174" y="23555"/>
              <a:ext cx="21211" cy="521457"/>
            </a:xfrm>
            <a:prstGeom prst="line">
              <a:avLst/>
            </a:prstGeom>
            <a:noFill/>
            <a:ln w="9525" cap="flat">
              <a:solidFill>
                <a:srgbClr val="000000"/>
              </a:solidFill>
              <a:prstDash val="solid"/>
              <a:round/>
              <a:tailEnd type="triangle" w="med" len="med"/>
            </a:ln>
            <a:effectLst/>
          </p:spPr>
          <p:txBody>
            <a:bodyPr wrap="square" lIns="45719" tIns="45719" rIns="45719" bIns="45719" numCol="1" anchor="t">
              <a:noAutofit/>
            </a:bodyPr>
            <a:lstStyle/>
            <a:p>
              <a:endParaRPr/>
            </a:p>
          </p:txBody>
        </p:sp>
        <p:sp>
          <p:nvSpPr>
            <p:cNvPr id="264" name="Straight Arrow Connector 28"/>
            <p:cNvSpPr/>
            <p:nvPr/>
          </p:nvSpPr>
          <p:spPr>
            <a:xfrm>
              <a:off x="3468483" y="23555"/>
              <a:ext cx="635264" cy="521457"/>
            </a:xfrm>
            <a:prstGeom prst="line">
              <a:avLst/>
            </a:prstGeom>
            <a:noFill/>
            <a:ln w="9525" cap="flat">
              <a:solidFill>
                <a:srgbClr val="000000"/>
              </a:solidFill>
              <a:prstDash val="solid"/>
              <a:round/>
              <a:tailEnd type="triangle" w="med" len="med"/>
            </a:ln>
            <a:effectLst/>
          </p:spPr>
          <p:txBody>
            <a:bodyPr wrap="square" lIns="45719" tIns="45719" rIns="45719" bIns="45719" numCol="1" anchor="t">
              <a:noAutofit/>
            </a:bodyPr>
            <a:lstStyle/>
            <a:p>
              <a:endParaRPr/>
            </a:p>
          </p:txBody>
        </p:sp>
        <p:sp>
          <p:nvSpPr>
            <p:cNvPr id="265" name="Straight Arrow Connector 31"/>
            <p:cNvSpPr/>
            <p:nvPr/>
          </p:nvSpPr>
          <p:spPr>
            <a:xfrm>
              <a:off x="3524192" y="31653"/>
              <a:ext cx="1299635" cy="540362"/>
            </a:xfrm>
            <a:prstGeom prst="line">
              <a:avLst/>
            </a:prstGeom>
            <a:noFill/>
            <a:ln w="9525" cap="flat">
              <a:solidFill>
                <a:srgbClr val="000000"/>
              </a:solidFill>
              <a:prstDash val="solid"/>
              <a:round/>
              <a:tailEnd type="triangle" w="med" len="med"/>
            </a:ln>
            <a:effectLst/>
          </p:spPr>
          <p:txBody>
            <a:bodyPr wrap="square" lIns="45719" tIns="45719" rIns="45719" bIns="45719" numCol="1" anchor="t">
              <a:noAutofit/>
            </a:bodyPr>
            <a:lstStyle/>
            <a:p>
              <a:endParaRPr/>
            </a:p>
          </p:txBody>
        </p:sp>
        <p:sp>
          <p:nvSpPr>
            <p:cNvPr id="266" name="Straight Arrow Connector 34"/>
            <p:cNvSpPr/>
            <p:nvPr/>
          </p:nvSpPr>
          <p:spPr>
            <a:xfrm>
              <a:off x="3441249" y="18151"/>
              <a:ext cx="2214669" cy="563165"/>
            </a:xfrm>
            <a:prstGeom prst="line">
              <a:avLst/>
            </a:prstGeom>
            <a:noFill/>
            <a:ln w="9525" cap="flat">
              <a:solidFill>
                <a:srgbClr val="000000"/>
              </a:solidFill>
              <a:prstDash val="solid"/>
              <a:round/>
              <a:tailEnd type="triangle" w="med" len="med"/>
            </a:ln>
            <a:effectLst/>
          </p:spPr>
          <p:txBody>
            <a:bodyPr wrap="square" lIns="45719" tIns="45719" rIns="45719" bIns="45719" numCol="1" anchor="t">
              <a:noAutofit/>
            </a:bodyPr>
            <a:lstStyle/>
            <a:p>
              <a:endParaRPr/>
            </a:p>
          </p:txBody>
        </p:sp>
        <p:sp>
          <p:nvSpPr>
            <p:cNvPr id="267" name="Straight Arrow Connector 36"/>
            <p:cNvSpPr/>
            <p:nvPr/>
          </p:nvSpPr>
          <p:spPr>
            <a:xfrm>
              <a:off x="3453349" y="-1"/>
              <a:ext cx="3131887" cy="518673"/>
            </a:xfrm>
            <a:prstGeom prst="line">
              <a:avLst/>
            </a:prstGeom>
            <a:noFill/>
            <a:ln w="9525" cap="flat">
              <a:solidFill>
                <a:srgbClr val="000000"/>
              </a:solidFill>
              <a:prstDash val="solid"/>
              <a:round/>
              <a:tailEnd type="triangle" w="med" len="med"/>
            </a:ln>
            <a:effectLst/>
          </p:spPr>
          <p:txBody>
            <a:bodyPr wrap="square" lIns="45719" tIns="45719" rIns="45719" bIns="45719" numCol="1" anchor="t">
              <a:noAutofit/>
            </a:bodyPr>
            <a:lstStyle/>
            <a:p>
              <a:endParaRPr/>
            </a:p>
          </p:txBody>
        </p:sp>
      </p:grpSp>
      <p:pic>
        <p:nvPicPr>
          <p:cNvPr id="269" name="Graphic 5" descr="Graphic 5"/>
          <p:cNvPicPr>
            <a:picLocks noChangeAspect="1"/>
          </p:cNvPicPr>
          <p:nvPr/>
        </p:nvPicPr>
        <p:blipFill>
          <a:blip r:embed="rId3"/>
          <a:srcRect l="65843" t="16506" b="15181"/>
          <a:stretch>
            <a:fillRect/>
          </a:stretch>
        </p:blipFill>
        <p:spPr>
          <a:xfrm>
            <a:off x="4262758" y="1124744"/>
            <a:ext cx="576065" cy="1152129"/>
          </a:xfrm>
          <a:prstGeom prst="rect">
            <a:avLst/>
          </a:prstGeom>
          <a:ln w="12700">
            <a:miter lim="400000"/>
          </a:ln>
        </p:spPr>
      </p:pic>
      <p:grpSp>
        <p:nvGrpSpPr>
          <p:cNvPr id="280" name="Group 61"/>
          <p:cNvGrpSpPr/>
          <p:nvPr/>
        </p:nvGrpSpPr>
        <p:grpSpPr>
          <a:xfrm>
            <a:off x="1572570" y="3492912"/>
            <a:ext cx="6128282" cy="2672244"/>
            <a:chOff x="0" y="0"/>
            <a:chExt cx="6128280" cy="2672243"/>
          </a:xfrm>
        </p:grpSpPr>
        <p:pic>
          <p:nvPicPr>
            <p:cNvPr id="270" name="Graphic 15" descr="Graphic 15"/>
            <p:cNvPicPr>
              <a:picLocks noChangeAspect="1"/>
            </p:cNvPicPr>
            <p:nvPr/>
          </p:nvPicPr>
          <p:blipFill>
            <a:blip r:embed="rId3"/>
            <a:srcRect l="65843" t="16506" b="15181"/>
            <a:stretch>
              <a:fillRect/>
            </a:stretch>
          </p:blipFill>
          <p:spPr>
            <a:xfrm>
              <a:off x="2711396" y="1520116"/>
              <a:ext cx="576065" cy="1152129"/>
            </a:xfrm>
            <a:prstGeom prst="rect">
              <a:avLst/>
            </a:prstGeom>
            <a:ln w="12700" cap="flat">
              <a:noFill/>
              <a:miter lim="400000"/>
            </a:ln>
            <a:effectLst/>
          </p:spPr>
        </p:pic>
        <p:sp>
          <p:nvSpPr>
            <p:cNvPr id="271" name="Straight Arrow Connector 38"/>
            <p:cNvSpPr/>
            <p:nvPr/>
          </p:nvSpPr>
          <p:spPr>
            <a:xfrm>
              <a:off x="2996393" y="134347"/>
              <a:ext cx="3036" cy="1385770"/>
            </a:xfrm>
            <a:prstGeom prst="line">
              <a:avLst/>
            </a:prstGeom>
            <a:noFill/>
            <a:ln w="9525" cap="flat">
              <a:solidFill>
                <a:srgbClr val="000000"/>
              </a:solidFill>
              <a:prstDash val="solid"/>
              <a:round/>
              <a:tailEnd type="triangle" w="med" len="med"/>
            </a:ln>
            <a:effectLst/>
          </p:spPr>
          <p:txBody>
            <a:bodyPr wrap="square" lIns="45719" tIns="45719" rIns="45719" bIns="45719" numCol="1" anchor="t">
              <a:noAutofit/>
            </a:bodyPr>
            <a:lstStyle/>
            <a:p>
              <a:endParaRPr/>
            </a:p>
          </p:txBody>
        </p:sp>
        <p:sp>
          <p:nvSpPr>
            <p:cNvPr id="272" name="Straight Arrow Connector 40"/>
            <p:cNvSpPr/>
            <p:nvPr/>
          </p:nvSpPr>
          <p:spPr>
            <a:xfrm>
              <a:off x="2267702" y="58380"/>
              <a:ext cx="717756" cy="1461736"/>
            </a:xfrm>
            <a:prstGeom prst="line">
              <a:avLst/>
            </a:prstGeom>
            <a:noFill/>
            <a:ln w="9525" cap="flat">
              <a:solidFill>
                <a:srgbClr val="000000"/>
              </a:solidFill>
              <a:prstDash val="solid"/>
              <a:round/>
              <a:tailEnd type="triangle" w="med" len="med"/>
            </a:ln>
            <a:effectLst/>
          </p:spPr>
          <p:txBody>
            <a:bodyPr wrap="square" lIns="45719" tIns="45719" rIns="45719" bIns="45719" numCol="1" anchor="t">
              <a:noAutofit/>
            </a:bodyPr>
            <a:lstStyle/>
            <a:p>
              <a:endParaRPr/>
            </a:p>
          </p:txBody>
        </p:sp>
        <p:sp>
          <p:nvSpPr>
            <p:cNvPr id="273" name="Straight Arrow Connector 42"/>
            <p:cNvSpPr/>
            <p:nvPr/>
          </p:nvSpPr>
          <p:spPr>
            <a:xfrm>
              <a:off x="1533753" y="22074"/>
              <a:ext cx="1352191" cy="1508979"/>
            </a:xfrm>
            <a:prstGeom prst="line">
              <a:avLst/>
            </a:prstGeom>
            <a:noFill/>
            <a:ln w="9525" cap="flat">
              <a:solidFill>
                <a:srgbClr val="000000"/>
              </a:solidFill>
              <a:prstDash val="solid"/>
              <a:round/>
              <a:tailEnd type="triangle" w="med" len="med"/>
            </a:ln>
            <a:effectLst/>
          </p:spPr>
          <p:txBody>
            <a:bodyPr wrap="square" lIns="45719" tIns="45719" rIns="45719" bIns="45719" numCol="1" anchor="t">
              <a:noAutofit/>
            </a:bodyPr>
            <a:lstStyle/>
            <a:p>
              <a:endParaRPr/>
            </a:p>
          </p:txBody>
        </p:sp>
        <p:sp>
          <p:nvSpPr>
            <p:cNvPr id="274" name="Straight Arrow Connector 44"/>
            <p:cNvSpPr/>
            <p:nvPr/>
          </p:nvSpPr>
          <p:spPr>
            <a:xfrm>
              <a:off x="739042" y="4674"/>
              <a:ext cx="2059629" cy="1553466"/>
            </a:xfrm>
            <a:prstGeom prst="line">
              <a:avLst/>
            </a:prstGeom>
            <a:noFill/>
            <a:ln w="9525" cap="flat">
              <a:solidFill>
                <a:srgbClr val="000000"/>
              </a:solidFill>
              <a:prstDash val="solid"/>
              <a:round/>
              <a:tailEnd type="triangle" w="med" len="med"/>
            </a:ln>
            <a:effectLst/>
          </p:spPr>
          <p:txBody>
            <a:bodyPr wrap="square" lIns="45719" tIns="45719" rIns="45719" bIns="45719" numCol="1" anchor="t">
              <a:noAutofit/>
            </a:bodyPr>
            <a:lstStyle/>
            <a:p>
              <a:endParaRPr/>
            </a:p>
          </p:txBody>
        </p:sp>
        <p:sp>
          <p:nvSpPr>
            <p:cNvPr id="275" name="Straight Arrow Connector 46"/>
            <p:cNvSpPr/>
            <p:nvPr/>
          </p:nvSpPr>
          <p:spPr>
            <a:xfrm>
              <a:off x="0" y="25880"/>
              <a:ext cx="2699158" cy="1570863"/>
            </a:xfrm>
            <a:prstGeom prst="line">
              <a:avLst/>
            </a:prstGeom>
            <a:noFill/>
            <a:ln w="9525" cap="flat">
              <a:solidFill>
                <a:srgbClr val="000000"/>
              </a:solidFill>
              <a:prstDash val="solid"/>
              <a:round/>
              <a:tailEnd type="triangle" w="med" len="med"/>
            </a:ln>
            <a:effectLst/>
          </p:spPr>
          <p:txBody>
            <a:bodyPr wrap="square" lIns="45719" tIns="45719" rIns="45719" bIns="45719" numCol="1" anchor="t">
              <a:noAutofit/>
            </a:bodyPr>
            <a:lstStyle/>
            <a:p>
              <a:endParaRPr/>
            </a:p>
          </p:txBody>
        </p:sp>
        <p:sp>
          <p:nvSpPr>
            <p:cNvPr id="276" name="Straight Arrow Connector 48"/>
            <p:cNvSpPr/>
            <p:nvPr/>
          </p:nvSpPr>
          <p:spPr>
            <a:xfrm flipH="1">
              <a:off x="3151956" y="4675"/>
              <a:ext cx="590155" cy="1506140"/>
            </a:xfrm>
            <a:prstGeom prst="line">
              <a:avLst/>
            </a:prstGeom>
            <a:noFill/>
            <a:ln w="9525" cap="flat">
              <a:solidFill>
                <a:srgbClr val="000000"/>
              </a:solidFill>
              <a:prstDash val="solid"/>
              <a:round/>
              <a:tailEnd type="triangle" w="med" len="med"/>
            </a:ln>
            <a:effectLst/>
          </p:spPr>
          <p:txBody>
            <a:bodyPr wrap="square" lIns="45719" tIns="45719" rIns="45719" bIns="45719" numCol="1" anchor="t">
              <a:noAutofit/>
            </a:bodyPr>
            <a:lstStyle/>
            <a:p>
              <a:endParaRPr/>
            </a:p>
          </p:txBody>
        </p:sp>
        <p:sp>
          <p:nvSpPr>
            <p:cNvPr id="277" name="Straight Arrow Connector 51"/>
            <p:cNvSpPr/>
            <p:nvPr/>
          </p:nvSpPr>
          <p:spPr>
            <a:xfrm flipH="1">
              <a:off x="3255548" y="0"/>
              <a:ext cx="1271266" cy="1558140"/>
            </a:xfrm>
            <a:prstGeom prst="line">
              <a:avLst/>
            </a:prstGeom>
            <a:noFill/>
            <a:ln w="9525" cap="flat">
              <a:solidFill>
                <a:srgbClr val="000000"/>
              </a:solidFill>
              <a:prstDash val="solid"/>
              <a:round/>
              <a:tailEnd type="triangle" w="med" len="med"/>
            </a:ln>
            <a:effectLst/>
          </p:spPr>
          <p:txBody>
            <a:bodyPr wrap="square" lIns="45719" tIns="45719" rIns="45719" bIns="45719" numCol="1" anchor="t">
              <a:noAutofit/>
            </a:bodyPr>
            <a:lstStyle/>
            <a:p>
              <a:endParaRPr/>
            </a:p>
          </p:txBody>
        </p:sp>
        <p:sp>
          <p:nvSpPr>
            <p:cNvPr id="278" name="Straight Arrow Connector 53"/>
            <p:cNvSpPr/>
            <p:nvPr/>
          </p:nvSpPr>
          <p:spPr>
            <a:xfrm flipH="1">
              <a:off x="3318046" y="51038"/>
              <a:ext cx="1932566" cy="1507103"/>
            </a:xfrm>
            <a:prstGeom prst="line">
              <a:avLst/>
            </a:prstGeom>
            <a:noFill/>
            <a:ln w="9525" cap="flat">
              <a:solidFill>
                <a:srgbClr val="000000"/>
              </a:solidFill>
              <a:prstDash val="solid"/>
              <a:round/>
              <a:tailEnd type="triangle" w="med" len="med"/>
            </a:ln>
            <a:effectLst/>
          </p:spPr>
          <p:txBody>
            <a:bodyPr wrap="square" lIns="45719" tIns="45719" rIns="45719" bIns="45719" numCol="1" anchor="t">
              <a:noAutofit/>
            </a:bodyPr>
            <a:lstStyle/>
            <a:p>
              <a:endParaRPr/>
            </a:p>
          </p:txBody>
        </p:sp>
        <p:sp>
          <p:nvSpPr>
            <p:cNvPr id="279" name="Straight Arrow Connector 55"/>
            <p:cNvSpPr/>
            <p:nvPr/>
          </p:nvSpPr>
          <p:spPr>
            <a:xfrm flipH="1">
              <a:off x="3451305" y="4193"/>
              <a:ext cx="2676976" cy="1592551"/>
            </a:xfrm>
            <a:prstGeom prst="line">
              <a:avLst/>
            </a:prstGeom>
            <a:noFill/>
            <a:ln w="9525" cap="flat">
              <a:solidFill>
                <a:srgbClr val="000000"/>
              </a:solidFill>
              <a:prstDash val="solid"/>
              <a:round/>
              <a:tailEnd type="triangle" w="med" len="med"/>
            </a:ln>
            <a:effectLst/>
          </p:spPr>
          <p:txBody>
            <a:bodyPr wrap="square" lIns="45719" tIns="45719" rIns="45719" bIns="45719" numCol="1" anchor="t">
              <a:noAutofit/>
            </a:bodyPr>
            <a:lstStyle/>
            <a:p>
              <a:endParaRPr/>
            </a:p>
          </p:txBody>
        </p:sp>
      </p:grpSp>
      <p:grpSp>
        <p:nvGrpSpPr>
          <p:cNvPr id="283" name="Speech Bubble: Rectangle with Corners Rounded 57"/>
          <p:cNvGrpSpPr/>
          <p:nvPr/>
        </p:nvGrpSpPr>
        <p:grpSpPr>
          <a:xfrm>
            <a:off x="1572570" y="1268758"/>
            <a:ext cx="2529376" cy="751134"/>
            <a:chOff x="0" y="0"/>
            <a:chExt cx="2529375" cy="751133"/>
          </a:xfrm>
        </p:grpSpPr>
        <p:sp>
          <p:nvSpPr>
            <p:cNvPr id="281" name="Shape"/>
            <p:cNvSpPr/>
            <p:nvPr/>
          </p:nvSpPr>
          <p:spPr>
            <a:xfrm>
              <a:off x="0" y="0"/>
              <a:ext cx="2529376" cy="751134"/>
            </a:xfrm>
            <a:custGeom>
              <a:avLst/>
              <a:gdLst/>
              <a:ahLst/>
              <a:cxnLst>
                <a:cxn ang="0">
                  <a:pos x="wd2" y="hd2"/>
                </a:cxn>
                <a:cxn ang="5400000">
                  <a:pos x="wd2" y="hd2"/>
                </a:cxn>
                <a:cxn ang="10800000">
                  <a:pos x="wd2" y="hd2"/>
                </a:cxn>
                <a:cxn ang="16200000">
                  <a:pos x="wd2" y="hd2"/>
                </a:cxn>
              </a:cxnLst>
              <a:rect l="0" t="0" r="r" b="b"/>
              <a:pathLst>
                <a:path w="21600" h="21600" extrusionOk="0">
                  <a:moveTo>
                    <a:pt x="0" y="3600"/>
                  </a:moveTo>
                  <a:cubicBezTo>
                    <a:pt x="0" y="1612"/>
                    <a:pt x="479" y="0"/>
                    <a:pt x="1069" y="0"/>
                  </a:cubicBezTo>
                  <a:lnTo>
                    <a:pt x="7640" y="0"/>
                  </a:lnTo>
                  <a:lnTo>
                    <a:pt x="12029" y="0"/>
                  </a:lnTo>
                  <a:cubicBezTo>
                    <a:pt x="12619" y="0"/>
                    <a:pt x="13098" y="1612"/>
                    <a:pt x="13098" y="3600"/>
                  </a:cubicBezTo>
                  <a:lnTo>
                    <a:pt x="13098" y="3600"/>
                  </a:lnTo>
                  <a:lnTo>
                    <a:pt x="21600" y="9939"/>
                  </a:lnTo>
                  <a:lnTo>
                    <a:pt x="13098" y="9000"/>
                  </a:lnTo>
                  <a:lnTo>
                    <a:pt x="13098" y="18000"/>
                  </a:lnTo>
                  <a:cubicBezTo>
                    <a:pt x="13098" y="19988"/>
                    <a:pt x="12619" y="21600"/>
                    <a:pt x="12029" y="21600"/>
                  </a:cubicBezTo>
                  <a:lnTo>
                    <a:pt x="1069" y="21600"/>
                  </a:lnTo>
                  <a:cubicBezTo>
                    <a:pt x="479" y="21600"/>
                    <a:pt x="0" y="19988"/>
                    <a:pt x="0" y="18000"/>
                  </a:cubicBezTo>
                  <a:lnTo>
                    <a:pt x="0" y="9000"/>
                  </a:lnTo>
                  <a:lnTo>
                    <a:pt x="0" y="3600"/>
                  </a:lnTo>
                  <a:close/>
                </a:path>
              </a:pathLst>
            </a:custGeom>
            <a:solidFill>
              <a:srgbClr val="DDDDDD"/>
            </a:solidFill>
            <a:ln w="25400" cap="flat">
              <a:solidFill>
                <a:srgbClr val="A1A1A1"/>
              </a:solidFill>
              <a:prstDash val="solid"/>
              <a:round/>
            </a:ln>
            <a:effectLst/>
          </p:spPr>
          <p:txBody>
            <a:bodyPr wrap="square" lIns="45719" tIns="45719" rIns="45719" bIns="45719" numCol="1" anchor="ctr">
              <a:noAutofit/>
            </a:bodyPr>
            <a:lstStyle/>
            <a:p>
              <a:pPr algn="ctr">
                <a:defRPr>
                  <a:solidFill>
                    <a:schemeClr val="accent3">
                      <a:lumOff val="44000"/>
                    </a:schemeClr>
                  </a:solidFill>
                </a:defRPr>
              </a:pPr>
              <a:endParaRPr/>
            </a:p>
          </p:txBody>
        </p:sp>
        <p:sp>
          <p:nvSpPr>
            <p:cNvPr id="282" name="Malicious server"/>
            <p:cNvSpPr txBox="1"/>
            <p:nvPr/>
          </p:nvSpPr>
          <p:spPr>
            <a:xfrm>
              <a:off x="95086" y="50446"/>
              <a:ext cx="1343582" cy="650241"/>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tIns="45719" rIns="45719" bIns="45719" numCol="1" anchor="ctr">
              <a:spAutoFit/>
            </a:bodyPr>
            <a:lstStyle>
              <a:lvl1pPr algn="ctr">
                <a:defRPr>
                  <a:effectLst>
                    <a:outerShdw blurRad="38100" dist="19050" dir="2700000" rotWithShape="0">
                      <a:srgbClr val="000000">
                        <a:alpha val="40000"/>
                      </a:srgbClr>
                    </a:outerShdw>
                  </a:effectLst>
                </a:defRPr>
              </a:lvl1pPr>
            </a:lstStyle>
            <a:p>
              <a:r>
                <a:t>Malicious server</a:t>
              </a:r>
            </a:p>
          </p:txBody>
        </p:sp>
      </p:grpSp>
      <p:grpSp>
        <p:nvGrpSpPr>
          <p:cNvPr id="286" name="Speech Bubble: Rectangle with Corners Rounded 58"/>
          <p:cNvGrpSpPr/>
          <p:nvPr/>
        </p:nvGrpSpPr>
        <p:grpSpPr>
          <a:xfrm>
            <a:off x="5579057" y="1282676"/>
            <a:ext cx="3169407" cy="1864260"/>
            <a:chOff x="0" y="0"/>
            <a:chExt cx="3169405" cy="1864258"/>
          </a:xfrm>
        </p:grpSpPr>
        <p:sp>
          <p:nvSpPr>
            <p:cNvPr id="284" name="Shape"/>
            <p:cNvSpPr/>
            <p:nvPr/>
          </p:nvSpPr>
          <p:spPr>
            <a:xfrm>
              <a:off x="0" y="0"/>
              <a:ext cx="3169407" cy="1864259"/>
            </a:xfrm>
            <a:custGeom>
              <a:avLst/>
              <a:gdLst/>
              <a:ahLst/>
              <a:cxnLst>
                <a:cxn ang="0">
                  <a:pos x="wd2" y="hd2"/>
                </a:cxn>
                <a:cxn ang="5400000">
                  <a:pos x="wd2" y="hd2"/>
                </a:cxn>
                <a:cxn ang="10800000">
                  <a:pos x="wd2" y="hd2"/>
                </a:cxn>
                <a:cxn ang="16200000">
                  <a:pos x="wd2" y="hd2"/>
                </a:cxn>
              </a:cxnLst>
              <a:rect l="0" t="0" r="r" b="b"/>
              <a:pathLst>
                <a:path w="21600" h="21600" extrusionOk="0">
                  <a:moveTo>
                    <a:pt x="6939" y="2225"/>
                  </a:moveTo>
                  <a:cubicBezTo>
                    <a:pt x="6939" y="996"/>
                    <a:pt x="7524" y="0"/>
                    <a:pt x="8247" y="0"/>
                  </a:cubicBezTo>
                  <a:lnTo>
                    <a:pt x="9382" y="0"/>
                  </a:lnTo>
                  <a:lnTo>
                    <a:pt x="20291" y="0"/>
                  </a:lnTo>
                  <a:cubicBezTo>
                    <a:pt x="21014" y="0"/>
                    <a:pt x="21600" y="996"/>
                    <a:pt x="21600" y="2225"/>
                  </a:cubicBezTo>
                  <a:lnTo>
                    <a:pt x="21600" y="11124"/>
                  </a:lnTo>
                  <a:cubicBezTo>
                    <a:pt x="21600" y="12353"/>
                    <a:pt x="21014" y="13349"/>
                    <a:pt x="20291" y="13349"/>
                  </a:cubicBezTo>
                  <a:lnTo>
                    <a:pt x="13047" y="13349"/>
                  </a:lnTo>
                  <a:lnTo>
                    <a:pt x="0" y="21600"/>
                  </a:lnTo>
                  <a:lnTo>
                    <a:pt x="9382" y="13349"/>
                  </a:lnTo>
                  <a:lnTo>
                    <a:pt x="8247" y="13349"/>
                  </a:lnTo>
                  <a:cubicBezTo>
                    <a:pt x="7524" y="13349"/>
                    <a:pt x="6939" y="12353"/>
                    <a:pt x="6939" y="11124"/>
                  </a:cubicBezTo>
                  <a:lnTo>
                    <a:pt x="6939" y="11124"/>
                  </a:lnTo>
                  <a:lnTo>
                    <a:pt x="6939" y="7787"/>
                  </a:lnTo>
                  <a:close/>
                </a:path>
              </a:pathLst>
            </a:custGeom>
            <a:solidFill>
              <a:srgbClr val="DDDDDD"/>
            </a:solidFill>
            <a:ln w="25400" cap="flat">
              <a:solidFill>
                <a:srgbClr val="A1A1A1"/>
              </a:solidFill>
              <a:prstDash val="solid"/>
              <a:round/>
            </a:ln>
            <a:effectLst/>
          </p:spPr>
          <p:txBody>
            <a:bodyPr wrap="square" lIns="45719" tIns="45719" rIns="45719" bIns="45719" numCol="1" anchor="ctr">
              <a:noAutofit/>
            </a:bodyPr>
            <a:lstStyle/>
            <a:p>
              <a:pPr algn="ctr">
                <a:defRPr>
                  <a:solidFill>
                    <a:schemeClr val="accent3">
                      <a:lumOff val="44000"/>
                    </a:schemeClr>
                  </a:solidFill>
                </a:defRPr>
              </a:pPr>
              <a:endParaRPr/>
            </a:p>
          </p:txBody>
        </p:sp>
        <p:sp>
          <p:nvSpPr>
            <p:cNvPr id="285" name="Army of compromised computers"/>
            <p:cNvSpPr txBox="1"/>
            <p:nvPr/>
          </p:nvSpPr>
          <p:spPr>
            <a:xfrm>
              <a:off x="1132765" y="111244"/>
              <a:ext cx="1921979" cy="929641"/>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tIns="45719" rIns="45719" bIns="45719" numCol="1" anchor="ctr">
              <a:spAutoFit/>
            </a:bodyPr>
            <a:lstStyle>
              <a:lvl1pPr algn="ctr">
                <a:defRPr>
                  <a:effectLst>
                    <a:outerShdw blurRad="38100" dist="19050" dir="2700000" rotWithShape="0">
                      <a:srgbClr val="000000">
                        <a:alpha val="40000"/>
                      </a:srgbClr>
                    </a:outerShdw>
                  </a:effectLst>
                </a:defRPr>
              </a:lvl1pPr>
            </a:lstStyle>
            <a:p>
              <a:r>
                <a:t>Army of compromised computers</a:t>
              </a:r>
            </a:p>
          </p:txBody>
        </p:sp>
      </p:grpSp>
      <p:grpSp>
        <p:nvGrpSpPr>
          <p:cNvPr id="289" name="Speech Bubble: Rectangle with Corners Rounded 59"/>
          <p:cNvGrpSpPr/>
          <p:nvPr/>
        </p:nvGrpSpPr>
        <p:grpSpPr>
          <a:xfrm>
            <a:off x="4896291" y="4543104"/>
            <a:ext cx="4013470" cy="1152129"/>
            <a:chOff x="0" y="0"/>
            <a:chExt cx="4013468" cy="1152128"/>
          </a:xfrm>
        </p:grpSpPr>
        <p:sp>
          <p:nvSpPr>
            <p:cNvPr id="287" name="Shape"/>
            <p:cNvSpPr/>
            <p:nvPr/>
          </p:nvSpPr>
          <p:spPr>
            <a:xfrm>
              <a:off x="0" y="0"/>
              <a:ext cx="4013470" cy="1152129"/>
            </a:xfrm>
            <a:custGeom>
              <a:avLst/>
              <a:gdLst/>
              <a:ahLst/>
              <a:cxnLst>
                <a:cxn ang="0">
                  <a:pos x="wd2" y="hd2"/>
                </a:cxn>
                <a:cxn ang="5400000">
                  <a:pos x="wd2" y="hd2"/>
                </a:cxn>
                <a:cxn ang="10800000">
                  <a:pos x="wd2" y="hd2"/>
                </a:cxn>
                <a:cxn ang="16200000">
                  <a:pos x="wd2" y="hd2"/>
                </a:cxn>
              </a:cxnLst>
              <a:rect l="0" t="0" r="r" b="b"/>
              <a:pathLst>
                <a:path w="21600" h="21600" extrusionOk="0">
                  <a:moveTo>
                    <a:pt x="10022" y="3600"/>
                  </a:moveTo>
                  <a:cubicBezTo>
                    <a:pt x="10022" y="1612"/>
                    <a:pt x="10485" y="0"/>
                    <a:pt x="11055" y="0"/>
                  </a:cubicBezTo>
                  <a:lnTo>
                    <a:pt x="11952" y="0"/>
                  </a:lnTo>
                  <a:lnTo>
                    <a:pt x="20567" y="0"/>
                  </a:lnTo>
                  <a:cubicBezTo>
                    <a:pt x="21137" y="0"/>
                    <a:pt x="21600" y="1612"/>
                    <a:pt x="21600" y="3600"/>
                  </a:cubicBezTo>
                  <a:lnTo>
                    <a:pt x="21600" y="18000"/>
                  </a:lnTo>
                  <a:cubicBezTo>
                    <a:pt x="21600" y="19988"/>
                    <a:pt x="21137" y="21600"/>
                    <a:pt x="20567" y="21600"/>
                  </a:cubicBezTo>
                  <a:lnTo>
                    <a:pt x="11055" y="21600"/>
                  </a:lnTo>
                  <a:cubicBezTo>
                    <a:pt x="10485" y="21600"/>
                    <a:pt x="10022" y="19988"/>
                    <a:pt x="10022" y="18000"/>
                  </a:cubicBezTo>
                  <a:lnTo>
                    <a:pt x="10022" y="18000"/>
                  </a:lnTo>
                  <a:lnTo>
                    <a:pt x="0" y="19654"/>
                  </a:lnTo>
                  <a:lnTo>
                    <a:pt x="10022" y="12600"/>
                  </a:lnTo>
                  <a:close/>
                </a:path>
              </a:pathLst>
            </a:custGeom>
            <a:solidFill>
              <a:srgbClr val="DDDDDD"/>
            </a:solidFill>
            <a:ln w="25400" cap="flat">
              <a:solidFill>
                <a:srgbClr val="A1A1A1"/>
              </a:solidFill>
              <a:prstDash val="solid"/>
              <a:round/>
            </a:ln>
            <a:effectLst/>
          </p:spPr>
          <p:txBody>
            <a:bodyPr wrap="square" lIns="45719" tIns="45719" rIns="45719" bIns="45719" numCol="1" anchor="ctr">
              <a:noAutofit/>
            </a:bodyPr>
            <a:lstStyle/>
            <a:p>
              <a:pPr algn="ctr">
                <a:defRPr>
                  <a:solidFill>
                    <a:schemeClr val="accent3">
                      <a:lumOff val="44000"/>
                    </a:schemeClr>
                  </a:solidFill>
                </a:defRPr>
              </a:pPr>
              <a:endParaRPr/>
            </a:p>
          </p:txBody>
        </p:sp>
        <p:sp>
          <p:nvSpPr>
            <p:cNvPr id="288" name="Server being attacked"/>
            <p:cNvSpPr txBox="1"/>
            <p:nvPr/>
          </p:nvSpPr>
          <p:spPr>
            <a:xfrm>
              <a:off x="1976829" y="250944"/>
              <a:ext cx="1921979" cy="650241"/>
            </a:xfrm>
            <a:prstGeom prst="rect">
              <a:avLst/>
            </a:prstGeom>
            <a:noFill/>
            <a:ln w="12700" cap="flat">
              <a:noFill/>
              <a:miter lim="400000"/>
            </a:ln>
            <a:effectLst/>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tIns="45719" rIns="45719" bIns="45719" numCol="1" anchor="ctr">
              <a:spAutoFit/>
            </a:bodyPr>
            <a:lstStyle>
              <a:lvl1pPr algn="ctr">
                <a:defRPr>
                  <a:effectLst>
                    <a:outerShdw blurRad="38100" dist="19050" dir="2700000" rotWithShape="0">
                      <a:srgbClr val="000000">
                        <a:alpha val="40000"/>
                      </a:srgbClr>
                    </a:outerShdw>
                  </a:effectLst>
                </a:defRPr>
              </a:lvl1pPr>
            </a:lstStyle>
            <a:p>
              <a:r>
                <a:t>Server being attacked</a:t>
              </a:r>
            </a:p>
          </p:txBody>
        </p:sp>
      </p:grpSp>
      <p:sp>
        <p:nvSpPr>
          <p:cNvPr id="2" name="Footer Placeholder 4">
            <a:extLst>
              <a:ext uri="{FF2B5EF4-FFF2-40B4-BE49-F238E27FC236}">
                <a16:creationId xmlns:a16="http://schemas.microsoft.com/office/drawing/2014/main" id="{81CEF20E-8797-A24D-EF5F-4DE84297B421}"/>
              </a:ext>
            </a:extLst>
          </p:cNvPr>
          <p:cNvSpPr txBox="1"/>
          <p:nvPr/>
        </p:nvSpPr>
        <p:spPr>
          <a:xfrm>
            <a:off x="514032" y="6453187"/>
            <a:ext cx="6820536" cy="24622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a:defRPr sz="1100">
                <a:latin typeface="+mn-lt"/>
                <a:ea typeface="+mn-ea"/>
                <a:cs typeface="+mn-cs"/>
                <a:sym typeface="Arial"/>
              </a:defRPr>
            </a:pPr>
            <a:r>
              <a:rPr sz="1000" dirty="0">
                <a:latin typeface="+mn-lt"/>
              </a:rPr>
              <a:t>© Pearson Education Ltd 2022. Copying permitted for purchasing institution only.</a:t>
            </a:r>
            <a:r>
              <a:rPr sz="1000" dirty="0">
                <a:latin typeface="+mn-lt"/>
                <a:ea typeface="Verdana"/>
                <a:cs typeface="Verdana"/>
                <a:sym typeface="Verdana"/>
              </a:rPr>
              <a:t> </a:t>
            </a:r>
            <a:r>
              <a:rPr lang="en-GB" sz="1000" dirty="0">
                <a:solidFill>
                  <a:srgbClr val="000000"/>
                </a:solidFill>
                <a:effectLst/>
                <a:latin typeface="+mn-lt"/>
                <a:ea typeface="Calibri" panose="020F0502020204030204" pitchFamily="34" charset="0"/>
              </a:rPr>
              <a:t>This material is not copyright free.</a:t>
            </a:r>
            <a:endParaRPr sz="1000" dirty="0">
              <a:latin typeface="+mn-lt"/>
              <a:ea typeface="Verdana"/>
              <a:cs typeface="Verdana"/>
              <a:sym typeface="Verdana"/>
            </a:endParaRPr>
          </a:p>
        </p:txBody>
      </p:sp>
    </p:spTree>
  </p:cSld>
  <p:clrMapOvr>
    <a:masterClrMapping/>
  </p:clrMapOvr>
  <mc:AlternateContent xmlns:mc="http://schemas.openxmlformats.org/markup-compatibility/2006" xmlns:p14="http://schemas.microsoft.com/office/powerpoint/2010/main">
    <mc:Choice Requires="p14">
      <p:transition spd="slow">
        <p:fade/>
      </p:transition>
    </mc:Choice>
    <mc:Fallback xmlns:a14="http://schemas.microsoft.com/office/drawing/2010/main" xmlns:m="http://schemas.openxmlformats.org/officeDocument/2006/math" xmlns="">
      <p:transition spd="med">
        <p:fade/>
      </p:transition>
    </mc:Fallback>
  </mc:AlternateContent>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0" presetClass="entr" fill="hold" grpId="1" nodeType="clickEffect">
                                  <p:stCondLst>
                                    <p:cond delay="0"/>
                                  </p:stCondLst>
                                  <p:iterate>
                                    <p:tmAbs val="0"/>
                                  </p:iterate>
                                  <p:childTnLst>
                                    <p:set>
                                      <p:cBhvr>
                                        <p:cTn id="6" fill="hold"/>
                                        <p:tgtEl>
                                          <p:spTgt spid="269"/>
                                        </p:tgtEl>
                                        <p:attrNameLst>
                                          <p:attrName>style.visibility</p:attrName>
                                        </p:attrNameLst>
                                      </p:cBhvr>
                                      <p:to>
                                        <p:strVal val="visible"/>
                                      </p:to>
                                    </p:set>
                                    <p:animEffect transition="in" filter="fade">
                                      <p:cBhvr>
                                        <p:cTn id="7" dur="500"/>
                                        <p:tgtEl>
                                          <p:spTgt spid="269"/>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fill="hold" grpId="2" nodeType="clickEffect">
                                  <p:stCondLst>
                                    <p:cond delay="0"/>
                                  </p:stCondLst>
                                  <p:iterate>
                                    <p:tmAbs val="0"/>
                                  </p:iterate>
                                  <p:childTnLst>
                                    <p:set>
                                      <p:cBhvr>
                                        <p:cTn id="11" fill="hold"/>
                                        <p:tgtEl>
                                          <p:spTgt spid="283"/>
                                        </p:tgtEl>
                                        <p:attrNameLst>
                                          <p:attrName>style.visibility</p:attrName>
                                        </p:attrNameLst>
                                      </p:cBhvr>
                                      <p:to>
                                        <p:strVal val="visible"/>
                                      </p:to>
                                    </p:set>
                                    <p:animEffect transition="in" filter="fade">
                                      <p:cBhvr>
                                        <p:cTn id="12" dur="500"/>
                                        <p:tgtEl>
                                          <p:spTgt spid="283"/>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fill="hold" grpId="3" nodeType="clickEffect">
                                  <p:stCondLst>
                                    <p:cond delay="0"/>
                                  </p:stCondLst>
                                  <p:iterate>
                                    <p:tmAbs val="0"/>
                                  </p:iterate>
                                  <p:childTnLst>
                                    <p:set>
                                      <p:cBhvr>
                                        <p:cTn id="16" fill="hold"/>
                                        <p:tgtEl>
                                          <p:spTgt spid="268"/>
                                        </p:tgtEl>
                                        <p:attrNameLst>
                                          <p:attrName>style.visibility</p:attrName>
                                        </p:attrNameLst>
                                      </p:cBhvr>
                                      <p:to>
                                        <p:strVal val="visible"/>
                                      </p:to>
                                    </p:set>
                                    <p:animEffect transition="in" filter="fade">
                                      <p:cBhvr>
                                        <p:cTn id="17" dur="500"/>
                                        <p:tgtEl>
                                          <p:spTgt spid="268"/>
                                        </p:tgtEl>
                                      </p:cBhvr>
                                    </p:animEffect>
                                  </p:childTnLst>
                                </p:cTn>
                              </p:par>
                            </p:childTnLst>
                          </p:cTn>
                        </p:par>
                        <p:par>
                          <p:cTn id="18" fill="hold">
                            <p:stCondLst>
                              <p:cond delay="500"/>
                            </p:stCondLst>
                            <p:childTnLst>
                              <p:par>
                                <p:cTn id="19" presetID="10" presetClass="exit" fill="hold" grpId="4" nodeType="afterEffect">
                                  <p:stCondLst>
                                    <p:cond delay="0"/>
                                  </p:stCondLst>
                                  <p:iterate>
                                    <p:tmAbs val="0"/>
                                  </p:iterate>
                                  <p:childTnLst>
                                    <p:animEffect transition="out" filter="fade">
                                      <p:cBhvr>
                                        <p:cTn id="20" dur="500" fill="hold"/>
                                        <p:tgtEl>
                                          <p:spTgt spid="283"/>
                                        </p:tgtEl>
                                      </p:cBhvr>
                                    </p:animEffect>
                                    <p:set>
                                      <p:cBhvr>
                                        <p:cTn id="21" fill="hold">
                                          <p:stCondLst>
                                            <p:cond delay="499"/>
                                          </p:stCondLst>
                                        </p:cTn>
                                        <p:tgtEl>
                                          <p:spTgt spid="283"/>
                                        </p:tgtEl>
                                        <p:attrNameLst>
                                          <p:attrName>style.visibility</p:attrName>
                                        </p:attrNameLst>
                                      </p:cBhvr>
                                      <p:to>
                                        <p:strVal val="hidden"/>
                                      </p:to>
                                    </p:set>
                                  </p:childTnLst>
                                </p:cTn>
                              </p:par>
                            </p:childTnLst>
                          </p:cTn>
                        </p:par>
                      </p:childTnLst>
                    </p:cTn>
                  </p:par>
                  <p:par>
                    <p:cTn id="22" fill="hold">
                      <p:stCondLst>
                        <p:cond delay="indefinite"/>
                      </p:stCondLst>
                      <p:childTnLst>
                        <p:par>
                          <p:cTn id="23" fill="hold">
                            <p:stCondLst>
                              <p:cond delay="0"/>
                            </p:stCondLst>
                            <p:childTnLst>
                              <p:par>
                                <p:cTn id="24" presetID="10" presetClass="entr" fill="hold" grpId="5" nodeType="clickEffect">
                                  <p:stCondLst>
                                    <p:cond delay="0"/>
                                  </p:stCondLst>
                                  <p:iterate>
                                    <p:tmAbs val="0"/>
                                  </p:iterate>
                                  <p:childTnLst>
                                    <p:set>
                                      <p:cBhvr>
                                        <p:cTn id="25" fill="hold"/>
                                        <p:tgtEl>
                                          <p:spTgt spid="286"/>
                                        </p:tgtEl>
                                        <p:attrNameLst>
                                          <p:attrName>style.visibility</p:attrName>
                                        </p:attrNameLst>
                                      </p:cBhvr>
                                      <p:to>
                                        <p:strVal val="visible"/>
                                      </p:to>
                                    </p:set>
                                    <p:animEffect transition="in" filter="fade">
                                      <p:cBhvr>
                                        <p:cTn id="26" dur="500"/>
                                        <p:tgtEl>
                                          <p:spTgt spid="286"/>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fill="hold" grpId="6" nodeType="clickEffect">
                                  <p:stCondLst>
                                    <p:cond delay="0"/>
                                  </p:stCondLst>
                                  <p:iterate>
                                    <p:tmAbs val="0"/>
                                  </p:iterate>
                                  <p:childTnLst>
                                    <p:set>
                                      <p:cBhvr>
                                        <p:cTn id="30" fill="hold"/>
                                        <p:tgtEl>
                                          <p:spTgt spid="280"/>
                                        </p:tgtEl>
                                        <p:attrNameLst>
                                          <p:attrName>style.visibility</p:attrName>
                                        </p:attrNameLst>
                                      </p:cBhvr>
                                      <p:to>
                                        <p:strVal val="visible"/>
                                      </p:to>
                                    </p:set>
                                    <p:animEffect transition="in" filter="fade">
                                      <p:cBhvr>
                                        <p:cTn id="31" dur="500"/>
                                        <p:tgtEl>
                                          <p:spTgt spid="280"/>
                                        </p:tgtEl>
                                      </p:cBhvr>
                                    </p:animEffect>
                                  </p:childTnLst>
                                </p:cTn>
                              </p:par>
                            </p:childTnLst>
                          </p:cTn>
                        </p:par>
                        <p:par>
                          <p:cTn id="32" fill="hold">
                            <p:stCondLst>
                              <p:cond delay="500"/>
                            </p:stCondLst>
                            <p:childTnLst>
                              <p:par>
                                <p:cTn id="33" presetID="10" presetClass="exit" fill="hold" grpId="7" nodeType="afterEffect">
                                  <p:stCondLst>
                                    <p:cond delay="0"/>
                                  </p:stCondLst>
                                  <p:iterate>
                                    <p:tmAbs val="0"/>
                                  </p:iterate>
                                  <p:childTnLst>
                                    <p:animEffect transition="out" filter="fade">
                                      <p:cBhvr>
                                        <p:cTn id="34" dur="500" fill="hold"/>
                                        <p:tgtEl>
                                          <p:spTgt spid="286"/>
                                        </p:tgtEl>
                                      </p:cBhvr>
                                    </p:animEffect>
                                    <p:set>
                                      <p:cBhvr>
                                        <p:cTn id="35" fill="hold">
                                          <p:stCondLst>
                                            <p:cond delay="499"/>
                                          </p:stCondLst>
                                        </p:cTn>
                                        <p:tgtEl>
                                          <p:spTgt spid="286"/>
                                        </p:tgtEl>
                                        <p:attrNameLst>
                                          <p:attrName>style.visibility</p:attrName>
                                        </p:attrNameLst>
                                      </p:cBhvr>
                                      <p:to>
                                        <p:strVal val="hidden"/>
                                      </p:to>
                                    </p:set>
                                  </p:childTnLst>
                                </p:cTn>
                              </p:par>
                            </p:childTnLst>
                          </p:cTn>
                        </p:par>
                      </p:childTnLst>
                    </p:cTn>
                  </p:par>
                  <p:par>
                    <p:cTn id="36" fill="hold">
                      <p:stCondLst>
                        <p:cond delay="indefinite"/>
                      </p:stCondLst>
                      <p:childTnLst>
                        <p:par>
                          <p:cTn id="37" fill="hold">
                            <p:stCondLst>
                              <p:cond delay="0"/>
                            </p:stCondLst>
                            <p:childTnLst>
                              <p:par>
                                <p:cTn id="38" presetID="10" presetClass="entr" fill="hold" grpId="8" nodeType="clickEffect">
                                  <p:stCondLst>
                                    <p:cond delay="0"/>
                                  </p:stCondLst>
                                  <p:iterate>
                                    <p:tmAbs val="0"/>
                                  </p:iterate>
                                  <p:childTnLst>
                                    <p:set>
                                      <p:cBhvr>
                                        <p:cTn id="39" fill="hold"/>
                                        <p:tgtEl>
                                          <p:spTgt spid="289"/>
                                        </p:tgtEl>
                                        <p:attrNameLst>
                                          <p:attrName>style.visibility</p:attrName>
                                        </p:attrNameLst>
                                      </p:cBhvr>
                                      <p:to>
                                        <p:strVal val="visible"/>
                                      </p:to>
                                    </p:set>
                                    <p:animEffect transition="in" filter="fade">
                                      <p:cBhvr>
                                        <p:cTn id="40" dur="500"/>
                                        <p:tgtEl>
                                          <p:spTgt spid="28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8" grpId="3" animBg="1" advAuto="0"/>
      <p:bldP spid="269" grpId="1" animBg="1" advAuto="0"/>
      <p:bldP spid="280" grpId="6" animBg="1" advAuto="0"/>
      <p:bldP spid="283" grpId="2" animBg="1" advAuto="0"/>
      <p:bldP spid="283" grpId="4" animBg="1" advAuto="0"/>
      <p:bldP spid="286" grpId="5" animBg="1" advAuto="0"/>
      <p:bldP spid="286" grpId="7" animBg="1" advAuto="0"/>
      <p:bldP spid="289" grpId="8" animBg="1" advAuto="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4" name="Content Placeholder 2"/>
          <p:cNvSpPr txBox="1">
            <a:spLocks noGrp="1"/>
          </p:cNvSpPr>
          <p:nvPr>
            <p:ph type="body" idx="1"/>
          </p:nvPr>
        </p:nvSpPr>
        <p:spPr>
          <a:xfrm>
            <a:off x="514032" y="2348880"/>
            <a:ext cx="7848104" cy="3725557"/>
          </a:xfrm>
          <a:prstGeom prst="rect">
            <a:avLst/>
          </a:prstGeom>
        </p:spPr>
        <p:txBody>
          <a:bodyPr/>
          <a:lstStyle>
            <a:lvl1pPr>
              <a:spcBef>
                <a:spcPts val="1200"/>
              </a:spcBef>
            </a:lvl1pPr>
          </a:lstStyle>
          <a:p>
            <a:pPr>
              <a:buFont typeface="Arial" panose="020B0604020202020204" pitchFamily="34" charset="0"/>
              <a:buChar char="•"/>
            </a:pPr>
            <a:r>
              <a:rPr dirty="0"/>
              <a:t>Why are DDoS attacks harder to defend against than DoS attacks?</a:t>
            </a:r>
          </a:p>
        </p:txBody>
      </p:sp>
      <p:sp>
        <p:nvSpPr>
          <p:cNvPr id="295" name="Title 1"/>
          <p:cNvSpPr txBox="1">
            <a:spLocks noGrp="1"/>
          </p:cNvSpPr>
          <p:nvPr>
            <p:ph type="title"/>
          </p:nvPr>
        </p:nvSpPr>
        <p:spPr>
          <a:xfrm>
            <a:off x="457200" y="1195200"/>
            <a:ext cx="8229600" cy="1000800"/>
          </a:xfrm>
          <a:prstGeom prst="rect">
            <a:avLst/>
          </a:prstGeom>
        </p:spPr>
        <p:txBody>
          <a:bodyPr/>
          <a:lstStyle/>
          <a:p>
            <a:r>
              <a:t>Ask yourself…</a:t>
            </a:r>
          </a:p>
        </p:txBody>
      </p:sp>
      <p:sp>
        <p:nvSpPr>
          <p:cNvPr id="2" name="Footer Placeholder 4">
            <a:extLst>
              <a:ext uri="{FF2B5EF4-FFF2-40B4-BE49-F238E27FC236}">
                <a16:creationId xmlns:a16="http://schemas.microsoft.com/office/drawing/2014/main" id="{839BABF7-57EF-7C04-68B7-7B8000FC8AEF}"/>
              </a:ext>
            </a:extLst>
          </p:cNvPr>
          <p:cNvSpPr txBox="1"/>
          <p:nvPr/>
        </p:nvSpPr>
        <p:spPr>
          <a:xfrm>
            <a:off x="514032" y="6453187"/>
            <a:ext cx="6820536" cy="24622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a:defRPr sz="1100">
                <a:latin typeface="+mn-lt"/>
                <a:ea typeface="+mn-ea"/>
                <a:cs typeface="+mn-cs"/>
                <a:sym typeface="Arial"/>
              </a:defRPr>
            </a:pPr>
            <a:r>
              <a:rPr sz="1000" dirty="0">
                <a:latin typeface="+mn-lt"/>
              </a:rPr>
              <a:t>© Pearson Education Ltd 2022. Copying permitted for purchasing institution only.</a:t>
            </a:r>
            <a:r>
              <a:rPr sz="1000" dirty="0">
                <a:latin typeface="+mn-lt"/>
                <a:ea typeface="Verdana"/>
                <a:cs typeface="Verdana"/>
                <a:sym typeface="Verdana"/>
              </a:rPr>
              <a:t> </a:t>
            </a:r>
            <a:r>
              <a:rPr lang="en-GB" sz="1000" dirty="0">
                <a:solidFill>
                  <a:srgbClr val="000000"/>
                </a:solidFill>
                <a:effectLst/>
                <a:latin typeface="+mn-lt"/>
                <a:ea typeface="Calibri" panose="020F0502020204030204" pitchFamily="34" charset="0"/>
              </a:rPr>
              <a:t>This material is not copyright free.</a:t>
            </a:r>
            <a:endParaRPr sz="1000" dirty="0">
              <a:latin typeface="+mn-lt"/>
              <a:ea typeface="Verdana"/>
              <a:cs typeface="Verdana"/>
              <a:sym typeface="Verdana"/>
            </a:endParaRPr>
          </a:p>
        </p:txBody>
      </p:sp>
    </p:spTree>
  </p:cSld>
  <p:clrMapOvr>
    <a:masterClrMapping/>
  </p:clrMapOvr>
  <mc:AlternateContent xmlns:mc="http://schemas.openxmlformats.org/markup-compatibility/2006" xmlns:p14="http://schemas.microsoft.com/office/powerpoint/2010/main">
    <mc:Choice Requires="p14">
      <p:transition spd="slow">
        <p:fade/>
      </p:transition>
    </mc:Choice>
    <mc:Fallback xmlns:a14="http://schemas.microsoft.com/office/drawing/2010/main" xmlns:m="http://schemas.openxmlformats.org/officeDocument/2006/math" xmlns="">
      <p:transition spd="med">
        <p:fade/>
      </p:transition>
    </mc:Fallback>
  </mc:AlternateContent>
</p:sld>
</file>

<file path=ppt/theme/theme1.xml><?xml version="1.0" encoding="utf-8"?>
<a:theme xmlns:a="http://schemas.openxmlformats.org/drawingml/2006/main" name="1_TitleSlide">
  <a:themeElements>
    <a:clrScheme name="1_TitleSlide">
      <a:dk1>
        <a:srgbClr val="000000"/>
      </a:dk1>
      <a:lt1>
        <a:srgbClr val="FFFFFF"/>
      </a:lt1>
      <a:dk2>
        <a:srgbClr val="A7A7A7"/>
      </a:dk2>
      <a:lt2>
        <a:srgbClr val="535353"/>
      </a:lt2>
      <a:accent1>
        <a:srgbClr val="BBE0E3"/>
      </a:accent1>
      <a:accent2>
        <a:srgbClr val="333399"/>
      </a:accent2>
      <a:accent3>
        <a:srgbClr val="8F8F8F"/>
      </a:accent3>
      <a:accent4>
        <a:srgbClr val="707070"/>
      </a:accent4>
      <a:accent5>
        <a:srgbClr val="DAEDEF"/>
      </a:accent5>
      <a:accent6>
        <a:srgbClr val="2D2D8A"/>
      </a:accent6>
      <a:hlink>
        <a:srgbClr val="0000FF"/>
      </a:hlink>
      <a:folHlink>
        <a:srgbClr val="FF00FF"/>
      </a:folHlink>
    </a:clrScheme>
    <a:fontScheme name="1_TitleSlide">
      <a:majorFont>
        <a:latin typeface="Arial"/>
        <a:ea typeface="Arial"/>
        <a:cs typeface="Arial"/>
      </a:majorFont>
      <a:minorFont>
        <a:latin typeface="Helvetica"/>
        <a:ea typeface="Helvetica"/>
        <a:cs typeface="Helvetica"/>
      </a:minorFont>
    </a:fontScheme>
    <a:fmtScheme name="1_TitleSlid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3000" dir="5400000" rotWithShape="0">
              <a:srgbClr val="000000">
                <a:alpha val="35000"/>
              </a:srgbClr>
            </a:outerShdw>
          </a:effectLst>
        </a:effectStyle>
        <a:effectStyle>
          <a:effectLst>
            <a:outerShdw blurRad="38100" dist="23000" dir="5400000" rotWithShape="0">
              <a:srgbClr val="000000">
                <a:alpha val="35000"/>
              </a:srgbClr>
            </a:outerShdw>
          </a:effectLst>
        </a:effectStyle>
        <a:effectStyle>
          <a:effectLst>
            <a:outerShdw blurRad="38100" dist="20000" dir="5400000" rotWithShape="0">
              <a:srgbClr val="000000">
                <a:alpha val="38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3">
            <a:lumOff val="44000"/>
          </a:schemeClr>
        </a:solidFill>
        <a:ln w="25400" cap="flat">
          <a:solidFill>
            <a:schemeClr val="accent1"/>
          </a:solidFill>
          <a:prstDash val="solid"/>
          <a:round/>
        </a:ln>
        <a:effectLst>
          <a:outerShdw blurRad="38100" dist="23000" dir="5400000" rotWithShape="0">
            <a:srgbClr val="000000">
              <a:alpha val="35000"/>
            </a:srgbClr>
          </a:outerShdw>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Verdana"/>
            <a:ea typeface="Verdana"/>
            <a:cs typeface="Verdana"/>
            <a:sym typeface="Verdana"/>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chemeClr val="accent1"/>
          </a:solidFill>
          <a:prstDash val="solid"/>
          <a:round/>
        </a:ln>
        <a:effectLst>
          <a:outerShdw blurRad="38100" dist="20000" dir="5400000" rotWithShape="0">
            <a:srgbClr val="000000">
              <a:alpha val="38000"/>
            </a:srgbClr>
          </a:outerShdw>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Verdana"/>
            <a:ea typeface="Verdana"/>
            <a:cs typeface="Verdana"/>
            <a:sym typeface="Verdana"/>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1_TitleSlide">
  <a:themeElements>
    <a:clrScheme name="1_TitleSlide">
      <a:dk1>
        <a:srgbClr val="000000"/>
      </a:dk1>
      <a:lt1>
        <a:srgbClr val="FFFFFF"/>
      </a:lt1>
      <a:dk2>
        <a:srgbClr val="A7A7A7"/>
      </a:dk2>
      <a:lt2>
        <a:srgbClr val="535353"/>
      </a:lt2>
      <a:accent1>
        <a:srgbClr val="BBE0E3"/>
      </a:accent1>
      <a:accent2>
        <a:srgbClr val="333399"/>
      </a:accent2>
      <a:accent3>
        <a:srgbClr val="8F8F8F"/>
      </a:accent3>
      <a:accent4>
        <a:srgbClr val="707070"/>
      </a:accent4>
      <a:accent5>
        <a:srgbClr val="DAEDEF"/>
      </a:accent5>
      <a:accent6>
        <a:srgbClr val="2D2D8A"/>
      </a:accent6>
      <a:hlink>
        <a:srgbClr val="0000FF"/>
      </a:hlink>
      <a:folHlink>
        <a:srgbClr val="FF00FF"/>
      </a:folHlink>
    </a:clrScheme>
    <a:fontScheme name="1_TitleSlide">
      <a:majorFont>
        <a:latin typeface="Arial"/>
        <a:ea typeface="Arial"/>
        <a:cs typeface="Arial"/>
      </a:majorFont>
      <a:minorFont>
        <a:latin typeface="Helvetica"/>
        <a:ea typeface="Helvetica"/>
        <a:cs typeface="Helvetica"/>
      </a:minorFont>
    </a:fontScheme>
    <a:fmtScheme name="1_TitleSlid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3000" dir="5400000" rotWithShape="0">
              <a:srgbClr val="000000">
                <a:alpha val="35000"/>
              </a:srgbClr>
            </a:outerShdw>
          </a:effectLst>
        </a:effectStyle>
        <a:effectStyle>
          <a:effectLst>
            <a:outerShdw blurRad="38100" dist="23000" dir="5400000" rotWithShape="0">
              <a:srgbClr val="000000">
                <a:alpha val="35000"/>
              </a:srgbClr>
            </a:outerShdw>
          </a:effectLst>
        </a:effectStyle>
        <a:effectStyle>
          <a:effectLst>
            <a:outerShdw blurRad="38100" dist="20000" dir="5400000" rotWithShape="0">
              <a:srgbClr val="000000">
                <a:alpha val="38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3">
            <a:lumOff val="44000"/>
          </a:schemeClr>
        </a:solidFill>
        <a:ln w="25400" cap="flat">
          <a:solidFill>
            <a:schemeClr val="accent1"/>
          </a:solidFill>
          <a:prstDash val="solid"/>
          <a:round/>
        </a:ln>
        <a:effectLst>
          <a:outerShdw blurRad="38100" dist="23000" dir="5400000" rotWithShape="0">
            <a:srgbClr val="000000">
              <a:alpha val="35000"/>
            </a:srgbClr>
          </a:outerShdw>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Verdana"/>
            <a:ea typeface="Verdana"/>
            <a:cs typeface="Verdana"/>
            <a:sym typeface="Verdana"/>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chemeClr val="accent1"/>
          </a:solidFill>
          <a:prstDash val="solid"/>
          <a:round/>
        </a:ln>
        <a:effectLst>
          <a:outerShdw blurRad="38100" dist="20000" dir="5400000" rotWithShape="0">
            <a:srgbClr val="000000">
              <a:alpha val="38000"/>
            </a:srgbClr>
          </a:outerShdw>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Verdana"/>
            <a:ea typeface="Verdana"/>
            <a:cs typeface="Verdana"/>
            <a:sym typeface="Verdana"/>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3</TotalTime>
  <Words>489</Words>
  <Application>Microsoft Office PowerPoint</Application>
  <PresentationFormat>On-screen Show (4:3)</PresentationFormat>
  <Paragraphs>37</Paragraphs>
  <Slides>6</Slides>
  <Notes>5</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6</vt:i4>
      </vt:variant>
    </vt:vector>
  </HeadingPairs>
  <TitlesOfParts>
    <vt:vector size="11" baseType="lpstr">
      <vt:lpstr>Arial</vt:lpstr>
      <vt:lpstr>Helvetica</vt:lpstr>
      <vt:lpstr>Verdana</vt:lpstr>
      <vt:lpstr>Wingdings</vt:lpstr>
      <vt:lpstr>1_TitleSlide</vt:lpstr>
      <vt:lpstr>Denial-of-service (DoS) attacks</vt:lpstr>
      <vt:lpstr>Denial-of-service attack</vt:lpstr>
      <vt:lpstr>Denial-of-service attack</vt:lpstr>
      <vt:lpstr>Distributed denial-of-service (DDoS) attack</vt:lpstr>
      <vt:lpstr>PowerPoint Presentation</vt:lpstr>
      <vt:lpstr>Ask yourself…</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Denial-of-service (DoS) attacks</dc:title>
  <dc:creator>Antonio Perola</dc:creator>
  <cp:lastModifiedBy>Mukesh  Bisht</cp:lastModifiedBy>
  <cp:revision>8</cp:revision>
  <dcterms:modified xsi:type="dcterms:W3CDTF">2022-12-27T22:49:15Z</dcterms:modified>
</cp:coreProperties>
</file>