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B2: Prevention and management of threats to data. </a:t>
            </a:r>
            <a:r>
              <a:rPr sz="1200" dirty="0"/>
              <a:t>This slide presentation could be used during a lesson as a way to check </a:t>
            </a:r>
            <a:r>
              <a:rPr lang="en-GB" sz="1200" dirty="0"/>
              <a:t>learner</a:t>
            </a:r>
            <a:r>
              <a:rPr sz="1200" dirty="0"/>
              <a:t>s’ understanding of ethical and unethical hacking.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Answer: Ethical white hat – the hacker was invited by the organisation to perform a specific task.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Answer: Ethical grey hat – the hacker was uninvited by the organisation but appears not to have exploited the security flaw.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NB – the dark web is hidden from public view and has been used to conduct illegal activities.</a:t>
            </a:r>
          </a:p>
          <a:p>
            <a:endParaRPr dirty="0"/>
          </a:p>
          <a:p>
            <a:r>
              <a:rPr dirty="0"/>
              <a:t>Answer: Unethical – the hacker was uninvited by the </a:t>
            </a:r>
            <a:r>
              <a:rPr dirty="0" err="1"/>
              <a:t>organisation</a:t>
            </a:r>
            <a:r>
              <a:rPr dirty="0"/>
              <a:t>; they have exploited the security flaw and are attempting to gain from it.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EA4F64F-F712-7850-58BE-7E1E38E8ECB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5333FC-1EF3-F12D-683D-790A8920AA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204D39D-09CB-1B44-C8F7-041FA4B65F5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7E06E1-98AC-6C86-9AB8-A486CF70BF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154268A-1EBD-12F8-EAAA-564939AC83B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1618F0-1B98-34D3-44FB-9EEFA5A1DA4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33A619F-153D-DF0D-D747-282A7C9D9A8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6EED4B-9D9E-33D1-FD72-A30DB09C08D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E129FBB-3470-58E3-CE32-9B6CE2E960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56A6A2-CA0D-F959-D43A-88E2C675AFD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06CE698-9132-B9BA-8039-337761B0CF9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66D424-C38A-4730-6863-F215941DDB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7AE135-FC13-81C6-79A7-1B44F3FEE60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792922A-FD86-0191-1883-C20FFB07E7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45DBE94-E1FF-A9E7-B12C-A2A0381939B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33DBF3-D9D8-B28B-1558-1E2626A8C3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BA10D1E-E9C4-9E8B-DA12-A2D4E475EA0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2769CA-C68D-2F8B-9E4D-7CE38DB0C4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50EBC42-72CA-55D5-B6E1-7CDB9AEE19D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AE197D-B8A2-5971-06E1-68EDCE5158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07D81AA-2D42-27E0-9BB7-2E377A6F9E4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1582E4-CCFA-25F3-D743-A1B23E56FE6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DB66048-F653-E22B-75E4-69F5A4C2FE4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8AFCE92-0CF3-7099-5F72-13112F36AC3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Why are we being hacked?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Plenary activity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7EEE12A-41B5-F4E3-9ABA-7B6EF76E900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316975"/>
            <a:ext cx="7776034" cy="38784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For each of the following scenarios, decide whether it is: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unethical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ethical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white hat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grey hat.</a:t>
            </a:r>
          </a:p>
        </p:txBody>
      </p:sp>
      <p:sp>
        <p:nvSpPr>
          <p:cNvPr id="23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Hacking scenarios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7E67621-F5F1-551E-513F-D764853074E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340044"/>
            <a:ext cx="7560842" cy="38784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rPr dirty="0"/>
              <a:t>An </a:t>
            </a:r>
            <a:r>
              <a:rPr dirty="0" err="1"/>
              <a:t>organisation</a:t>
            </a:r>
            <a:r>
              <a:rPr dirty="0"/>
              <a:t> asks an IT expert to attempt to decrypt encrypted passwords stored on its server.</a:t>
            </a:r>
          </a:p>
        </p:txBody>
      </p:sp>
      <p:sp>
        <p:nvSpPr>
          <p:cNvPr id="23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Scenario 1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547534A-39F1-8E8D-06F8-DE853847199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316975"/>
            <a:ext cx="7632850" cy="38784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An organisation is contacted by a 17-year-old who says they have found a bug in the organisation’s website that could be used to perform man-in-the-middle attacks.</a:t>
            </a:r>
          </a:p>
        </p:txBody>
      </p:sp>
      <p:sp>
        <p:nvSpPr>
          <p:cNvPr id="24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Scenario 2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24D0A1B-63A6-0F74-618A-70BA5EF8845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316975"/>
            <a:ext cx="7488834" cy="387843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 typeface="Wingdings"/>
              <a:buNone/>
            </a:lvl1pPr>
          </a:lstStyle>
          <a:p>
            <a:r>
              <a:t>An organisation discovers that its systems have been hacked and some of its customers’ usernames and passwords are being offered for sale on the dark web.</a:t>
            </a:r>
          </a:p>
        </p:txBody>
      </p:sp>
      <p:sp>
        <p:nvSpPr>
          <p:cNvPr id="251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Scenario 3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9CADB41-A2BF-F614-2055-F46BBFC58D4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341</Words>
  <Application>Microsoft Office PowerPoint</Application>
  <PresentationFormat>On-screen Show (4:3)</PresentationFormat>
  <Paragraphs>25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Verdana</vt:lpstr>
      <vt:lpstr>Wingdings</vt:lpstr>
      <vt:lpstr>1_TitleSlide</vt:lpstr>
      <vt:lpstr>Why are we being hacked?</vt:lpstr>
      <vt:lpstr>Hacking scenarios</vt:lpstr>
      <vt:lpstr>Scenario 1</vt:lpstr>
      <vt:lpstr>Scenario 2</vt:lpstr>
      <vt:lpstr>Scenario 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are we being hacked?</dc:title>
  <cp:lastModifiedBy>Mukesh  Bisht</cp:lastModifiedBy>
  <cp:revision>6</cp:revision>
  <dcterms:modified xsi:type="dcterms:W3CDTF">2022-12-27T22:49:59Z</dcterms:modified>
</cp:coreProperties>
</file>