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8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A1: Modern technologies. </a:t>
            </a:r>
            <a:r>
              <a:rPr sz="1300" dirty="0"/>
              <a:t>This slide presentation could be used during a lesson when introducing virtual machines.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A virtual machine is often a window that is displayed on the computer that simulates other hardware and/or software.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41212136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1577229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Having data that is easier to backup and less down-time can increase the organisation productivity.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16137163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rgbClr val="000000"/>
                </a:solidFill>
              </a:rPr>
              <a:t>Virtual machines are a great way to carry out testing as they are isolated. For example, if there is malware, it will not affect the computer that is running the virtual machine. </a:t>
            </a:r>
            <a:endParaRPr lang="en-IN" dirty="0"/>
          </a:p>
        </p:txBody>
      </p:sp>
    </p:spTree>
    <p:extLst>
      <p:ext uri="{BB962C8B-B14F-4D97-AF65-F5344CB8AC3E}">
        <p14:creationId xmlns:p14="http://schemas.microsoft.com/office/powerpoint/2010/main" val="26432037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C5B5F32-9128-0D83-BF9E-048CBF9795A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5681D61-A51E-782E-47A9-6643D6614AB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E376781-C00F-155F-9950-A31C8BF7910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D26C5F-B81E-1053-36ED-3B95E60123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B20440D-1DE6-26B8-B06D-C1FB7D47207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BE8056A-2C38-F581-5027-994A8DDC66B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20B6986-A620-3776-BE2E-269DBEE207F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8F16AB-BEDA-E5D8-2B58-77CBA1AED3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42413FF-6F86-CC00-B4F8-B917DEFD4DE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B20174-02FF-6E09-BE90-319944992FFF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2786CE4-031E-44B5-60FF-56400A3E78F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B4645C-E874-2471-9131-8B1440E4655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CF7CF3A-7BB0-74C2-2A08-0AFBD1C0F31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FC84A0-2E8C-C64E-2606-F16760037ED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58D9D50-A7D1-C1E5-2FCB-BCBE04F4C28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BE328DB-598E-A131-D446-4557C739B4E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CA2CF83-B347-C1B9-DEDA-6A5F8074411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53FE0E7-9E20-8A9C-BEE5-7A25BCE7DB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32C6056-B80C-45A2-65C6-BE87A7C851F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405EB5-CC4B-2D71-424B-D517F6061A9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FB48B27-40EE-1C84-89EF-D8211142ACC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7B6A2F0-8F44-521D-4799-96D87AF6CD6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CAEC4298-B564-A1ED-3EE8-02CF308A4E0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3F5B7AF-1030-5FC1-0CCF-6C29BC41E7F0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Virtual machines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Improving the efficiency of cloud computing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04D8FB6-35F6-3183-513C-6623335A5A1A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What is a virtual machine?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535737" cy="4041312"/>
          </a:xfrm>
          <a:prstGeom prst="rect">
            <a:avLst/>
          </a:prstGeom>
        </p:spPr>
        <p:txBody>
          <a:bodyPr/>
          <a:lstStyle/>
          <a:p>
            <a:pPr marL="343800">
              <a:buFont typeface="Arial" panose="020B0604020202020204" pitchFamily="34" charset="0"/>
              <a:buChar char="•"/>
            </a:pPr>
            <a:r>
              <a:rPr dirty="0"/>
              <a:t>A (simulated) computer inside a computer!</a:t>
            </a:r>
          </a:p>
          <a:p>
            <a:pPr marL="343800">
              <a:buFont typeface="Arial" panose="020B0604020202020204" pitchFamily="34" charset="0"/>
              <a:buChar char="•"/>
            </a:pPr>
            <a:r>
              <a:rPr dirty="0"/>
              <a:t>Each virtual machine (VM) can have:</a:t>
            </a:r>
          </a:p>
          <a:p>
            <a:pPr marL="743850" lvl="1" indent="-342900">
              <a:buFont typeface="Arial" panose="020B0604020202020204" pitchFamily="34" charset="0"/>
              <a:buChar char="•"/>
            </a:pPr>
            <a:r>
              <a:rPr dirty="0"/>
              <a:t>its own operating system</a:t>
            </a:r>
          </a:p>
          <a:p>
            <a:pPr marL="743850" lvl="1" indent="-342900">
              <a:buFont typeface="Arial" panose="020B0604020202020204" pitchFamily="34" charset="0"/>
              <a:buChar char="•"/>
            </a:pPr>
            <a:r>
              <a:rPr dirty="0"/>
              <a:t>its own applications software</a:t>
            </a:r>
          </a:p>
          <a:p>
            <a:pPr marL="743850" lvl="1" indent="-342900">
              <a:buFont typeface="Arial" panose="020B0604020202020204" pitchFamily="34" charset="0"/>
              <a:buChar char="•"/>
            </a:pPr>
            <a:r>
              <a:rPr dirty="0"/>
              <a:t>its own connection to remote devices via the </a:t>
            </a:r>
            <a:r>
              <a:rPr lang="en-GB" dirty="0" err="1"/>
              <a:t>i</a:t>
            </a:r>
            <a:r>
              <a:rPr dirty="0" err="1"/>
              <a:t>nternet</a:t>
            </a:r>
            <a:r>
              <a:rPr dirty="0"/>
              <a:t>.</a:t>
            </a:r>
          </a:p>
        </p:txBody>
      </p:sp>
      <p:pic>
        <p:nvPicPr>
          <p:cNvPr id="236" name="Graphic 2" descr="Graphic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60032" y="2059200"/>
            <a:ext cx="3962040" cy="39620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Graphic 6" descr="Graphic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3136800"/>
            <a:ext cx="584401" cy="58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Graphic 7" descr="Graphic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651" y="3136800"/>
            <a:ext cx="584401" cy="584400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Graphic 8" descr="Graphic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64088" y="3748020"/>
            <a:ext cx="584401" cy="58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0" name="Graphic 9" descr="Graphic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256651" y="3748020"/>
            <a:ext cx="584401" cy="584401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F5F0BE2-88A8-CA08-0199-118B68659AF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fill="hold" grpId="3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fill="hold" grpId="4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500"/>
                            </p:stCondLst>
                            <p:childTnLst>
                              <p:par>
                                <p:cTn id="25" presetID="10" presetClass="entr" fill="hold" grpId="5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0"/>
                            </p:stCondLst>
                            <p:childTnLst>
                              <p:par>
                                <p:cTn id="29" presetID="10" presetClass="entr" fill="hold" grpId="6" nodeType="afterEffect">
                                  <p:stCondLst>
                                    <p:cond delay="1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build="p" animBg="1" advAuto="0"/>
      <p:bldP spid="236" grpId="2" animBg="1" advAuto="0"/>
      <p:bldP spid="237" grpId="3" animBg="1" advAuto="0"/>
      <p:bldP spid="238" grpId="4" animBg="1" advAuto="0"/>
      <p:bldP spid="239" grpId="5" animBg="1" advAuto="0"/>
      <p:bldP spid="240" grpId="6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3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Benefits</a:t>
            </a:r>
          </a:p>
        </p:txBody>
      </p:sp>
      <p:sp>
        <p:nvSpPr>
          <p:cNvPr id="24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5513"/>
            <a:ext cx="8207376" cy="3878263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  <a:defRPr b="1"/>
            </a:pPr>
            <a:r>
              <a:rPr dirty="0"/>
              <a:t>Efficiency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Most computers use only a fraction of their Central Processing Unit (CPU) capacity</a:t>
            </a:r>
            <a:r>
              <a:rPr lang="en-GB" dirty="0"/>
              <a:t>.</a:t>
            </a:r>
            <a:endParaRPr dirty="0"/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VMs can increase the percentage of CPU usage: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Fewer servers are needed.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Less physical space is needed to house the servers.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B81D095-ADF4-EDA7-35CD-03B3167426C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4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Benefits</a:t>
            </a:r>
          </a:p>
        </p:txBody>
      </p:sp>
      <p:sp>
        <p:nvSpPr>
          <p:cNvPr id="24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2" y="2195513"/>
            <a:ext cx="7776096" cy="38782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600"/>
              </a:spcBef>
              <a:buSzTx/>
              <a:buFont typeface="Wingdings"/>
              <a:buNone/>
              <a:defRPr b="1"/>
            </a:pPr>
            <a:r>
              <a:rPr dirty="0"/>
              <a:t>Redundancy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Systems can be duplicated more easily.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Easier to have back-up systems.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Results in less server ‘down-time’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e.g. due to maintenance, system failure.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DE2167F-BD40-8BE8-742B-D26F8BACE4E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Benefits</a:t>
            </a:r>
          </a:p>
        </p:txBody>
      </p:sp>
      <p:sp>
        <p:nvSpPr>
          <p:cNvPr id="25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195513"/>
            <a:ext cx="7848104" cy="3878263"/>
          </a:xfrm>
          <a:prstGeom prst="rect">
            <a:avLst/>
          </a:prstGeom>
        </p:spPr>
        <p:txBody>
          <a:bodyPr/>
          <a:lstStyle/>
          <a:p>
            <a:pPr marL="0" indent="0">
              <a:spcBef>
                <a:spcPts val="600"/>
              </a:spcBef>
              <a:buSzTx/>
              <a:buFont typeface="Wingdings"/>
              <a:buNone/>
              <a:defRPr b="1"/>
            </a:pPr>
            <a:r>
              <a:rPr dirty="0"/>
              <a:t>Security</a:t>
            </a:r>
          </a:p>
          <a:p>
            <a:pPr marL="343800">
              <a:buFont typeface="Arial" panose="020B0604020202020204" pitchFamily="34" charset="0"/>
              <a:buChar char="•"/>
            </a:pPr>
            <a:r>
              <a:rPr dirty="0"/>
              <a:t>Each VM is isolated from the others.</a:t>
            </a:r>
          </a:p>
          <a:p>
            <a:pPr marL="743850" lvl="1" indent="-342900">
              <a:buFont typeface="Arial" panose="020B0604020202020204" pitchFamily="34" charset="0"/>
              <a:buChar char="•"/>
            </a:pPr>
            <a:r>
              <a:rPr dirty="0"/>
              <a:t>Harder for data to leak from one system to another.</a:t>
            </a:r>
          </a:p>
          <a:p>
            <a:pPr marL="1143900" lvl="2" indent="-342900">
              <a:buFont typeface="Arial" panose="020B0604020202020204" pitchFamily="34" charset="0"/>
              <a:buChar char="•"/>
            </a:pPr>
            <a:r>
              <a:rPr dirty="0"/>
              <a:t>Systems are less vulnerable to malicious attack</a:t>
            </a:r>
          </a:p>
          <a:p>
            <a:pPr marL="1143900" lvl="2" indent="-342900">
              <a:buFont typeface="Arial" panose="020B0604020202020204" pitchFamily="34" charset="0"/>
              <a:buChar char="•"/>
            </a:pPr>
            <a:r>
              <a:rPr dirty="0"/>
              <a:t>e.g. a virus on VM1 less likely to spread to VM2.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83C8517-A16A-FBAE-4426-9A0DFB12841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375</Words>
  <Application>Microsoft Office PowerPoint</Application>
  <PresentationFormat>On-screen Show (4:3)</PresentationFormat>
  <Paragraphs>35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Helvetica</vt:lpstr>
      <vt:lpstr>Verdana</vt:lpstr>
      <vt:lpstr>Wingdings</vt:lpstr>
      <vt:lpstr>1_TitleSlide</vt:lpstr>
      <vt:lpstr>Virtual machines</vt:lpstr>
      <vt:lpstr>What is a virtual machine?</vt:lpstr>
      <vt:lpstr>Benefits</vt:lpstr>
      <vt:lpstr>Benefits</vt:lpstr>
      <vt:lpstr>Benefits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machines</dc:title>
  <cp:lastModifiedBy>Mukesh  Bisht</cp:lastModifiedBy>
  <cp:revision>11</cp:revision>
  <cp:lastPrinted>2022-10-21T06:52:47Z</cp:lastPrinted>
  <dcterms:modified xsi:type="dcterms:W3CDTF">2022-12-27T22:19:43Z</dcterms:modified>
</cp:coreProperties>
</file>