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99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394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68563040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Arial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A1: Modern technologies. </a:t>
            </a:r>
            <a:r>
              <a:rPr sz="1200" dirty="0"/>
              <a:t>This slide presentation could be used during a lesson when introducing collaborative working methods. There are transitions in the presentation when viewed in Slide Show mode.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hape 24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6" name="Shape 24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Collaborative working can help by giving different users the chance to comment/make suggestions.</a:t>
            </a:r>
          </a:p>
          <a:p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Shape 25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8" name="Shape 25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This can be a problem if: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users make changes without checking it is OK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users make changes without them being tracked</a:t>
            </a:r>
          </a:p>
          <a:p>
            <a:pPr marL="171450" indent="-171450">
              <a:buSzPct val="100000"/>
              <a:buFont typeface="Arial"/>
              <a:buChar char="•"/>
            </a:pPr>
            <a:r>
              <a:rPr dirty="0"/>
              <a:t>users make changes to each other’s documents and these are shared between users – there is a danger than no one ‘owns’ the ‘master’ version and it is possible that an earlier version becomes the one that everyone uses – this is called ‘loss of version control’.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CEB2433-D603-E92C-016D-43BD176755EC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A55A50-BB0D-38F3-2A44-042E340A979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DB28E91B-8108-38FB-9BCE-544618698903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BAC65DB-6E01-6233-E3C4-AD9B52E656F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5E0E034B-328D-2CE8-505A-FDEA5065D41F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6BD192E-F1AE-14AC-49E9-18453A46168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E5C7C524-F156-E859-68E5-1C41DD1C7412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FEF75B-C09D-7378-C050-A9439F7F39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C39F7435-0945-E8B7-3DCA-BB5C5C3EA9F9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EE490D-D4AD-59F3-5DE8-99318B1E884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37B8B80-684E-7AE6-B738-35B53BE9C90F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EBFEAB4-3CE9-FAB5-4592-7EA8451A948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6251C046-22CD-3618-A89B-ACA2B1E3DEDA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10781A-A33D-D12A-E585-E4C42AD1819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30FF6E4-97C9-34BF-8FF6-69534149B0A7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5DCD18E-C5C9-42B7-B84F-A574167D958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90EC1782-0AB7-274F-1CF6-310EF37C17E6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7C0A1EE-2B74-E350-C0F5-8DB2E56F212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A5DF2399-AACA-36FC-0817-284615002D4A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9CEA221-C118-AAFC-B5C1-38C80BB2080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79D2450B-6A1A-76A8-D54A-E95AE2757055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799E71-001F-A6AF-446E-5CDF1C842E2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26635E21-410C-66BB-75C4-D10EDED92742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EBB0EB6-E2F5-9890-4489-F8284D938333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Collaborative working on a document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6E8F436-89E4-EAAE-7C6E-557168CB0FB8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rPr dirty="0"/>
              <a:t>Using Microsoft Word</a:t>
            </a:r>
          </a:p>
        </p:txBody>
      </p:sp>
      <p:grpSp>
        <p:nvGrpSpPr>
          <p:cNvPr id="236" name="Speech Bubble: Rectangle with Corners Rounded 5"/>
          <p:cNvGrpSpPr/>
          <p:nvPr/>
        </p:nvGrpSpPr>
        <p:grpSpPr>
          <a:xfrm>
            <a:off x="827583" y="4617058"/>
            <a:ext cx="2952438" cy="1368153"/>
            <a:chOff x="0" y="0"/>
            <a:chExt cx="2952436" cy="1368151"/>
          </a:xfrm>
        </p:grpSpPr>
        <p:sp>
          <p:nvSpPr>
            <p:cNvPr id="234" name="Shape"/>
            <p:cNvSpPr/>
            <p:nvPr/>
          </p:nvSpPr>
          <p:spPr>
            <a:xfrm>
              <a:off x="0" y="0"/>
              <a:ext cx="2952437" cy="13681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600"/>
                  </a:moveTo>
                  <a:cubicBezTo>
                    <a:pt x="0" y="1612"/>
                    <a:pt x="747" y="0"/>
                    <a:pt x="1668" y="0"/>
                  </a:cubicBezTo>
                  <a:lnTo>
                    <a:pt x="9834" y="0"/>
                  </a:lnTo>
                  <a:lnTo>
                    <a:pt x="15189" y="0"/>
                  </a:lnTo>
                  <a:cubicBezTo>
                    <a:pt x="16111" y="0"/>
                    <a:pt x="16858" y="1612"/>
                    <a:pt x="16858" y="3600"/>
                  </a:cubicBezTo>
                  <a:lnTo>
                    <a:pt x="16858" y="3600"/>
                  </a:lnTo>
                  <a:lnTo>
                    <a:pt x="21600" y="61"/>
                  </a:lnTo>
                  <a:lnTo>
                    <a:pt x="16858" y="9000"/>
                  </a:lnTo>
                  <a:lnTo>
                    <a:pt x="16858" y="18000"/>
                  </a:lnTo>
                  <a:cubicBezTo>
                    <a:pt x="16858" y="19988"/>
                    <a:pt x="16111" y="21600"/>
                    <a:pt x="15189" y="21600"/>
                  </a:cubicBezTo>
                  <a:lnTo>
                    <a:pt x="1668" y="21600"/>
                  </a:lnTo>
                  <a:cubicBezTo>
                    <a:pt x="747" y="21600"/>
                    <a:pt x="0" y="19988"/>
                    <a:pt x="0" y="18000"/>
                  </a:cubicBezTo>
                  <a:lnTo>
                    <a:pt x="0" y="3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35" name="A document is created by the author"/>
            <p:cNvSpPr txBox="1"/>
            <p:nvPr/>
          </p:nvSpPr>
          <p:spPr>
            <a:xfrm>
              <a:off x="125207" y="219255"/>
              <a:ext cx="2053818" cy="929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rPr dirty="0"/>
                <a:t>A document is created by the author</a:t>
              </a:r>
            </a:p>
          </p:txBody>
        </p:sp>
      </p:grpSp>
      <p:pic>
        <p:nvPicPr>
          <p:cNvPr id="237" name="Picture 2" descr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3946" y="2204864"/>
            <a:ext cx="5355674" cy="2248685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3295F08-6DCB-8C25-87CF-5D6B1DF3775E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6" grpId="1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Using Microsoft Word</a:t>
            </a:r>
          </a:p>
        </p:txBody>
      </p:sp>
      <p:grpSp>
        <p:nvGrpSpPr>
          <p:cNvPr id="243" name="Speech Bubble: Rectangle with Corners Rounded 5"/>
          <p:cNvGrpSpPr/>
          <p:nvPr/>
        </p:nvGrpSpPr>
        <p:grpSpPr>
          <a:xfrm>
            <a:off x="1259631" y="4717553"/>
            <a:ext cx="4668353" cy="1409430"/>
            <a:chOff x="0" y="0"/>
            <a:chExt cx="4668351" cy="1409428"/>
          </a:xfrm>
        </p:grpSpPr>
        <p:sp>
          <p:nvSpPr>
            <p:cNvPr id="241" name="Shape"/>
            <p:cNvSpPr/>
            <p:nvPr/>
          </p:nvSpPr>
          <p:spPr>
            <a:xfrm>
              <a:off x="0" y="0"/>
              <a:ext cx="4668352" cy="14094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4127"/>
                  </a:moveTo>
                  <a:cubicBezTo>
                    <a:pt x="0" y="2197"/>
                    <a:pt x="472" y="633"/>
                    <a:pt x="1055" y="633"/>
                  </a:cubicBezTo>
                  <a:lnTo>
                    <a:pt x="6219" y="633"/>
                  </a:lnTo>
                  <a:lnTo>
                    <a:pt x="9606" y="633"/>
                  </a:lnTo>
                  <a:cubicBezTo>
                    <a:pt x="10189" y="633"/>
                    <a:pt x="10661" y="2197"/>
                    <a:pt x="10661" y="4127"/>
                  </a:cubicBezTo>
                  <a:lnTo>
                    <a:pt x="10661" y="4127"/>
                  </a:lnTo>
                  <a:lnTo>
                    <a:pt x="21600" y="0"/>
                  </a:lnTo>
                  <a:lnTo>
                    <a:pt x="10661" y="9369"/>
                  </a:lnTo>
                  <a:lnTo>
                    <a:pt x="10661" y="18105"/>
                  </a:lnTo>
                  <a:cubicBezTo>
                    <a:pt x="10661" y="20035"/>
                    <a:pt x="10189" y="21600"/>
                    <a:pt x="9606" y="21600"/>
                  </a:cubicBezTo>
                  <a:lnTo>
                    <a:pt x="1055" y="21600"/>
                  </a:lnTo>
                  <a:cubicBezTo>
                    <a:pt x="472" y="21600"/>
                    <a:pt x="0" y="20035"/>
                    <a:pt x="0" y="18105"/>
                  </a:cubicBezTo>
                  <a:lnTo>
                    <a:pt x="0" y="4127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42" name="Comments can be made by other users"/>
            <p:cNvSpPr txBox="1"/>
            <p:nvPr/>
          </p:nvSpPr>
          <p:spPr>
            <a:xfrm>
              <a:off x="125207" y="260532"/>
              <a:ext cx="2053818" cy="929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Comments can be made by other users</a:t>
              </a:r>
            </a:p>
          </p:txBody>
        </p:sp>
      </p:grpSp>
      <p:pic>
        <p:nvPicPr>
          <p:cNvPr id="244" name="Picture 3" descr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5723" y="1988840"/>
            <a:ext cx="5112570" cy="255844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6D6D22D2-6FC2-EDA9-0159-4320AAB0FCA9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" grpId="1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Title 1"/>
          <p:cNvSpPr txBox="1">
            <a:spLocks noGrp="1"/>
          </p:cNvSpPr>
          <p:nvPr>
            <p:ph type="title"/>
          </p:nvPr>
        </p:nvSpPr>
        <p:spPr>
          <a:xfrm>
            <a:off x="457200" y="1195387"/>
            <a:ext cx="8229600" cy="863601"/>
          </a:xfrm>
          <a:prstGeom prst="rect">
            <a:avLst/>
          </a:prstGeom>
        </p:spPr>
        <p:txBody>
          <a:bodyPr/>
          <a:lstStyle>
            <a:lvl1pPr defTabSz="749808">
              <a:defRPr sz="3607"/>
            </a:lvl1pPr>
          </a:lstStyle>
          <a:p>
            <a:r>
              <a:t>Changes can be made by other users</a:t>
            </a:r>
          </a:p>
        </p:txBody>
      </p:sp>
      <p:pic>
        <p:nvPicPr>
          <p:cNvPr id="250" name="Picture 2" descr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1640" y="2420888"/>
            <a:ext cx="6626926" cy="205407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53" name="Speech Bubble: Rectangle with Corners Rounded 9"/>
          <p:cNvGrpSpPr/>
          <p:nvPr/>
        </p:nvGrpSpPr>
        <p:grpSpPr>
          <a:xfrm>
            <a:off x="1115615" y="2940611"/>
            <a:ext cx="2926003" cy="2715834"/>
            <a:chOff x="0" y="0"/>
            <a:chExt cx="2926001" cy="2715833"/>
          </a:xfrm>
        </p:grpSpPr>
        <p:sp>
          <p:nvSpPr>
            <p:cNvPr id="251" name="Shape"/>
            <p:cNvSpPr/>
            <p:nvPr/>
          </p:nvSpPr>
          <p:spPr>
            <a:xfrm>
              <a:off x="0" y="0"/>
              <a:ext cx="2926002" cy="27158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5487"/>
                  </a:moveTo>
                  <a:cubicBezTo>
                    <a:pt x="0" y="14812"/>
                    <a:pt x="508" y="14264"/>
                    <a:pt x="1135" y="14264"/>
                  </a:cubicBezTo>
                  <a:lnTo>
                    <a:pt x="7960" y="14264"/>
                  </a:lnTo>
                  <a:lnTo>
                    <a:pt x="21600" y="0"/>
                  </a:lnTo>
                  <a:lnTo>
                    <a:pt x="11371" y="14264"/>
                  </a:lnTo>
                  <a:lnTo>
                    <a:pt x="12511" y="14264"/>
                  </a:lnTo>
                  <a:cubicBezTo>
                    <a:pt x="13137" y="14264"/>
                    <a:pt x="13645" y="14812"/>
                    <a:pt x="13645" y="15487"/>
                  </a:cubicBezTo>
                  <a:lnTo>
                    <a:pt x="13645" y="15487"/>
                  </a:lnTo>
                  <a:lnTo>
                    <a:pt x="13645" y="20377"/>
                  </a:lnTo>
                  <a:cubicBezTo>
                    <a:pt x="13645" y="21053"/>
                    <a:pt x="13137" y="21600"/>
                    <a:pt x="12511" y="21600"/>
                  </a:cubicBezTo>
                  <a:lnTo>
                    <a:pt x="1135" y="21600"/>
                  </a:lnTo>
                  <a:cubicBezTo>
                    <a:pt x="508" y="21600"/>
                    <a:pt x="0" y="21053"/>
                    <a:pt x="0" y="20377"/>
                  </a:cubicBezTo>
                  <a:lnTo>
                    <a:pt x="0" y="15487"/>
                  </a:lnTo>
                  <a:close/>
                </a:path>
              </a:pathLst>
            </a:custGeom>
            <a:solidFill>
              <a:srgbClr val="DDDDDD">
                <a:alpha val="48000"/>
              </a:srgbClr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52" name="Changes can be tracked"/>
            <p:cNvSpPr txBox="1"/>
            <p:nvPr/>
          </p:nvSpPr>
          <p:spPr>
            <a:xfrm>
              <a:off x="103446" y="1929531"/>
              <a:ext cx="1641557" cy="650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/>
              <a:r>
                <a:rPr dirty="0"/>
                <a:t>Changes can be tracked</a:t>
              </a:r>
            </a:p>
          </p:txBody>
        </p:sp>
      </p:grpSp>
      <p:grpSp>
        <p:nvGrpSpPr>
          <p:cNvPr id="256" name="Speech Bubble: Rectangle with Corners Rounded 10"/>
          <p:cNvGrpSpPr/>
          <p:nvPr/>
        </p:nvGrpSpPr>
        <p:grpSpPr>
          <a:xfrm>
            <a:off x="5358556" y="2951708"/>
            <a:ext cx="2790085" cy="2687578"/>
            <a:chOff x="0" y="0"/>
            <a:chExt cx="2790083" cy="2687576"/>
          </a:xfrm>
        </p:grpSpPr>
        <p:sp>
          <p:nvSpPr>
            <p:cNvPr id="254" name="Shape"/>
            <p:cNvSpPr/>
            <p:nvPr/>
          </p:nvSpPr>
          <p:spPr>
            <a:xfrm>
              <a:off x="0" y="0"/>
              <a:ext cx="2790085" cy="268393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90" y="15414"/>
                  </a:moveTo>
                  <a:cubicBezTo>
                    <a:pt x="7290" y="14731"/>
                    <a:pt x="7823" y="14177"/>
                    <a:pt x="8480" y="14177"/>
                  </a:cubicBezTo>
                  <a:lnTo>
                    <a:pt x="9675" y="14177"/>
                  </a:lnTo>
                  <a:lnTo>
                    <a:pt x="0" y="0"/>
                  </a:lnTo>
                  <a:lnTo>
                    <a:pt x="13252" y="14177"/>
                  </a:lnTo>
                  <a:lnTo>
                    <a:pt x="20410" y="14177"/>
                  </a:lnTo>
                  <a:cubicBezTo>
                    <a:pt x="21067" y="14177"/>
                    <a:pt x="21600" y="14731"/>
                    <a:pt x="21600" y="15414"/>
                  </a:cubicBezTo>
                  <a:lnTo>
                    <a:pt x="21600" y="15414"/>
                  </a:lnTo>
                  <a:lnTo>
                    <a:pt x="21600" y="20363"/>
                  </a:lnTo>
                  <a:cubicBezTo>
                    <a:pt x="21600" y="21046"/>
                    <a:pt x="21067" y="21600"/>
                    <a:pt x="20410" y="21600"/>
                  </a:cubicBezTo>
                  <a:lnTo>
                    <a:pt x="8480" y="21600"/>
                  </a:lnTo>
                  <a:cubicBezTo>
                    <a:pt x="7823" y="21600"/>
                    <a:pt x="7290" y="21046"/>
                    <a:pt x="7290" y="20363"/>
                  </a:cubicBezTo>
                  <a:lnTo>
                    <a:pt x="7290" y="15414"/>
                  </a:lnTo>
                  <a:close/>
                </a:path>
              </a:pathLst>
            </a:custGeom>
            <a:solidFill>
              <a:srgbClr val="DDDDDD">
                <a:alpha val="48000"/>
              </a:srgbClr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55" name="Then either rejected or accepted"/>
            <p:cNvSpPr txBox="1"/>
            <p:nvPr/>
          </p:nvSpPr>
          <p:spPr>
            <a:xfrm>
              <a:off x="1045082" y="1757936"/>
              <a:ext cx="1641556" cy="929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/>
              <a:r>
                <a:rPr dirty="0"/>
                <a:t>Then either rejected or accepted</a:t>
              </a:r>
            </a:p>
          </p:txBody>
        </p:sp>
      </p:grp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FE83CF0-E1B5-D346-7EDE-BC84B1EBFFFD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" grpId="1" animBg="1" advAuto="0"/>
      <p:bldP spid="256" grpId="2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245</Words>
  <Application>Microsoft Office PowerPoint</Application>
  <PresentationFormat>On-screen Show (4:3)</PresentationFormat>
  <Paragraphs>18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Verdana</vt:lpstr>
      <vt:lpstr>Wingdings</vt:lpstr>
      <vt:lpstr>1_TitleSlide</vt:lpstr>
      <vt:lpstr>Collaborative working on a document</vt:lpstr>
      <vt:lpstr>Using Microsoft Word</vt:lpstr>
      <vt:lpstr>Using Microsoft Word</vt:lpstr>
      <vt:lpstr>Changes can be made by other users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Collaborative working on a document</dc:title>
  <dc:creator>Antonio Perola</dc:creator>
  <cp:lastModifiedBy>Mukesh  Bisht</cp:lastModifiedBy>
  <cp:revision>7</cp:revision>
  <dcterms:modified xsi:type="dcterms:W3CDTF">2022-12-27T22:19:33Z</dcterms:modified>
</cp:coreProperties>
</file>