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5" d="100"/>
          <a:sy n="75" d="100"/>
        </p:scale>
        <p:origin x="3048" y="6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81034709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This slide presentation could be used during a lesson when introducing Component 3.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</a:t>
            </a:r>
            <a:r>
              <a:rPr dirty="0"/>
              <a:t>s what they think the component is about – what they will learn and do.</a:t>
            </a:r>
          </a:p>
          <a:p>
            <a:r>
              <a:rPr dirty="0"/>
              <a:t>Ask </a:t>
            </a:r>
            <a:r>
              <a:rPr lang="en-GB" dirty="0"/>
              <a:t>learner</a:t>
            </a:r>
            <a:r>
              <a:rPr dirty="0"/>
              <a:t>s for other examples of data stored by computer systems.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Ask </a:t>
            </a:r>
            <a:r>
              <a:rPr lang="en-GB" dirty="0"/>
              <a:t>learner</a:t>
            </a:r>
            <a:r>
              <a:rPr dirty="0"/>
              <a:t>s for examples of threats to systems and how to protect against them.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Shape 24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49" name="Shape 24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Run through the assessment criteria with your </a:t>
            </a:r>
            <a:r>
              <a:rPr lang="en-GB" dirty="0"/>
              <a:t>learner</a:t>
            </a:r>
            <a:r>
              <a:rPr dirty="0"/>
              <a:t>s. This component has assessment criteria because the component is assessed by an external exam.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6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97A204A-2065-3A88-38B4-7CD035F003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6F6EA5AE-5680-FEE1-4601-6A3D75C1E2D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8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E457BD1-EE30-E10C-2E52-8AEE289633C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586BFDE8-3C65-86BA-CCE9-7AC240A58F2C}"/>
              </a:ext>
            </a:extLst>
          </p:cNvPr>
          <p:cNvSpPr txBox="1"/>
          <p:nvPr userDrawn="1"/>
        </p:nvSpPr>
        <p:spPr>
          <a:xfrm>
            <a:off x="158699" y="707735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0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2629A1E-EB54-EF6B-4EF9-BFC255871B7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6B7522E0-AFAB-47AB-DF12-11BFE47E72F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3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36DCFB52-AC85-9A41-337A-2199CECCC8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DD6C5BBB-28C0-F6CC-97B8-20413EE438E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5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70DF7ED-6340-71B2-1317-A2A62A7BE12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B777B95D-80DF-E8F8-9878-72E232A65CA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8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FCBA004-21BE-FF60-1A27-BF83DFDBEA7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15426219-2B0B-B74F-935E-1E1F86C2B6E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1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BD3253-A760-D8C9-4E2D-89D14F8E898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6F3D27DA-2A3C-EB1B-959D-CD9C3749B33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2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39ECA3D-A0A4-9F53-A61F-E5E1C947C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30BECD25-678E-5B20-B53B-5F1E528563F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2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E2C5C8C8-6A51-D659-9C50-7C06CB8A4F4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47B6B6A3-84C8-1341-5425-EE840F47893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4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588BAB17-8123-2436-BD48-7C50ECA32B7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E65CF380-2F9E-027C-CD6A-D812C961763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7" name="TextBox 4"/>
          <p:cNvSpPr txBox="1"/>
          <p:nvPr/>
        </p:nvSpPr>
        <p:spPr>
          <a:xfrm>
            <a:off x="297239" y="716971"/>
            <a:ext cx="7612525" cy="22698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r>
              <a:t>Component 3: Effective Digital Working Practices</a:t>
            </a:r>
          </a:p>
        </p:txBody>
      </p:sp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D940FF78-D5E5-06B7-9B05-5850DE71705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3" name="TextBox 4">
            <a:extLst>
              <a:ext uri="{FF2B5EF4-FFF2-40B4-BE49-F238E27FC236}">
                <a16:creationId xmlns:a16="http://schemas.microsoft.com/office/drawing/2014/main" id="{7DC6E6D1-936C-F91C-44EA-312F01FC729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extBox 4"/>
          <p:cNvSpPr txBox="1"/>
          <p:nvPr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18704A2F-3AFA-174F-E5D9-7312DAA4C2DF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Effective digital working practices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xfrm>
            <a:off x="1371600" y="4124671"/>
            <a:ext cx="6400800" cy="1752601"/>
          </a:xfrm>
          <a:prstGeom prst="rect">
            <a:avLst/>
          </a:prstGeom>
        </p:spPr>
        <p:txBody>
          <a:bodyPr/>
          <a:lstStyle/>
          <a:p>
            <a:r>
              <a:rPr dirty="0"/>
              <a:t>Component 3</a:t>
            </a:r>
          </a:p>
          <a:p>
            <a:r>
              <a:rPr dirty="0"/>
              <a:t>Introduction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59E188B-CBBF-10A4-7585-D08D15FDBCF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199"/>
            <a:ext cx="8229600" cy="1498839"/>
          </a:xfrm>
          <a:prstGeom prst="rect">
            <a:avLst/>
          </a:prstGeom>
        </p:spPr>
        <p:txBody>
          <a:bodyPr>
            <a:normAutofit/>
          </a:bodyPr>
          <a:lstStyle/>
          <a:p>
            <a:pPr defTabSz="557784">
              <a:defRPr sz="2684"/>
            </a:pPr>
            <a:r>
              <a:rPr sz="4000" dirty="0"/>
              <a:t>Effective digital working practices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799640"/>
            <a:ext cx="7859215" cy="365354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What is this component about?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It’s about </a:t>
            </a:r>
            <a:r>
              <a:rPr b="1" dirty="0"/>
              <a:t>how to keep computer systems safe and secure</a:t>
            </a:r>
            <a:r>
              <a:rPr dirty="0"/>
              <a:t>.</a:t>
            </a:r>
            <a:endParaRPr b="1" dirty="0"/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Computers store </a:t>
            </a:r>
            <a:r>
              <a:rPr b="1" dirty="0"/>
              <a:t>data: 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customer information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sales information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credit card details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usernames and passwords.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0094A56-C223-52A3-1E60-3D7DF7EF4CA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1"/>
          <p:cNvSpPr txBox="1">
            <a:spLocks noGrp="1"/>
          </p:cNvSpPr>
          <p:nvPr>
            <p:ph type="title"/>
          </p:nvPr>
        </p:nvSpPr>
        <p:spPr>
          <a:xfrm>
            <a:off x="457200" y="1195199"/>
            <a:ext cx="8229600" cy="111538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557784">
              <a:defRPr sz="2684"/>
            </a:pPr>
            <a:r>
              <a:rPr sz="4000" dirty="0"/>
              <a:t>Effective digital working practices</a:t>
            </a:r>
          </a:p>
        </p:txBody>
      </p:sp>
      <p:sp>
        <p:nvSpPr>
          <p:cNvPr id="24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799640"/>
            <a:ext cx="7836990" cy="365354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Much of this data is valuable.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In the wrong hands it could be misused.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This unit will cover: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the threats to computer systems and their data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how to protect against these threats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how to encourage responsible use of computer systems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how to describe computer systems.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2A19D84D-D87A-9098-1640-50F9CDB2ED41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0" build="p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Assessment criteria</a:t>
            </a:r>
          </a:p>
        </p:txBody>
      </p:sp>
      <p:sp>
        <p:nvSpPr>
          <p:cNvPr id="24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4113320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sz="2200" dirty="0"/>
              <a:t>The assessment criteria in this component are:</a:t>
            </a:r>
            <a:endParaRPr lang="en-US" sz="2200" dirty="0"/>
          </a:p>
          <a:p>
            <a:pPr marL="342000" lvl="1" indent="0">
              <a:spcBef>
                <a:spcPts val="1200"/>
              </a:spcBef>
              <a:buSzTx/>
              <a:buFont typeface="Wingdings"/>
              <a:buNone/>
              <a:defRPr b="1"/>
            </a:pPr>
            <a:r>
              <a:rPr lang="en-US" sz="2200" dirty="0"/>
              <a:t>AO1</a:t>
            </a:r>
            <a:r>
              <a:rPr lang="en-US" sz="2200" b="0" dirty="0"/>
              <a:t> Demonstrate knowledge of facts, terms, processes and issues in relation to digital information technology</a:t>
            </a:r>
          </a:p>
          <a:p>
            <a:pPr marL="342000" lvl="1" indent="0">
              <a:spcBef>
                <a:spcPts val="1200"/>
              </a:spcBef>
              <a:buSzTx/>
              <a:buFont typeface="Wingdings"/>
              <a:buNone/>
              <a:defRPr b="1"/>
            </a:pPr>
            <a:r>
              <a:rPr sz="2200" dirty="0"/>
              <a:t>AO2</a:t>
            </a:r>
            <a:r>
              <a:rPr sz="2200" b="0" dirty="0"/>
              <a:t> </a:t>
            </a:r>
            <a:r>
              <a:rPr lang="en-GB" sz="2200" b="0" dirty="0"/>
              <a:t>Demonstrate </a:t>
            </a:r>
            <a:r>
              <a:rPr sz="2200" b="0" dirty="0"/>
              <a:t>an understanding of facts, terms, processes and issues in relation to digital information technology</a:t>
            </a:r>
          </a:p>
          <a:p>
            <a:pPr marL="342000" lvl="1" indent="0">
              <a:spcBef>
                <a:spcPts val="1200"/>
              </a:spcBef>
              <a:buSzTx/>
              <a:buFont typeface="Wingdings"/>
              <a:buNone/>
              <a:defRPr b="1"/>
            </a:pPr>
            <a:r>
              <a:rPr sz="2200" dirty="0"/>
              <a:t>AO3</a:t>
            </a:r>
            <a:r>
              <a:rPr sz="2200" b="0" dirty="0"/>
              <a:t> </a:t>
            </a:r>
            <a:r>
              <a:rPr lang="en-GB" sz="2200" b="0" dirty="0"/>
              <a:t>Apply an understanding of facts, terms, processes and issues in relation to digital </a:t>
            </a:r>
            <a:r>
              <a:rPr lang="en-GB" sz="2200" b="0"/>
              <a:t>information technology</a:t>
            </a:r>
            <a:endParaRPr lang="en-GB" sz="2200" b="0" dirty="0"/>
          </a:p>
          <a:p>
            <a:pPr marL="342000" lvl="1" indent="0">
              <a:spcBef>
                <a:spcPts val="1200"/>
              </a:spcBef>
              <a:buSzTx/>
              <a:buFont typeface="Wingdings"/>
              <a:buNone/>
              <a:defRPr b="1"/>
            </a:pPr>
            <a:r>
              <a:rPr sz="2200" dirty="0"/>
              <a:t>AO4 </a:t>
            </a:r>
            <a:r>
              <a:rPr sz="2200" b="0" dirty="0"/>
              <a:t>Make connections with the concepts, issues, terms and processes in digital information </a:t>
            </a:r>
            <a:r>
              <a:rPr sz="2200" b="0" dirty="0" err="1"/>
              <a:t>technolog</a:t>
            </a:r>
            <a:r>
              <a:rPr lang="en-GB" sz="2200" b="0" dirty="0"/>
              <a:t>y</a:t>
            </a:r>
          </a:p>
          <a:p>
            <a:pPr marL="342000" lvl="1" indent="0">
              <a:spcBef>
                <a:spcPts val="1200"/>
              </a:spcBef>
              <a:buSzTx/>
              <a:buFont typeface="Wingdings"/>
              <a:buNone/>
              <a:defRPr b="1"/>
            </a:pPr>
            <a:endParaRPr b="0"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12691194-F8A0-8EA2-AFB7-FE1197F41BA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" grpId="0" build="p" animBg="1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355</Words>
  <Application>Microsoft Office PowerPoint</Application>
  <PresentationFormat>On-screen Show (4:3)</PresentationFormat>
  <Paragraphs>34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Helvetica</vt:lpstr>
      <vt:lpstr>Verdana</vt:lpstr>
      <vt:lpstr>Wingdings</vt:lpstr>
      <vt:lpstr>1_TitleSlide</vt:lpstr>
      <vt:lpstr>Effective digital working practices</vt:lpstr>
      <vt:lpstr>Effective digital working practices</vt:lpstr>
      <vt:lpstr>Effective digital working practices</vt:lpstr>
      <vt:lpstr>Assessment criteria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Effective digital working practices</dc:title>
  <dc:creator>Antonio Perola</dc:creator>
  <cp:lastModifiedBy>Mukesh  Bisht</cp:lastModifiedBy>
  <cp:revision>10</cp:revision>
  <cp:lastPrinted>2022-10-21T06:38:37Z</cp:lastPrinted>
  <dcterms:modified xsi:type="dcterms:W3CDTF">2022-12-27T22:18:26Z</dcterms:modified>
</cp:coreProperties>
</file>