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4761" autoAdjust="0"/>
  </p:normalViewPr>
  <p:slideViewPr>
    <p:cSldViewPr snapToGrid="0">
      <p:cViewPr varScale="1">
        <p:scale>
          <a:sx n="91" d="100"/>
          <a:sy n="91" d="100"/>
        </p:scale>
        <p:origin x="1296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57169042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A2: Impact of modern technologies. </a:t>
            </a:r>
            <a:r>
              <a:rPr sz="1200" dirty="0"/>
              <a:t>This slide presentation could be used during a lesson when introducing how technology is changing working methods.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Various different tools such as email and video conferencing mean that people can work from home rather than travelling to a single place or work.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1298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Different online cloud tools allow various people in different locations to work together on documents. They can see the contributions made by others and either accept or deny them.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5531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solidFill>
                  <a:srgbClr val="000000"/>
                </a:solidFill>
                <a:latin typeface="+mn-lt"/>
              </a:rPr>
              <a:t>You are able to attend meetings virtually. Using a webcam and microphone, you can attend meetings, watch and give presentations and work in groups. </a:t>
            </a:r>
            <a:endParaRPr lang="en-GB" dirty="0">
              <a:latin typeface="+mn-lt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8517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4" name="TextBox 4">
            <a:extLst>
              <a:ext uri="{FF2B5EF4-FFF2-40B4-BE49-F238E27FC236}">
                <a16:creationId xmlns:a16="http://schemas.microsoft.com/office/drawing/2014/main" id="{F3684BC6-3F2A-EEBF-26E7-5FCAD7139C5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6C879EA-CF18-F678-7F1E-D7FFA6BB95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E88957E-3AD1-62ED-73ED-0978B2A1E36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A79A38-60F4-B5F4-B9A7-EF31FC43A6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042D33F-F29E-3243-4176-A77946CDC15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179AE5-1087-B16F-D728-0539459D557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84E72D2-0BA8-647C-91C4-A00CCC17E1B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AEF4B24-0D8F-8363-0A7B-E1EFC8A96BC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29485E0-BA03-2056-3D43-FC8CD14F78A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7F0255-E0BA-ACA8-6123-8B8DA5EEC43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795FF89-AB73-B1B4-E87E-A5924C33791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E994BD-DC36-EFC0-3F83-8A6F6C4F2A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548F601-44AA-6A4B-CBDF-6B92AF0328C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18F7D53-9C98-30A5-C9E2-F702C39D8F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6176C0A-5CA9-C7E1-2986-63E1F3D817F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1DA29D-0775-55A3-E85A-8C53D20995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CE3ECDC-8406-E6C8-FC49-D24F098D674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BAC0101-7E69-42A5-713B-CDFEBE6A8D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FED4F21-2581-52A7-5D73-D5973D27D22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64B0E5-14A5-AE2D-2D5A-66EEAAB51C5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F192B6E-6013-C389-1918-BA5229051A3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233A3E-0B11-CE5E-7478-A3A24B65113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892A021-AA79-F377-B0C2-6BE65F07432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369D152-FAD7-92B1-1AB2-97D2A4E40B5D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1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0.png"/><Relationship Id="rId5" Type="http://schemas.openxmlformats.org/officeDocument/2006/relationships/image" Target="../media/image6.png"/><Relationship Id="rId10" Type="http://schemas.openxmlformats.org/officeDocument/2006/relationships/image" Target="../media/image18.png"/><Relationship Id="rId4" Type="http://schemas.openxmlformats.org/officeDocument/2006/relationships/image" Target="../media/image7.png"/><Relationship Id="rId9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Different ways of working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technology is changing work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1423E80-D748-E04E-BB14-663C01AA428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Home-based working</a:t>
            </a:r>
          </a:p>
        </p:txBody>
      </p:sp>
      <p:pic>
        <p:nvPicPr>
          <p:cNvPr id="235" name="Graphic 5" descr="Graphic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0945" y="4319378"/>
            <a:ext cx="1681337" cy="1681337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Graphic 7" descr="Graphic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4760" y="4737210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Graphic 11" descr="Graphic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44713" y="3729721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Graphic 16" descr="Graphic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436" y="3633911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Graphic 17" descr="Graphic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8233" y="3760882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Graphic 13" descr="Graphic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35538" y="5302379"/>
            <a:ext cx="437608" cy="502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1" name="Graphic 18" descr="Graphic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463233" y="5372856"/>
            <a:ext cx="437608" cy="502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2" name="Graphic 19" descr="Graphic 1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10990" y="5281927"/>
            <a:ext cx="437608" cy="502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3" name="Graphic 20" descr="Graphic 2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58745" y="5323768"/>
            <a:ext cx="437608" cy="50245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4" name="Graphic 23" descr="Graphic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760010" y="4639209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5" name="Graphic 26" descr="Graphic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70592" y="3592359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Graphic 27" descr="Graphic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2521" y="5044671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Graphic 28" descr="Graphic 2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122458" y="5044671"/>
            <a:ext cx="914401" cy="91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TextBox 24"/>
          <p:cNvSpPr txBox="1"/>
          <p:nvPr/>
        </p:nvSpPr>
        <p:spPr>
          <a:xfrm>
            <a:off x="508622" y="2297800"/>
            <a:ext cx="8567408" cy="11695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Traditionally, workers had to travel to work.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Work took place in an office building.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  <a:defRPr sz="2000">
                <a:latin typeface="+mn-lt"/>
                <a:ea typeface="+mn-ea"/>
                <a:cs typeface="+mn-cs"/>
                <a:sym typeface="Arial"/>
              </a:defRPr>
            </a:pPr>
            <a:r>
              <a:rPr dirty="0"/>
              <a:t>Computers and the internet now enable employees to work from home. </a:t>
            </a:r>
          </a:p>
        </p:txBody>
      </p:sp>
      <p:sp>
        <p:nvSpPr>
          <p:cNvPr id="249" name="Straight Arrow Connector 30"/>
          <p:cNvSpPr/>
          <p:nvPr/>
        </p:nvSpPr>
        <p:spPr>
          <a:xfrm flipH="1" flipV="1">
            <a:off x="3491879" y="4591461"/>
            <a:ext cx="734226" cy="309966"/>
          </a:xfrm>
          <a:prstGeom prst="line">
            <a:avLst/>
          </a:prstGeom>
          <a:ln w="76200">
            <a:solidFill>
              <a:srgbClr val="000000"/>
            </a:solidFill>
            <a:headEnd type="triangle"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0" name="Straight Arrow Connector 32"/>
          <p:cNvSpPr/>
          <p:nvPr/>
        </p:nvSpPr>
        <p:spPr>
          <a:xfrm flipH="1">
            <a:off x="2907970" y="5666432"/>
            <a:ext cx="1165846" cy="222057"/>
          </a:xfrm>
          <a:prstGeom prst="line">
            <a:avLst/>
          </a:prstGeom>
          <a:ln w="76200">
            <a:solidFill>
              <a:srgbClr val="000000"/>
            </a:solidFill>
            <a:headEnd type="triangle"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1" name="Straight Arrow Connector 34"/>
          <p:cNvSpPr/>
          <p:nvPr/>
        </p:nvSpPr>
        <p:spPr>
          <a:xfrm flipH="1">
            <a:off x="6073145" y="5533156"/>
            <a:ext cx="1063359" cy="20453"/>
          </a:xfrm>
          <a:prstGeom prst="line">
            <a:avLst/>
          </a:prstGeom>
          <a:ln w="76200">
            <a:solidFill>
              <a:srgbClr val="000000"/>
            </a:solidFill>
            <a:headEnd type="triangle"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52" name="Straight Arrow Connector 37"/>
          <p:cNvSpPr/>
          <p:nvPr/>
        </p:nvSpPr>
        <p:spPr>
          <a:xfrm flipH="1">
            <a:off x="5377548" y="4577076"/>
            <a:ext cx="993044" cy="248416"/>
          </a:xfrm>
          <a:prstGeom prst="line">
            <a:avLst/>
          </a:prstGeom>
          <a:ln w="76200">
            <a:solidFill>
              <a:srgbClr val="000000"/>
            </a:solidFill>
            <a:headEnd type="triangle"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50AC4F2-4B8F-EFC3-C043-EC49C4810C0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10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"/>
                            </p:stCondLst>
                            <p:childTnLst>
                              <p:par>
                                <p:cTn id="52" presetID="10" presetClass="entr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7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10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0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5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000"/>
                            </p:stCondLst>
                            <p:childTnLst>
                              <p:par>
                                <p:cTn id="68" presetID="10" presetClass="entr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500"/>
                            </p:stCondLst>
                            <p:childTnLst>
                              <p:par>
                                <p:cTn id="72" presetID="10" presetClass="entr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xit" fill="hold" grpId="1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7" dur="500" fill="hold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500"/>
                            </p:stCondLst>
                            <p:childTnLst>
                              <p:par>
                                <p:cTn id="80" presetID="10" presetClass="exit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81" dur="500" fill="hold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0"/>
                            </p:stCondLst>
                            <p:childTnLst>
                              <p:par>
                                <p:cTn id="84" presetID="10" presetClass="entr" fill="hold" grpId="1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5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500"/>
                            </p:stCondLst>
                            <p:childTnLst>
                              <p:par>
                                <p:cTn id="88" presetID="10" presetClass="entr" fill="hold" grpId="1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9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6000"/>
                            </p:stCondLst>
                            <p:childTnLst>
                              <p:par>
                                <p:cTn id="92" presetID="10" presetClass="entr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6500"/>
                            </p:stCondLst>
                            <p:childTnLst>
                              <p:par>
                                <p:cTn id="96" presetID="10" presetClass="entr" fill="hold" grpId="2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7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2" animBg="1" advAuto="0"/>
      <p:bldP spid="236" grpId="11" animBg="1" advAuto="0"/>
      <p:bldP spid="237" grpId="8" animBg="1" advAuto="0"/>
      <p:bldP spid="238" grpId="9" animBg="1" advAuto="0"/>
      <p:bldP spid="239" grpId="7" animBg="1" advAuto="0"/>
      <p:bldP spid="240" grpId="4" animBg="1" advAuto="0"/>
      <p:bldP spid="240" grpId="15" animBg="1" advAuto="0"/>
      <p:bldP spid="241" grpId="3" animBg="1" advAuto="0"/>
      <p:bldP spid="242" grpId="6" animBg="1" advAuto="0"/>
      <p:bldP spid="243" grpId="5" animBg="1" advAuto="0"/>
      <p:bldP spid="243" grpId="16" animBg="1" advAuto="0"/>
      <p:bldP spid="244" grpId="12" animBg="1" advAuto="0"/>
      <p:bldP spid="245" grpId="10" animBg="1" advAuto="0"/>
      <p:bldP spid="246" grpId="13" animBg="1" advAuto="0"/>
      <p:bldP spid="247" grpId="14" animBg="1" advAuto="0"/>
      <p:bldP spid="248" grpId="1" build="p" bldLvl="5" animBg="1" advAuto="0"/>
      <p:bldP spid="249" grpId="19" animBg="1" advAuto="0"/>
      <p:bldP spid="250" grpId="20" animBg="1" advAuto="0"/>
      <p:bldP spid="251" grpId="18" animBg="1" advAuto="0"/>
      <p:bldP spid="252" grpId="17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Group collaboration</a:t>
            </a:r>
          </a:p>
        </p:txBody>
      </p:sp>
      <p:sp>
        <p:nvSpPr>
          <p:cNvPr id="256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178044"/>
            <a:ext cx="7920112" cy="3878263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Groups of employees in different locations can collaborate on the same project.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Collaborative software enables people to view and edit each other</a:t>
            </a:r>
            <a:r>
              <a:rPr lang="en-GB" dirty="0"/>
              <a:t>'</a:t>
            </a:r>
            <a:r>
              <a:rPr dirty="0"/>
              <a:t>s work.</a:t>
            </a:r>
          </a:p>
        </p:txBody>
      </p:sp>
      <p:grpSp>
        <p:nvGrpSpPr>
          <p:cNvPr id="270" name="Group 22"/>
          <p:cNvGrpSpPr/>
          <p:nvPr/>
        </p:nvGrpSpPr>
        <p:grpSpPr>
          <a:xfrm>
            <a:off x="1259632" y="3519242"/>
            <a:ext cx="6005363" cy="2775267"/>
            <a:chOff x="0" y="0"/>
            <a:chExt cx="6005362" cy="2775266"/>
          </a:xfrm>
        </p:grpSpPr>
        <p:grpSp>
          <p:nvGrpSpPr>
            <p:cNvPr id="268" name="Group 20"/>
            <p:cNvGrpSpPr/>
            <p:nvPr/>
          </p:nvGrpSpPr>
          <p:grpSpPr>
            <a:xfrm>
              <a:off x="0" y="-1"/>
              <a:ext cx="6005363" cy="2673473"/>
              <a:chOff x="0" y="0"/>
              <a:chExt cx="6005362" cy="2673471"/>
            </a:xfrm>
          </p:grpSpPr>
          <p:grpSp>
            <p:nvGrpSpPr>
              <p:cNvPr id="266" name="Group 15"/>
              <p:cNvGrpSpPr/>
              <p:nvPr/>
            </p:nvGrpSpPr>
            <p:grpSpPr>
              <a:xfrm>
                <a:off x="0" y="0"/>
                <a:ext cx="6005363" cy="2673472"/>
                <a:chOff x="0" y="0"/>
                <a:chExt cx="6005363" cy="2673471"/>
              </a:xfrm>
            </p:grpSpPr>
            <p:pic>
              <p:nvPicPr>
                <p:cNvPr id="257" name="Graphic 3" descr="Graphic 3"/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494140" y="1528722"/>
                  <a:ext cx="993724" cy="99372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58" name="Graphic 7" descr="Graphic 7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82906" y="1377698"/>
                  <a:ext cx="1295774" cy="1295774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59" name="Graphic 9" descr="Graphic 9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3851526" y="0"/>
                  <a:ext cx="914401" cy="914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60" name="Graphic 10" descr="Graphic 1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3246039" y="93879"/>
                  <a:ext cx="914401" cy="914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61" name="Graphic 11" descr="Graphic 1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090962" y="1379396"/>
                  <a:ext cx="914401" cy="914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262" name="Graphic 12" descr="Graphic 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-1" y="1685521"/>
                  <a:ext cx="914401" cy="9144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sp>
              <p:nvSpPr>
                <p:cNvPr id="263" name="Straight Arrow Connector 6"/>
                <p:cNvSpPr/>
                <p:nvPr/>
              </p:nvSpPr>
              <p:spPr>
                <a:xfrm flipV="1">
                  <a:off x="3308487" y="1008279"/>
                  <a:ext cx="733836" cy="579883"/>
                </a:xfrm>
                <a:prstGeom prst="line">
                  <a:avLst/>
                </a:prstGeom>
                <a:noFill/>
                <a:ln w="76200" cap="flat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264" name="Straight Arrow Connector 17"/>
                <p:cNvSpPr/>
                <p:nvPr/>
              </p:nvSpPr>
              <p:spPr>
                <a:xfrm flipH="1">
                  <a:off x="1610947" y="2101347"/>
                  <a:ext cx="938027" cy="41375"/>
                </a:xfrm>
                <a:prstGeom prst="line">
                  <a:avLst/>
                </a:prstGeom>
                <a:noFill/>
                <a:ln w="76200" cap="flat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  <p:sp>
              <p:nvSpPr>
                <p:cNvPr id="265" name="Straight Arrow Connector 19"/>
                <p:cNvSpPr/>
                <p:nvPr/>
              </p:nvSpPr>
              <p:spPr>
                <a:xfrm flipH="1">
                  <a:off x="3321757" y="2040107"/>
                  <a:ext cx="1214747" cy="100077"/>
                </a:xfrm>
                <a:prstGeom prst="line">
                  <a:avLst/>
                </a:prstGeom>
                <a:noFill/>
                <a:ln w="76200" cap="flat">
                  <a:solidFill>
                    <a:srgbClr val="000000"/>
                  </a:solidFill>
                  <a:prstDash val="solid"/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square" lIns="45719" tIns="45719" rIns="45719" bIns="45719" numCol="1" anchor="t">
                  <a:noAutofit/>
                </a:bodyPr>
                <a:lstStyle/>
                <a:p>
                  <a:endParaRPr/>
                </a:p>
              </p:txBody>
            </p:sp>
          </p:grpSp>
          <p:pic>
            <p:nvPicPr>
              <p:cNvPr id="267" name="Graphic 18" descr="Graphic 1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4532069" y="1413540"/>
                <a:ext cx="914401" cy="9144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sp>
          <p:nvSpPr>
            <p:cNvPr id="269" name="TextBox 25"/>
            <p:cNvSpPr txBox="1"/>
            <p:nvPr/>
          </p:nvSpPr>
          <p:spPr>
            <a:xfrm>
              <a:off x="2617375" y="2424605"/>
              <a:ext cx="751432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WWW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47594F2-474C-5522-F542-4807968AC13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1" build="p" animBg="1" advAuto="0"/>
      <p:bldP spid="270" grpId="2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4"/>
          <p:cNvSpPr txBox="1">
            <a:spLocks noGrp="1"/>
          </p:cNvSpPr>
          <p:nvPr>
            <p:ph type="title"/>
          </p:nvPr>
        </p:nvSpPr>
        <p:spPr>
          <a:xfrm>
            <a:off x="426507" y="1098550"/>
            <a:ext cx="8229601" cy="863600"/>
          </a:xfrm>
          <a:prstGeom prst="rect">
            <a:avLst/>
          </a:prstGeom>
        </p:spPr>
        <p:txBody>
          <a:bodyPr/>
          <a:lstStyle/>
          <a:p>
            <a:r>
              <a:t>Virtual meetings</a:t>
            </a:r>
          </a:p>
        </p:txBody>
      </p:sp>
      <p:sp>
        <p:nvSpPr>
          <p:cNvPr id="274" name="Content Placeholder 5"/>
          <p:cNvSpPr txBox="1">
            <a:spLocks noGrp="1"/>
          </p:cNvSpPr>
          <p:nvPr>
            <p:ph type="body" idx="1"/>
          </p:nvPr>
        </p:nvSpPr>
        <p:spPr>
          <a:xfrm>
            <a:off x="743054" y="1938809"/>
            <a:ext cx="7560842" cy="4302995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Video</a:t>
            </a:r>
            <a:r>
              <a:rPr lang="en-GB"/>
              <a:t> </a:t>
            </a:r>
            <a:r>
              <a:t>conferencing </a:t>
            </a:r>
            <a:r>
              <a:rPr dirty="0"/>
              <a:t>enables meetings to take place: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without leaving your desk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with remote workers quickly and cheaply.</a:t>
            </a:r>
          </a:p>
        </p:txBody>
      </p:sp>
      <p:grpSp>
        <p:nvGrpSpPr>
          <p:cNvPr id="301" name="Group 51"/>
          <p:cNvGrpSpPr/>
          <p:nvPr/>
        </p:nvGrpSpPr>
        <p:grpSpPr>
          <a:xfrm>
            <a:off x="1182949" y="3597673"/>
            <a:ext cx="6452849" cy="2827392"/>
            <a:chOff x="0" y="0"/>
            <a:chExt cx="6452848" cy="2827391"/>
          </a:xfrm>
        </p:grpSpPr>
        <p:pic>
          <p:nvPicPr>
            <p:cNvPr id="275" name="Graphic 19" descr="Graphic 19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602106" y="-1"/>
              <a:ext cx="1100365" cy="110036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6" name="Graphic 20" descr="Graphic 2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15812" y="280187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7" name="Graphic 22" descr="Graphic 2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09332" y="311347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8" name="Graphic 23" descr="Graphic 23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1258" y="1775542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9" name="Graphic 24" descr="Graphic 24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-1" y="1612477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80" name="Graphic 25" descr="Graphic 2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02602" y="1692114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83" name="Group 26"/>
            <p:cNvGrpSpPr/>
            <p:nvPr/>
          </p:nvGrpSpPr>
          <p:grpSpPr>
            <a:xfrm>
              <a:off x="5634714" y="1608691"/>
              <a:ext cx="771715" cy="863601"/>
              <a:chOff x="0" y="0"/>
              <a:chExt cx="771713" cy="863600"/>
            </a:xfrm>
          </p:grpSpPr>
          <p:pic>
            <p:nvPicPr>
              <p:cNvPr id="281" name="Graphic 27" descr="Graphic 2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771714" cy="863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2" name="Graphic 28" descr="Graphic 2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537" y="83423"/>
                <a:ext cx="549999" cy="61548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284" name="Graphic 29" descr="Graphic 2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282962" y="254349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87" name="Group 30"/>
            <p:cNvGrpSpPr/>
            <p:nvPr/>
          </p:nvGrpSpPr>
          <p:grpSpPr>
            <a:xfrm>
              <a:off x="5681134" y="71789"/>
              <a:ext cx="771715" cy="863602"/>
              <a:chOff x="0" y="0"/>
              <a:chExt cx="771713" cy="863600"/>
            </a:xfrm>
          </p:grpSpPr>
          <p:pic>
            <p:nvPicPr>
              <p:cNvPr id="285" name="Graphic 31" descr="Graphic 31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771714" cy="863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6" name="Graphic 32" descr="Graphic 32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2537" y="83423"/>
                <a:ext cx="549999" cy="61548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290" name="Group 33"/>
            <p:cNvGrpSpPr/>
            <p:nvPr/>
          </p:nvGrpSpPr>
          <p:grpSpPr>
            <a:xfrm>
              <a:off x="1665151" y="101468"/>
              <a:ext cx="771715" cy="863602"/>
              <a:chOff x="0" y="0"/>
              <a:chExt cx="771713" cy="863600"/>
            </a:xfrm>
          </p:grpSpPr>
          <p:pic>
            <p:nvPicPr>
              <p:cNvPr id="288" name="Graphic 34" descr="Graphic 34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771714" cy="863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89" name="Graphic 35" descr="Graphic 35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65787" y="83423"/>
                <a:ext cx="550000" cy="61548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grpSp>
          <p:nvGrpSpPr>
            <p:cNvPr id="293" name="Group 36"/>
            <p:cNvGrpSpPr/>
            <p:nvPr/>
          </p:nvGrpSpPr>
          <p:grpSpPr>
            <a:xfrm>
              <a:off x="969055" y="1532041"/>
              <a:ext cx="771715" cy="863601"/>
              <a:chOff x="0" y="0"/>
              <a:chExt cx="771713" cy="863600"/>
            </a:xfrm>
          </p:grpSpPr>
          <p:pic>
            <p:nvPicPr>
              <p:cNvPr id="291" name="Graphic 37" descr="Graphic 37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0" y="0"/>
                <a:ext cx="771714" cy="86360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292" name="Graphic 38" descr="Graphic 38"/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20043" y="85215"/>
                <a:ext cx="549998" cy="615487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294" name="Graphic 17" descr="Graphic 1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2901157" y="862691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95" name="TextBox 18"/>
            <p:cNvSpPr txBox="1"/>
            <p:nvPr/>
          </p:nvSpPr>
          <p:spPr>
            <a:xfrm>
              <a:off x="2964810" y="1609922"/>
              <a:ext cx="751432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WWW</a:t>
              </a:r>
            </a:p>
          </p:txBody>
        </p:sp>
        <p:sp>
          <p:nvSpPr>
            <p:cNvPr id="296" name="Straight Arrow Connector 42"/>
            <p:cNvSpPr/>
            <p:nvPr/>
          </p:nvSpPr>
          <p:spPr>
            <a:xfrm flipH="1" flipV="1">
              <a:off x="2318407" y="911445"/>
              <a:ext cx="710604" cy="255582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7" name="Straight Arrow Connector 44"/>
            <p:cNvSpPr/>
            <p:nvPr/>
          </p:nvSpPr>
          <p:spPr>
            <a:xfrm flipH="1">
              <a:off x="1903613" y="1712300"/>
              <a:ext cx="837737" cy="357377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8" name="Straight Arrow Connector 46"/>
            <p:cNvSpPr/>
            <p:nvPr/>
          </p:nvSpPr>
          <p:spPr>
            <a:xfrm flipH="1" flipV="1">
              <a:off x="3711675" y="1732889"/>
              <a:ext cx="933826" cy="476004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99" name="Straight Arrow Connector 49"/>
            <p:cNvSpPr/>
            <p:nvPr/>
          </p:nvSpPr>
          <p:spPr>
            <a:xfrm flipH="1">
              <a:off x="3815558" y="911445"/>
              <a:ext cx="829944" cy="263022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pic>
          <p:nvPicPr>
            <p:cNvPr id="300" name="Graphic 50" descr="Graphic 50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589346" y="1912991"/>
              <a:ext cx="914401" cy="9144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4C3EB43-D34E-3A5A-C4F4-E5BC4F44800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1" build="p" animBg="1" advAuto="0"/>
      <p:bldP spid="301" grpId="2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295</Words>
  <Application>Microsoft Office PowerPoint</Application>
  <PresentationFormat>On-screen Show (4:3)</PresentationFormat>
  <Paragraphs>23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Different ways of working</vt:lpstr>
      <vt:lpstr>Home-based working</vt:lpstr>
      <vt:lpstr>Group collaboration</vt:lpstr>
      <vt:lpstr>Virtual meetings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Different ways of working</dc:title>
  <dc:creator>Antonio Perola</dc:creator>
  <cp:lastModifiedBy>Mukesh  Bisht</cp:lastModifiedBy>
  <cp:revision>9</cp:revision>
  <dcterms:modified xsi:type="dcterms:W3CDTF">2022-12-27T22:48:14Z</dcterms:modified>
</cp:coreProperties>
</file>