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" initials="R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B5EDB30-A17A-49D7-BEF9-7747C61567FE}" v="3" dt="2022-12-18T22:20:35.913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2" d="100"/>
          <a:sy n="82" d="100"/>
        </p:scale>
        <p:origin x="3876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A1: Modern technologies. </a:t>
            </a:r>
            <a:r>
              <a:rPr sz="1200" dirty="0"/>
              <a:t>This slide presentation could be used during a lesson when introducing diary management software. There are transitions in the presentation when viewed in Slide Show mode.</a:t>
            </a:r>
          </a:p>
          <a:p>
            <a:endParaRPr sz="1200" dirty="0"/>
          </a:p>
          <a:p>
            <a:r>
              <a:rPr sz="1200" dirty="0"/>
              <a:t>This presentation shows some of the functionality used by Microsoft Outlook. Other diary management software is available, with similar functions.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This will vary depending on the provider, but diary management software will allow you to create appointments or meetings.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75208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These different areas may vary depending on the software used.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705335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F3D02C3-564A-D650-6328-EF128E78602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22A577-6733-C282-A199-C6AC9AA6B9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DA0629D-9EB7-A317-E870-35EE0BD96A5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B48E2C-83D9-C1CD-CC67-CDE90CC52E2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00887B9-927E-D921-8144-86A8F8D3184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852A8A8-7940-6838-5F14-F5F37F51ED2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62FA021-0C40-3C7E-B904-960CAD6E155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BD4EB5-64F3-10F0-2A8D-08DB63FCCEF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BF7DBE1-7BCA-9A30-283C-2C3B92DF4E8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1DE3DA-98FD-6F7A-3A1B-25B227AB688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78B4302-8FA0-930B-C842-DE1CA17563E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DABB29-9514-DDBF-31E3-6F42FC0C22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3B2545C-0971-37A7-7056-1DF8488F471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493E31A-CA58-2B51-DCB6-DCE15F8EF40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3020567-4AFB-FAFA-E198-669D37FB384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612DF77-C309-B2CF-6F78-A57A85326DA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0C74BD3-EA3B-E4F7-F042-F3CBD9B0EDE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0BF7D8-10C8-A22E-AB8A-9C374F0918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BDC14B0-29DC-EDF8-DEFA-AB6F5DED296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FA3ECB-EA95-B08A-F025-AFFCE06098D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5FE50FC-15E3-C0E9-2EF0-90A6245307A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EE769C-CAE6-2680-3467-D8125DA309E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8F015FC-513D-4439-9FF5-9A9D6849147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4A7E35C-EF5F-9C68-9753-E387F86BA02D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Using diary management software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359483D-CC97-9564-FD3A-BACA44D9E22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374" y="1428275"/>
            <a:ext cx="8109075" cy="4065112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36" name="Speech Bubble: Rectangle with Corners Rounded 2"/>
          <p:cNvGrpSpPr/>
          <p:nvPr/>
        </p:nvGrpSpPr>
        <p:grpSpPr>
          <a:xfrm>
            <a:off x="445711" y="1977119"/>
            <a:ext cx="2088233" cy="2315977"/>
            <a:chOff x="0" y="0"/>
            <a:chExt cx="2088232" cy="2315976"/>
          </a:xfrm>
        </p:grpSpPr>
        <p:sp>
          <p:nvSpPr>
            <p:cNvPr id="234" name="Shape"/>
            <p:cNvSpPr/>
            <p:nvPr/>
          </p:nvSpPr>
          <p:spPr>
            <a:xfrm>
              <a:off x="0" y="0"/>
              <a:ext cx="2088233" cy="231597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526"/>
                  </a:moveTo>
                  <a:cubicBezTo>
                    <a:pt x="0" y="10414"/>
                    <a:pt x="1000" y="9511"/>
                    <a:pt x="2235" y="9511"/>
                  </a:cubicBezTo>
                  <a:lnTo>
                    <a:pt x="3600" y="9511"/>
                  </a:lnTo>
                  <a:lnTo>
                    <a:pt x="4711" y="0"/>
                  </a:lnTo>
                  <a:lnTo>
                    <a:pt x="9000" y="9511"/>
                  </a:lnTo>
                  <a:lnTo>
                    <a:pt x="19365" y="9511"/>
                  </a:lnTo>
                  <a:cubicBezTo>
                    <a:pt x="20600" y="9511"/>
                    <a:pt x="21600" y="10414"/>
                    <a:pt x="21600" y="11526"/>
                  </a:cubicBezTo>
                  <a:lnTo>
                    <a:pt x="21600" y="11526"/>
                  </a:lnTo>
                  <a:lnTo>
                    <a:pt x="21600" y="19585"/>
                  </a:lnTo>
                  <a:cubicBezTo>
                    <a:pt x="21600" y="20698"/>
                    <a:pt x="20600" y="21600"/>
                    <a:pt x="19365" y="21600"/>
                  </a:cubicBezTo>
                  <a:lnTo>
                    <a:pt x="2235" y="21600"/>
                  </a:lnTo>
                  <a:cubicBezTo>
                    <a:pt x="1000" y="21600"/>
                    <a:pt x="0" y="20698"/>
                    <a:pt x="0" y="19585"/>
                  </a:cubicBezTo>
                  <a:lnTo>
                    <a:pt x="0" y="1152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35" name="Click here to create an appointment or meeting"/>
            <p:cNvSpPr txBox="1"/>
            <p:nvPr/>
          </p:nvSpPr>
          <p:spPr>
            <a:xfrm>
              <a:off x="121692" y="1063384"/>
              <a:ext cx="1844848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Click here to create an appointment or meeting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1D58AE5-FF72-D044-BA93-5B624DD4EDB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xit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" dur="500" fill="hold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0" animBg="1" advAuto="0"/>
      <p:bldP spid="236" grpId="1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9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2" y="1169322"/>
            <a:ext cx="8048626" cy="5229226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2" name="Speech Bubble: Rectangle with Corners Rounded 2"/>
          <p:cNvGrpSpPr/>
          <p:nvPr/>
        </p:nvGrpSpPr>
        <p:grpSpPr>
          <a:xfrm>
            <a:off x="1795499" y="1083698"/>
            <a:ext cx="5584790" cy="1296145"/>
            <a:chOff x="0" y="0"/>
            <a:chExt cx="5584788" cy="1296144"/>
          </a:xfrm>
        </p:grpSpPr>
        <p:sp>
          <p:nvSpPr>
            <p:cNvPr id="240" name="Shape"/>
            <p:cNvSpPr/>
            <p:nvPr/>
          </p:nvSpPr>
          <p:spPr>
            <a:xfrm>
              <a:off x="0" y="0"/>
              <a:ext cx="5584790" cy="1296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523" y="3600"/>
                  </a:moveTo>
                  <a:cubicBezTo>
                    <a:pt x="13523" y="1612"/>
                    <a:pt x="13898" y="0"/>
                    <a:pt x="14359" y="0"/>
                  </a:cubicBezTo>
                  <a:lnTo>
                    <a:pt x="14870" y="0"/>
                  </a:lnTo>
                  <a:lnTo>
                    <a:pt x="20764" y="0"/>
                  </a:lnTo>
                  <a:cubicBezTo>
                    <a:pt x="21226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226" y="21600"/>
                    <a:pt x="20764" y="21600"/>
                  </a:cubicBezTo>
                  <a:lnTo>
                    <a:pt x="14359" y="21600"/>
                  </a:lnTo>
                  <a:cubicBezTo>
                    <a:pt x="13898" y="21600"/>
                    <a:pt x="13523" y="19988"/>
                    <a:pt x="13523" y="18000"/>
                  </a:cubicBezTo>
                  <a:lnTo>
                    <a:pt x="13523" y="9000"/>
                  </a:lnTo>
                  <a:lnTo>
                    <a:pt x="0" y="7615"/>
                  </a:lnTo>
                  <a:lnTo>
                    <a:pt x="13523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1" name="Give the appointment a name"/>
            <p:cNvSpPr txBox="1"/>
            <p:nvPr/>
          </p:nvSpPr>
          <p:spPr>
            <a:xfrm>
              <a:off x="3618249" y="183252"/>
              <a:ext cx="1844848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Give the appointment a name</a:t>
              </a:r>
            </a:p>
          </p:txBody>
        </p:sp>
      </p:grpSp>
      <p:grpSp>
        <p:nvGrpSpPr>
          <p:cNvPr id="245" name="Speech Bubble: Rectangle with Corners Rounded 6"/>
          <p:cNvGrpSpPr/>
          <p:nvPr/>
        </p:nvGrpSpPr>
        <p:grpSpPr>
          <a:xfrm>
            <a:off x="2750025" y="3148189"/>
            <a:ext cx="2974103" cy="3244301"/>
            <a:chOff x="0" y="0"/>
            <a:chExt cx="2974101" cy="3244300"/>
          </a:xfrm>
        </p:grpSpPr>
        <p:sp>
          <p:nvSpPr>
            <p:cNvPr id="243" name="Shape"/>
            <p:cNvSpPr/>
            <p:nvPr/>
          </p:nvSpPr>
          <p:spPr>
            <a:xfrm>
              <a:off x="0" y="0"/>
              <a:ext cx="2974103" cy="32443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34" y="14409"/>
                  </a:moveTo>
                  <a:cubicBezTo>
                    <a:pt x="6434" y="13614"/>
                    <a:pt x="7136" y="12970"/>
                    <a:pt x="8003" y="12970"/>
                  </a:cubicBezTo>
                  <a:lnTo>
                    <a:pt x="8962" y="12970"/>
                  </a:lnTo>
                  <a:lnTo>
                    <a:pt x="0" y="0"/>
                  </a:lnTo>
                  <a:lnTo>
                    <a:pt x="12753" y="12970"/>
                  </a:lnTo>
                  <a:lnTo>
                    <a:pt x="20031" y="12970"/>
                  </a:lnTo>
                  <a:cubicBezTo>
                    <a:pt x="20898" y="12970"/>
                    <a:pt x="21600" y="13614"/>
                    <a:pt x="21600" y="14409"/>
                  </a:cubicBezTo>
                  <a:lnTo>
                    <a:pt x="21600" y="14409"/>
                  </a:lnTo>
                  <a:lnTo>
                    <a:pt x="21600" y="20162"/>
                  </a:lnTo>
                  <a:cubicBezTo>
                    <a:pt x="21600" y="20956"/>
                    <a:pt x="20898" y="21600"/>
                    <a:pt x="20031" y="21600"/>
                  </a:cubicBezTo>
                  <a:lnTo>
                    <a:pt x="8003" y="21600"/>
                  </a:lnTo>
                  <a:cubicBezTo>
                    <a:pt x="7136" y="21600"/>
                    <a:pt x="6434" y="20956"/>
                    <a:pt x="6434" y="20162"/>
                  </a:cubicBezTo>
                  <a:lnTo>
                    <a:pt x="6434" y="14409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4" name="Set the location"/>
            <p:cNvSpPr txBox="1"/>
            <p:nvPr/>
          </p:nvSpPr>
          <p:spPr>
            <a:xfrm>
              <a:off x="1007562" y="2271108"/>
              <a:ext cx="1844848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Set the location</a:t>
              </a:r>
            </a:p>
          </p:txBody>
        </p:sp>
      </p:grpSp>
      <p:grpSp>
        <p:nvGrpSpPr>
          <p:cNvPr id="248" name="Speech Bubble: Rectangle with Corners Rounded 10"/>
          <p:cNvGrpSpPr/>
          <p:nvPr/>
        </p:nvGrpSpPr>
        <p:grpSpPr>
          <a:xfrm>
            <a:off x="2336537" y="1880303"/>
            <a:ext cx="3197836" cy="1803883"/>
            <a:chOff x="0" y="0"/>
            <a:chExt cx="3197835" cy="1803881"/>
          </a:xfrm>
        </p:grpSpPr>
        <p:sp>
          <p:nvSpPr>
            <p:cNvPr id="246" name="Shape"/>
            <p:cNvSpPr/>
            <p:nvPr/>
          </p:nvSpPr>
          <p:spPr>
            <a:xfrm>
              <a:off x="0" y="0"/>
              <a:ext cx="3197836" cy="18038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495" y="8667"/>
                  </a:moveTo>
                  <a:cubicBezTo>
                    <a:pt x="7495" y="7238"/>
                    <a:pt x="8148" y="6080"/>
                    <a:pt x="8954" y="6080"/>
                  </a:cubicBezTo>
                  <a:lnTo>
                    <a:pt x="9846" y="6080"/>
                  </a:lnTo>
                  <a:lnTo>
                    <a:pt x="20141" y="6080"/>
                  </a:lnTo>
                  <a:cubicBezTo>
                    <a:pt x="20947" y="6080"/>
                    <a:pt x="21600" y="7238"/>
                    <a:pt x="21600" y="8667"/>
                  </a:cubicBezTo>
                  <a:lnTo>
                    <a:pt x="21600" y="8666"/>
                  </a:lnTo>
                  <a:lnTo>
                    <a:pt x="21600" y="19013"/>
                  </a:lnTo>
                  <a:cubicBezTo>
                    <a:pt x="21600" y="20442"/>
                    <a:pt x="20947" y="21600"/>
                    <a:pt x="20141" y="21600"/>
                  </a:cubicBezTo>
                  <a:lnTo>
                    <a:pt x="8954" y="21600"/>
                  </a:lnTo>
                  <a:cubicBezTo>
                    <a:pt x="8148" y="21600"/>
                    <a:pt x="7495" y="20442"/>
                    <a:pt x="7495" y="19013"/>
                  </a:cubicBezTo>
                  <a:lnTo>
                    <a:pt x="7495" y="12547"/>
                  </a:lnTo>
                  <a:lnTo>
                    <a:pt x="0" y="0"/>
                  </a:lnTo>
                  <a:lnTo>
                    <a:pt x="7495" y="866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7" name="Set the start and finish dates and times"/>
            <p:cNvSpPr txBox="1"/>
            <p:nvPr/>
          </p:nvSpPr>
          <p:spPr>
            <a:xfrm>
              <a:off x="1231295" y="551289"/>
              <a:ext cx="1844848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Set the start and finish dates and times</a:t>
              </a:r>
            </a:p>
          </p:txBody>
        </p:sp>
      </p:grpSp>
      <p:grpSp>
        <p:nvGrpSpPr>
          <p:cNvPr id="251" name="Speech Bubble: Rectangle with Corners Rounded 11"/>
          <p:cNvGrpSpPr/>
          <p:nvPr/>
        </p:nvGrpSpPr>
        <p:grpSpPr>
          <a:xfrm>
            <a:off x="6471327" y="2935854"/>
            <a:ext cx="2088233" cy="2293347"/>
            <a:chOff x="0" y="0"/>
            <a:chExt cx="2088232" cy="2293345"/>
          </a:xfrm>
        </p:grpSpPr>
        <p:sp>
          <p:nvSpPr>
            <p:cNvPr id="249" name="Shape"/>
            <p:cNvSpPr/>
            <p:nvPr/>
          </p:nvSpPr>
          <p:spPr>
            <a:xfrm>
              <a:off x="0" y="0"/>
              <a:ext cx="2088233" cy="2293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1427"/>
                  </a:moveTo>
                  <a:cubicBezTo>
                    <a:pt x="0" y="10303"/>
                    <a:pt x="1000" y="9392"/>
                    <a:pt x="2235" y="9392"/>
                  </a:cubicBezTo>
                  <a:lnTo>
                    <a:pt x="3600" y="9392"/>
                  </a:lnTo>
                  <a:lnTo>
                    <a:pt x="2595" y="0"/>
                  </a:lnTo>
                  <a:lnTo>
                    <a:pt x="9000" y="9392"/>
                  </a:lnTo>
                  <a:lnTo>
                    <a:pt x="19365" y="9392"/>
                  </a:lnTo>
                  <a:cubicBezTo>
                    <a:pt x="20600" y="9392"/>
                    <a:pt x="21600" y="10303"/>
                    <a:pt x="21600" y="11427"/>
                  </a:cubicBezTo>
                  <a:lnTo>
                    <a:pt x="21600" y="11427"/>
                  </a:lnTo>
                  <a:lnTo>
                    <a:pt x="21600" y="19565"/>
                  </a:lnTo>
                  <a:cubicBezTo>
                    <a:pt x="21600" y="20689"/>
                    <a:pt x="20600" y="21600"/>
                    <a:pt x="19365" y="21600"/>
                  </a:cubicBezTo>
                  <a:lnTo>
                    <a:pt x="2235" y="21600"/>
                  </a:lnTo>
                  <a:cubicBezTo>
                    <a:pt x="1000" y="21600"/>
                    <a:pt x="0" y="20689"/>
                    <a:pt x="0" y="19565"/>
                  </a:cubicBezTo>
                  <a:lnTo>
                    <a:pt x="0" y="11427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0" name="Invite other people to attend"/>
            <p:cNvSpPr txBox="1"/>
            <p:nvPr/>
          </p:nvSpPr>
          <p:spPr>
            <a:xfrm>
              <a:off x="121692" y="1180453"/>
              <a:ext cx="1844848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Invite other people to attend</a:t>
              </a:r>
            </a:p>
          </p:txBody>
        </p:sp>
      </p:grpSp>
      <p:grpSp>
        <p:nvGrpSpPr>
          <p:cNvPr id="254" name="Speech Bubble: Rectangle with Corners Rounded 12"/>
          <p:cNvGrpSpPr/>
          <p:nvPr/>
        </p:nvGrpSpPr>
        <p:grpSpPr>
          <a:xfrm>
            <a:off x="683567" y="3599672"/>
            <a:ext cx="2088234" cy="2637641"/>
            <a:chOff x="0" y="0"/>
            <a:chExt cx="2088232" cy="2637639"/>
          </a:xfrm>
        </p:grpSpPr>
        <p:sp>
          <p:nvSpPr>
            <p:cNvPr id="252" name="Shape"/>
            <p:cNvSpPr/>
            <p:nvPr/>
          </p:nvSpPr>
          <p:spPr>
            <a:xfrm>
              <a:off x="0" y="0"/>
              <a:ext cx="2088233" cy="26376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2755"/>
                  </a:moveTo>
                  <a:cubicBezTo>
                    <a:pt x="0" y="11778"/>
                    <a:pt x="1000" y="10986"/>
                    <a:pt x="2235" y="10986"/>
                  </a:cubicBezTo>
                  <a:lnTo>
                    <a:pt x="3600" y="10986"/>
                  </a:lnTo>
                  <a:lnTo>
                    <a:pt x="4601" y="0"/>
                  </a:lnTo>
                  <a:lnTo>
                    <a:pt x="9000" y="10986"/>
                  </a:lnTo>
                  <a:lnTo>
                    <a:pt x="19365" y="10986"/>
                  </a:lnTo>
                  <a:cubicBezTo>
                    <a:pt x="20600" y="10986"/>
                    <a:pt x="21600" y="11778"/>
                    <a:pt x="21600" y="12755"/>
                  </a:cubicBezTo>
                  <a:lnTo>
                    <a:pt x="21600" y="12755"/>
                  </a:lnTo>
                  <a:lnTo>
                    <a:pt x="21600" y="19831"/>
                  </a:lnTo>
                  <a:cubicBezTo>
                    <a:pt x="21600" y="20808"/>
                    <a:pt x="20600" y="21600"/>
                    <a:pt x="19365" y="21600"/>
                  </a:cubicBezTo>
                  <a:lnTo>
                    <a:pt x="2235" y="21600"/>
                  </a:lnTo>
                  <a:cubicBezTo>
                    <a:pt x="1000" y="21600"/>
                    <a:pt x="0" y="20808"/>
                    <a:pt x="0" y="19831"/>
                  </a:cubicBezTo>
                  <a:lnTo>
                    <a:pt x="0" y="12755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3" name="Set a reminder for the appointment"/>
            <p:cNvSpPr txBox="1"/>
            <p:nvPr/>
          </p:nvSpPr>
          <p:spPr>
            <a:xfrm>
              <a:off x="121692" y="1524747"/>
              <a:ext cx="1844848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Set a reminder for the appointment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A94FE7-1D3B-B07A-369E-9F69B98975A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xit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5" dur="500" fill="hold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xit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4" dur="500" fill="hold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xit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3" dur="500" fill="hold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10" presetClass="exit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2" dur="500" fill="hold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0" animBg="1" advAuto="0"/>
      <p:bldP spid="242" grpId="1" animBg="1" advAuto="0"/>
      <p:bldP spid="245" grpId="0" animBg="1" advAuto="0"/>
      <p:bldP spid="245" grpId="1" animBg="1" advAuto="0"/>
      <p:bldP spid="248" grpId="0" animBg="1" advAuto="0"/>
      <p:bldP spid="248" grpId="1" animBg="1" advAuto="0"/>
      <p:bldP spid="251" grpId="0" animBg="1" advAuto="0"/>
      <p:bldP spid="251" grpId="1" animBg="1" advAuto="0"/>
      <p:bldP spid="254" grpId="0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187</Words>
  <Application>Microsoft Office PowerPoint</Application>
  <PresentationFormat>On-screen Show (4:3)</PresentationFormat>
  <Paragraphs>15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Helvetica</vt:lpstr>
      <vt:lpstr>Verdana</vt:lpstr>
      <vt:lpstr>Wingdings</vt:lpstr>
      <vt:lpstr>1_TitleSlide</vt:lpstr>
      <vt:lpstr>Using diary management software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diary management software</dc:title>
  <dc:creator>Satyendra Singh</dc:creator>
  <cp:lastModifiedBy>Mukesh  Bisht</cp:lastModifiedBy>
  <cp:revision>11</cp:revision>
  <dcterms:modified xsi:type="dcterms:W3CDTF">2022-12-27T22:19:21Z</dcterms:modified>
</cp:coreProperties>
</file>