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
  </p:notesMasterIdLst>
  <p:sldIdLst>
    <p:sldId id="256" r:id="rId2"/>
    <p:sldId id="257" r:id="rId3"/>
    <p:sldId id="258" r:id="rId4"/>
    <p:sldId id="259" r:id="rId5"/>
    <p:sldId id="260" r:id="rId6"/>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Verdana"/>
          <a:ea typeface="Verdana"/>
          <a:cs typeface="Verdana"/>
        </a:font>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E7F3F4"/>
          </a:solidFill>
        </a:fill>
      </a:tcStyle>
    </a:wholeTbl>
    <a:band2H>
      <a:tcTxStyle/>
      <a:tcStyle>
        <a:tcBdr/>
        <a:fill>
          <a:solidFill>
            <a:srgbClr val="F3F9FA"/>
          </a:solidFill>
        </a:fill>
      </a:tcStyle>
    </a:band2H>
    <a:firstCol>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firstCol>
    <a:la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lastRow>
    <a:fir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firstRow>
  </a:tblStyle>
  <a:tblStyle styleId="{C7B018BB-80A7-4F77-B60F-C8B233D01FF8}" styleName="">
    <a:tblBg/>
    <a:wholeTbl>
      <a:tcTxStyle b="off" i="off">
        <a:font>
          <a:latin typeface="Verdana"/>
          <a:ea typeface="Verdana"/>
          <a:cs typeface="Verdana"/>
        </a:font>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wholeTbl>
    <a:band2H>
      <a:tcTxStyle/>
      <a:tcStyle>
        <a:tcBdr/>
        <a:fill>
          <a:solidFill>
            <a:schemeClr val="accent3">
              <a:lumOff val="44000"/>
            </a:schemeClr>
          </a:solidFill>
        </a:fill>
      </a:tcStyle>
    </a:band2H>
    <a:firstCol>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firstCol>
    <a:la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lastRow>
    <a:fir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firstRow>
  </a:tblStyle>
  <a:tblStyle styleId="{EEE7283C-3CF3-47DC-8721-378D4A62B228}" styleName="">
    <a:tblBg/>
    <a:wholeTbl>
      <a:tcTxStyle b="off" i="off">
        <a:font>
          <a:latin typeface="Verdana"/>
          <a:ea typeface="Verdana"/>
          <a:cs typeface="Verdana"/>
        </a:font>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CCCCD9"/>
          </a:solidFill>
        </a:fill>
      </a:tcStyle>
    </a:wholeTbl>
    <a:band2H>
      <a:tcTxStyle/>
      <a:tcStyle>
        <a:tcBdr/>
        <a:fill>
          <a:solidFill>
            <a:srgbClr val="E7E7ED"/>
          </a:solidFill>
        </a:fill>
      </a:tcStyle>
    </a:band2H>
    <a:firstCol>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firstCol>
    <a:la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lastRow>
    <a:fir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firstRow>
  </a:tblStyle>
  <a:tblStyle styleId="{CF821DB8-F4EB-4A41-A1BA-3FCAFE7338EE}" styleName="">
    <a:tblBg/>
    <a:wholeTbl>
      <a:tcTxStyle b="off" i="off">
        <a:font>
          <a:latin typeface="Verdana"/>
          <a:ea typeface="Verdana"/>
          <a:cs typeface="Verdana"/>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chemeClr val="accent3">
              <a:lumOff val="44000"/>
            </a:schemeClr>
          </a:solidFill>
        </a:fill>
      </a:tcStyle>
    </a:band2H>
    <a:firstCol>
      <a:tcTxStyle b="on" i="off">
        <a:font>
          <a:latin typeface="Verdana"/>
          <a:ea typeface="Verdana"/>
          <a:cs typeface="Verdana"/>
        </a:font>
        <a:schemeClr val="accent3">
          <a:lumOff val="44000"/>
        </a:schemeClr>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Verdana"/>
          <a:ea typeface="Verdana"/>
          <a:cs typeface="Verdana"/>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3">
              <a:lumOff val="44000"/>
            </a:schemeClr>
          </a:solidFill>
        </a:fill>
      </a:tcStyle>
    </a:lastRow>
    <a:firstRow>
      <a:tcTxStyle b="on" i="off">
        <a:font>
          <a:latin typeface="Verdana"/>
          <a:ea typeface="Verdana"/>
          <a:cs typeface="Verdana"/>
        </a:font>
        <a:schemeClr val="accent3">
          <a:lumOff val="44000"/>
        </a:schemeClr>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Verdana"/>
          <a:ea typeface="Verdana"/>
          <a:cs typeface="Verdana"/>
        </a:font>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firstCol>
    <a:la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lastRow>
    <a:fir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firstRow>
  </a:tblStyle>
  <a:tblStyle styleId="{2708684C-4D16-4618-839F-0558EEFCDFE6}" styleName="">
    <a:tblBg/>
    <a:wholeTbl>
      <a:tcTxStyle b="off" i="off">
        <a:font>
          <a:latin typeface="Verdana"/>
          <a:ea typeface="Verdana"/>
          <a:cs typeface="Verdana"/>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chemeClr val="accent3">
              <a:lumOff val="44000"/>
            </a:schemeClr>
          </a:solidFill>
        </a:fill>
      </a:tcStyle>
    </a:band2H>
    <a:firstCol>
      <a:tcTxStyle b="on" i="off">
        <a:font>
          <a:latin typeface="Verdana"/>
          <a:ea typeface="Verdana"/>
          <a:cs typeface="Verdana"/>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Verdana"/>
          <a:ea typeface="Verdana"/>
          <a:cs typeface="Verdana"/>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Verdana"/>
          <a:ea typeface="Verdana"/>
          <a:cs typeface="Verdana"/>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2" d="100"/>
          <a:sy n="102" d="100"/>
        </p:scale>
        <p:origin x="996" y="102"/>
      </p:cViewPr>
      <p:guideLst>
        <p:guide orient="horz" pos="2160"/>
        <p:guide pos="2880"/>
      </p:guideLst>
    </p:cSldViewPr>
  </p:slideViewPr>
  <p:notesTextViewPr>
    <p:cViewPr>
      <p:scale>
        <a:sx n="1" d="1"/>
        <a:sy n="1" d="1"/>
      </p:scale>
      <p:origin x="0" y="0"/>
    </p:cViewPr>
  </p:notesTextViewPr>
  <p:notesViewPr>
    <p:cSldViewPr snapToGrid="0">
      <p:cViewPr varScale="1">
        <p:scale>
          <a:sx n="79" d="100"/>
          <a:sy n="79" d="100"/>
        </p:scale>
        <p:origin x="3942"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5" name="Shape 225"/>
          <p:cNvSpPr>
            <a:spLocks noGrp="1" noRot="1" noChangeAspect="1"/>
          </p:cNvSpPr>
          <p:nvPr>
            <p:ph type="sldImg"/>
          </p:nvPr>
        </p:nvSpPr>
        <p:spPr>
          <a:xfrm>
            <a:off x="1143000" y="685800"/>
            <a:ext cx="4572000" cy="3429000"/>
          </a:xfrm>
          <a:prstGeom prst="rect">
            <a:avLst/>
          </a:prstGeom>
          <a:ln>
            <a:solidFill>
              <a:schemeClr val="tx1"/>
            </a:solidFill>
          </a:ln>
        </p:spPr>
        <p:txBody>
          <a:bodyPr/>
          <a:lstStyle/>
          <a:p>
            <a:endParaRPr/>
          </a:p>
        </p:txBody>
      </p:sp>
      <p:sp>
        <p:nvSpPr>
          <p:cNvPr id="226" name="Shape 226"/>
          <p:cNvSpPr>
            <a:spLocks noGrp="1"/>
          </p:cNvSpPr>
          <p:nvPr>
            <p:ph type="body" sz="quarter" idx="1"/>
          </p:nvPr>
        </p:nvSpPr>
        <p:spPr>
          <a:xfrm>
            <a:off x="914400" y="4343400"/>
            <a:ext cx="5029200" cy="4114800"/>
          </a:xfrm>
          <a:prstGeom prst="rect">
            <a:avLst/>
          </a:prstGeom>
        </p:spPr>
        <p:txBody>
          <a:bodyPr/>
          <a:lstStyle/>
          <a:p>
            <a:endParaRPr/>
          </a:p>
        </p:txBody>
      </p:sp>
    </p:spTree>
    <p:extLst>
      <p:ext uri="{BB962C8B-B14F-4D97-AF65-F5344CB8AC3E}">
        <p14:creationId xmlns:p14="http://schemas.microsoft.com/office/powerpoint/2010/main" val="3484525291"/>
      </p:ext>
    </p:extLst>
  </p:cSld>
  <p:clrMap bg1="lt1" tx1="dk1" bg2="lt2" tx2="dk2" accent1="accent1" accent2="accent2" accent3="accent3" accent4="accent4" accent5="accent5" accent6="accent6" hlink="hlink" folHlink="folHlink"/>
  <p:notesStyle>
    <a:lvl1pPr latinLnBrk="0">
      <a:spcBef>
        <a:spcPts val="400"/>
      </a:spcBef>
      <a:defRPr sz="1200">
        <a:latin typeface="+mj-lt"/>
        <a:ea typeface="+mj-ea"/>
        <a:cs typeface="+mj-cs"/>
        <a:sym typeface="Arial"/>
      </a:defRPr>
    </a:lvl1pPr>
    <a:lvl2pPr indent="228600" latinLnBrk="0">
      <a:spcBef>
        <a:spcPts val="400"/>
      </a:spcBef>
      <a:defRPr sz="1200">
        <a:latin typeface="+mj-lt"/>
        <a:ea typeface="+mj-ea"/>
        <a:cs typeface="+mj-cs"/>
        <a:sym typeface="Arial"/>
      </a:defRPr>
    </a:lvl2pPr>
    <a:lvl3pPr indent="457200" latinLnBrk="0">
      <a:spcBef>
        <a:spcPts val="400"/>
      </a:spcBef>
      <a:defRPr sz="1200">
        <a:latin typeface="+mj-lt"/>
        <a:ea typeface="+mj-ea"/>
        <a:cs typeface="+mj-cs"/>
        <a:sym typeface="Arial"/>
      </a:defRPr>
    </a:lvl3pPr>
    <a:lvl4pPr indent="685800" latinLnBrk="0">
      <a:spcBef>
        <a:spcPts val="400"/>
      </a:spcBef>
      <a:defRPr sz="1200">
        <a:latin typeface="+mj-lt"/>
        <a:ea typeface="+mj-ea"/>
        <a:cs typeface="+mj-cs"/>
        <a:sym typeface="Arial"/>
      </a:defRPr>
    </a:lvl4pPr>
    <a:lvl5pPr indent="914400" latinLnBrk="0">
      <a:spcBef>
        <a:spcPts val="400"/>
      </a:spcBef>
      <a:defRPr sz="1200">
        <a:latin typeface="+mj-lt"/>
        <a:ea typeface="+mj-ea"/>
        <a:cs typeface="+mj-cs"/>
        <a:sym typeface="Arial"/>
      </a:defRPr>
    </a:lvl5pPr>
    <a:lvl6pPr indent="1143000" latinLnBrk="0">
      <a:spcBef>
        <a:spcPts val="400"/>
      </a:spcBef>
      <a:defRPr sz="1200">
        <a:latin typeface="+mj-lt"/>
        <a:ea typeface="+mj-ea"/>
        <a:cs typeface="+mj-cs"/>
        <a:sym typeface="Arial"/>
      </a:defRPr>
    </a:lvl6pPr>
    <a:lvl7pPr indent="1371600" latinLnBrk="0">
      <a:spcBef>
        <a:spcPts val="400"/>
      </a:spcBef>
      <a:defRPr sz="1200">
        <a:latin typeface="+mj-lt"/>
        <a:ea typeface="+mj-ea"/>
        <a:cs typeface="+mj-cs"/>
        <a:sym typeface="Arial"/>
      </a:defRPr>
    </a:lvl7pPr>
    <a:lvl8pPr indent="1600200" latinLnBrk="0">
      <a:spcBef>
        <a:spcPts val="400"/>
      </a:spcBef>
      <a:defRPr sz="1200">
        <a:latin typeface="+mj-lt"/>
        <a:ea typeface="+mj-ea"/>
        <a:cs typeface="+mj-cs"/>
        <a:sym typeface="Arial"/>
      </a:defRPr>
    </a:lvl8pPr>
    <a:lvl9pPr indent="1828800" latinLnBrk="0">
      <a:spcBef>
        <a:spcPts val="400"/>
      </a:spcBef>
      <a:defRPr sz="1200">
        <a:latin typeface="+mj-lt"/>
        <a:ea typeface="+mj-ea"/>
        <a:cs typeface="+mj-cs"/>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 name="Shape 229"/>
          <p:cNvSpPr>
            <a:spLocks noGrp="1" noRot="1" noChangeAspect="1"/>
          </p:cNvSpPr>
          <p:nvPr>
            <p:ph type="sldImg"/>
          </p:nvPr>
        </p:nvSpPr>
        <p:spPr>
          <a:prstGeom prst="rect">
            <a:avLst/>
          </a:prstGeom>
        </p:spPr>
        <p:txBody>
          <a:bodyPr/>
          <a:lstStyle/>
          <a:p>
            <a:endParaRPr/>
          </a:p>
        </p:txBody>
      </p:sp>
      <p:sp>
        <p:nvSpPr>
          <p:cNvPr id="230" name="Shape 230"/>
          <p:cNvSpPr>
            <a:spLocks noGrp="1"/>
          </p:cNvSpPr>
          <p:nvPr>
            <p:ph type="body" sz="quarter" idx="1"/>
          </p:nvPr>
        </p:nvSpPr>
        <p:spPr>
          <a:prstGeom prst="rect">
            <a:avLst/>
          </a:prstGeom>
        </p:spPr>
        <p:txBody>
          <a:bodyPr/>
          <a:lstStyle/>
          <a:p>
            <a:pPr marL="0" marR="0" lvl="0" indent="0" defTabSz="914400" eaLnBrk="1" fontAlgn="auto" latinLnBrk="0" hangingPunct="1">
              <a:lnSpc>
                <a:spcPct val="100000"/>
              </a:lnSpc>
              <a:spcBef>
                <a:spcPts val="400"/>
              </a:spcBef>
              <a:spcAft>
                <a:spcPts val="0"/>
              </a:spcAft>
              <a:buClrTx/>
              <a:buSzTx/>
              <a:buFontTx/>
              <a:buNone/>
              <a:tabLst/>
              <a:defRPr/>
            </a:pPr>
            <a:r>
              <a:rPr lang="en-GB" sz="1200" dirty="0">
                <a:effectLst/>
                <a:latin typeface="Arial" panose="020B0604020202020204" pitchFamily="34" charset="0"/>
                <a:ea typeface="Times New Roman" panose="02020603050405020304" pitchFamily="18" charset="0"/>
              </a:rPr>
              <a:t>A2: Impact of modern technologies. </a:t>
            </a:r>
            <a:r>
              <a:rPr sz="1200" dirty="0"/>
              <a:t>This slide presentation could be used during a lesson when introducing the impact of technology on individuals. There are transitions in the presentation when viewed in Slide Show mode.</a:t>
            </a:r>
          </a:p>
          <a:p>
            <a:endParaRPr sz="1200" dirty="0"/>
          </a:p>
          <a:p>
            <a:r>
              <a:rPr sz="1200" dirty="0"/>
              <a:t>This presentation looks at different types of wellbeing (practical, emancipatory and technical) and the different factors that can influence each type. The last slide asks </a:t>
            </a:r>
            <a:r>
              <a:rPr lang="en-GB" sz="1200" dirty="0"/>
              <a:t>learner</a:t>
            </a:r>
            <a:r>
              <a:rPr sz="1200" dirty="0"/>
              <a:t>s to think about the impact on the different types of wellbeing of their school/college giving all </a:t>
            </a:r>
            <a:r>
              <a:rPr lang="en-GB" sz="1200" dirty="0"/>
              <a:t>learner</a:t>
            </a:r>
            <a:r>
              <a:rPr sz="1200" dirty="0"/>
              <a:t>s a Wi-Fi-enabled tablet.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 name="Shape 235"/>
          <p:cNvSpPr>
            <a:spLocks noGrp="1" noRot="1" noChangeAspect="1"/>
          </p:cNvSpPr>
          <p:nvPr>
            <p:ph type="sldImg"/>
          </p:nvPr>
        </p:nvSpPr>
        <p:spPr>
          <a:prstGeom prst="rect">
            <a:avLst/>
          </a:prstGeom>
        </p:spPr>
        <p:txBody>
          <a:bodyPr/>
          <a:lstStyle/>
          <a:p>
            <a:endParaRPr/>
          </a:p>
        </p:txBody>
      </p:sp>
      <p:sp>
        <p:nvSpPr>
          <p:cNvPr id="236" name="Shape 236"/>
          <p:cNvSpPr>
            <a:spLocks noGrp="1"/>
          </p:cNvSpPr>
          <p:nvPr>
            <p:ph type="body" sz="quarter" idx="1"/>
          </p:nvPr>
        </p:nvSpPr>
        <p:spPr>
          <a:prstGeom prst="rect">
            <a:avLst/>
          </a:prstGeom>
        </p:spPr>
        <p:txBody>
          <a:bodyPr/>
          <a:lstStyle/>
          <a:p>
            <a:r>
              <a:t>Practical wellbeing refers to the ability to ‘get things done’. Technology can help (when it works and the user feels they can ‘get things done’) but can also hinder (e.g. ‘information overload’ or ‘technical failure’).</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 name="Shape 241"/>
          <p:cNvSpPr>
            <a:spLocks noGrp="1" noRot="1" noChangeAspect="1"/>
          </p:cNvSpPr>
          <p:nvPr>
            <p:ph type="sldImg"/>
          </p:nvPr>
        </p:nvSpPr>
        <p:spPr>
          <a:prstGeom prst="rect">
            <a:avLst/>
          </a:prstGeom>
        </p:spPr>
        <p:txBody>
          <a:bodyPr/>
          <a:lstStyle/>
          <a:p>
            <a:endParaRPr/>
          </a:p>
        </p:txBody>
      </p:sp>
      <p:sp>
        <p:nvSpPr>
          <p:cNvPr id="242" name="Shape 242"/>
          <p:cNvSpPr>
            <a:spLocks noGrp="1"/>
          </p:cNvSpPr>
          <p:nvPr>
            <p:ph type="body" sz="quarter" idx="1"/>
          </p:nvPr>
        </p:nvSpPr>
        <p:spPr>
          <a:prstGeom prst="rect">
            <a:avLst/>
          </a:prstGeom>
        </p:spPr>
        <p:txBody>
          <a:bodyPr/>
          <a:lstStyle/>
          <a:p>
            <a:r>
              <a:rPr dirty="0"/>
              <a:t>This refers to the ability of technology to enable the person to feel they can contribute to society and that their contribution is valued by others.</a:t>
            </a:r>
          </a:p>
          <a:p>
            <a:endParaRPr dirty="0"/>
          </a:p>
          <a:p>
            <a:r>
              <a:rPr dirty="0"/>
              <a:t>The ability to participate in social networks is an opportunity for this to happen, but the actions of trolls and cyberbullies can undermine this.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7" name="Shape 247"/>
          <p:cNvSpPr>
            <a:spLocks noGrp="1" noRot="1" noChangeAspect="1"/>
          </p:cNvSpPr>
          <p:nvPr>
            <p:ph type="sldImg"/>
          </p:nvPr>
        </p:nvSpPr>
        <p:spPr>
          <a:prstGeom prst="rect">
            <a:avLst/>
          </a:prstGeom>
        </p:spPr>
        <p:txBody>
          <a:bodyPr/>
          <a:lstStyle/>
          <a:p>
            <a:endParaRPr/>
          </a:p>
        </p:txBody>
      </p:sp>
      <p:sp>
        <p:nvSpPr>
          <p:cNvPr id="248" name="Shape 248"/>
          <p:cNvSpPr>
            <a:spLocks noGrp="1"/>
          </p:cNvSpPr>
          <p:nvPr>
            <p:ph type="body" sz="quarter" idx="1"/>
          </p:nvPr>
        </p:nvSpPr>
        <p:spPr>
          <a:prstGeom prst="rect">
            <a:avLst/>
          </a:prstGeom>
        </p:spPr>
        <p:txBody>
          <a:bodyPr/>
          <a:lstStyle/>
          <a:p>
            <a:r>
              <a:t>This refers to the ability to feel that the workplace is ‘under control’, i.e. it is a comfortable place to work because everything goes to plan. This can be undermined by poorly functioning equipment or distractions.</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 name="Shape 253"/>
          <p:cNvSpPr>
            <a:spLocks noGrp="1" noRot="1" noChangeAspect="1"/>
          </p:cNvSpPr>
          <p:nvPr>
            <p:ph type="sldImg"/>
          </p:nvPr>
        </p:nvSpPr>
        <p:spPr>
          <a:prstGeom prst="rect">
            <a:avLst/>
          </a:prstGeom>
        </p:spPr>
        <p:txBody>
          <a:bodyPr/>
          <a:lstStyle/>
          <a:p>
            <a:endParaRPr/>
          </a:p>
        </p:txBody>
      </p:sp>
      <p:sp>
        <p:nvSpPr>
          <p:cNvPr id="254" name="Shape 254"/>
          <p:cNvSpPr>
            <a:spLocks noGrp="1"/>
          </p:cNvSpPr>
          <p:nvPr>
            <p:ph type="body" sz="quarter" idx="1"/>
          </p:nvPr>
        </p:nvSpPr>
        <p:spPr>
          <a:prstGeom prst="rect">
            <a:avLst/>
          </a:prstGeom>
        </p:spPr>
        <p:txBody>
          <a:bodyPr/>
          <a:lstStyle/>
          <a:p>
            <a:r>
              <a:rPr dirty="0"/>
              <a:t>Ask </a:t>
            </a:r>
            <a:r>
              <a:rPr lang="en-GB" dirty="0"/>
              <a:t>learner</a:t>
            </a:r>
            <a:r>
              <a:rPr dirty="0"/>
              <a:t>s to reflect on this question. You may like to ask them to write their responses anonymously on sticky notes that can be put on a wall for all to see.</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pic>
        <p:nvPicPr>
          <p:cNvPr id="15" name="Picture 9" descr="Picture 9"/>
          <p:cNvPicPr>
            <a:picLocks noChangeAspect="1"/>
          </p:cNvPicPr>
          <p:nvPr/>
        </p:nvPicPr>
        <p:blipFill>
          <a:blip r:embed="rId2"/>
          <a:stretch>
            <a:fillRect/>
          </a:stretch>
        </p:blipFill>
        <p:spPr>
          <a:xfrm>
            <a:off x="7596336" y="6362829"/>
            <a:ext cx="1255441" cy="377697"/>
          </a:xfrm>
          <a:prstGeom prst="rect">
            <a:avLst/>
          </a:prstGeom>
          <a:ln w="12700">
            <a:miter lim="400000"/>
          </a:ln>
        </p:spPr>
      </p:pic>
      <p:sp>
        <p:nvSpPr>
          <p:cNvPr id="17" name="Title Text"/>
          <p:cNvSpPr txBox="1">
            <a:spLocks noGrp="1"/>
          </p:cNvSpPr>
          <p:nvPr>
            <p:ph type="title"/>
          </p:nvPr>
        </p:nvSpPr>
        <p:spPr>
          <a:xfrm>
            <a:off x="685800" y="2130425"/>
            <a:ext cx="7772400" cy="1470025"/>
          </a:xfrm>
          <a:prstGeom prst="rect">
            <a:avLst/>
          </a:prstGeom>
        </p:spPr>
        <p:txBody>
          <a:bodyPr/>
          <a:lstStyle/>
          <a:p>
            <a:r>
              <a:t>Title Text</a:t>
            </a:r>
          </a:p>
        </p:txBody>
      </p:sp>
      <p:sp>
        <p:nvSpPr>
          <p:cNvPr id="18" name="Body Level One…"/>
          <p:cNvSpPr txBox="1">
            <a:spLocks noGrp="1"/>
          </p:cNvSpPr>
          <p:nvPr>
            <p:ph type="body" sz="quarter" idx="1"/>
          </p:nvPr>
        </p:nvSpPr>
        <p:spPr>
          <a:xfrm>
            <a:off x="1371600" y="3886200"/>
            <a:ext cx="6400800" cy="1752600"/>
          </a:xfrm>
          <a:prstGeom prst="rect">
            <a:avLst/>
          </a:prstGeom>
        </p:spPr>
        <p:txBody>
          <a:bodyPr>
            <a:normAutofit/>
          </a:bodyPr>
          <a:lstStyle>
            <a:lvl1pPr marL="0" indent="0" algn="ctr">
              <a:buSzTx/>
              <a:buNone/>
            </a:lvl1pPr>
            <a:lvl2pPr marL="0" indent="457200" algn="ctr">
              <a:buSzTx/>
              <a:buNone/>
            </a:lvl2pPr>
            <a:lvl3pPr marL="0" indent="914400" algn="ctr">
              <a:buSzTx/>
              <a:buNone/>
            </a:lvl3pPr>
            <a:lvl4pPr marL="0" indent="1371600" algn="ctr">
              <a:buSzTx/>
              <a:buNone/>
            </a:lvl4pPr>
            <a:lvl5pPr marL="0" indent="1828800" algn="ctr">
              <a:buSzTx/>
              <a:buNone/>
            </a:lvl5pPr>
          </a:lstStyle>
          <a:p>
            <a:r>
              <a:t>Body Level One</a:t>
            </a:r>
          </a:p>
          <a:p>
            <a:pPr lvl="1"/>
            <a:r>
              <a:t>Body Level Two</a:t>
            </a:r>
          </a:p>
          <a:p>
            <a:pPr lvl="2"/>
            <a:r>
              <a:t>Body Level Three</a:t>
            </a:r>
          </a:p>
          <a:p>
            <a:pPr lvl="3"/>
            <a:r>
              <a:t>Body Level Four</a:t>
            </a:r>
          </a:p>
          <a:p>
            <a:pPr lvl="4"/>
            <a:r>
              <a:t>Body Level Five</a:t>
            </a:r>
          </a:p>
        </p:txBody>
      </p:sp>
      <p:sp>
        <p:nvSpPr>
          <p:cNvPr id="1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F9451B29-AF0D-B0DF-618F-AD26C31D4FCD}"/>
              </a:ext>
            </a:extLst>
          </p:cNvPr>
          <p:cNvSpPr txBox="1"/>
          <p:nvPr userDrawn="1"/>
        </p:nvSpPr>
        <p:spPr>
          <a:xfrm>
            <a:off x="167935" y="698499"/>
            <a:ext cx="7612525" cy="2616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8E0182B9-7CC5-676A-90CA-16E330E371B2}"/>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and Table">
    <p:spTree>
      <p:nvGrpSpPr>
        <p:cNvPr id="1" name=""/>
        <p:cNvGrpSpPr/>
        <p:nvPr/>
      </p:nvGrpSpPr>
      <p:grpSpPr>
        <a:xfrm>
          <a:off x="0" y="0"/>
          <a:ext cx="0" cy="0"/>
          <a:chOff x="0" y="0"/>
          <a:chExt cx="0" cy="0"/>
        </a:xfrm>
      </p:grpSpPr>
      <p:sp>
        <p:nvSpPr>
          <p:cNvPr id="98" name="Title Text"/>
          <p:cNvSpPr txBox="1">
            <a:spLocks noGrp="1"/>
          </p:cNvSpPr>
          <p:nvPr>
            <p:ph type="title"/>
          </p:nvPr>
        </p:nvSpPr>
        <p:spPr>
          <a:prstGeom prst="rect">
            <a:avLst/>
          </a:prstGeom>
        </p:spPr>
        <p:txBody>
          <a:bodyPr/>
          <a:lstStyle/>
          <a:p>
            <a:r>
              <a:t>Title Text</a:t>
            </a:r>
          </a:p>
        </p:txBody>
      </p:sp>
      <p:sp>
        <p:nvSpPr>
          <p:cNvPr id="9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pic>
        <p:nvPicPr>
          <p:cNvPr id="107" name="Picture 10" descr="Picture 10"/>
          <p:cNvPicPr>
            <a:picLocks noChangeAspect="1"/>
          </p:cNvPicPr>
          <p:nvPr/>
        </p:nvPicPr>
        <p:blipFill>
          <a:blip r:embed="rId2"/>
          <a:stretch>
            <a:fillRect/>
          </a:stretch>
        </p:blipFill>
        <p:spPr>
          <a:xfrm>
            <a:off x="7615238" y="6364287"/>
            <a:ext cx="1528763" cy="493713"/>
          </a:xfrm>
          <a:prstGeom prst="rect">
            <a:avLst/>
          </a:prstGeom>
          <a:ln w="12700">
            <a:miter lim="400000"/>
          </a:ln>
        </p:spPr>
      </p:pic>
      <p:sp>
        <p:nvSpPr>
          <p:cNvPr id="109" name="Title Text"/>
          <p:cNvSpPr txBox="1">
            <a:spLocks noGrp="1"/>
          </p:cNvSpPr>
          <p:nvPr>
            <p:ph type="title"/>
          </p:nvPr>
        </p:nvSpPr>
        <p:spPr>
          <a:xfrm>
            <a:off x="685800" y="2130425"/>
            <a:ext cx="7772400" cy="1470025"/>
          </a:xfrm>
          <a:prstGeom prst="rect">
            <a:avLst/>
          </a:prstGeom>
        </p:spPr>
        <p:txBody>
          <a:bodyPr/>
          <a:lstStyle/>
          <a:p>
            <a:r>
              <a:t>Title Text</a:t>
            </a:r>
          </a:p>
        </p:txBody>
      </p:sp>
      <p:sp>
        <p:nvSpPr>
          <p:cNvPr id="110" name="Body Level One…"/>
          <p:cNvSpPr txBox="1">
            <a:spLocks noGrp="1"/>
          </p:cNvSpPr>
          <p:nvPr>
            <p:ph type="body" sz="quarter" idx="1"/>
          </p:nvPr>
        </p:nvSpPr>
        <p:spPr>
          <a:xfrm>
            <a:off x="1371600" y="3886200"/>
            <a:ext cx="6400800" cy="1752600"/>
          </a:xfrm>
          <a:prstGeom prst="rect">
            <a:avLst/>
          </a:prstGeom>
        </p:spPr>
        <p:txBody>
          <a:bodyPr>
            <a:normAutofit/>
          </a:bodyPr>
          <a:lstStyle>
            <a:lvl1pPr marL="0" indent="0" algn="ctr">
              <a:buSzTx/>
              <a:buNone/>
            </a:lvl1pPr>
            <a:lvl2pPr marL="0" indent="457200" algn="ctr">
              <a:buSzTx/>
              <a:buNone/>
            </a:lvl2pPr>
            <a:lvl3pPr marL="0" indent="914400" algn="ctr">
              <a:buSzTx/>
              <a:buNone/>
            </a:lvl3pPr>
            <a:lvl4pPr marL="0" indent="1371600" algn="ctr">
              <a:buSzTx/>
              <a:buNone/>
            </a:lvl4pPr>
            <a:lvl5pPr marL="0" indent="1828800" algn="ctr">
              <a:buSzTx/>
              <a:buNone/>
            </a:lvl5pPr>
          </a:lstStyle>
          <a:p>
            <a:r>
              <a:t>Body Level One</a:t>
            </a:r>
          </a:p>
          <a:p>
            <a:pPr lvl="1"/>
            <a:r>
              <a:t>Body Level Two</a:t>
            </a:r>
          </a:p>
          <a:p>
            <a:pPr lvl="2"/>
            <a:r>
              <a:t>Body Level Three</a:t>
            </a:r>
          </a:p>
          <a:p>
            <a:pPr lvl="3"/>
            <a:r>
              <a:t>Body Level Four</a:t>
            </a:r>
          </a:p>
          <a:p>
            <a:pPr lvl="4"/>
            <a:r>
              <a:t>Body Level Five</a:t>
            </a:r>
          </a:p>
        </p:txBody>
      </p:sp>
      <p:sp>
        <p:nvSpPr>
          <p:cNvPr id="11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B607B038-F854-2925-383A-8CC8D0163F64}"/>
              </a:ext>
            </a:extLst>
          </p:cNvPr>
          <p:cNvSpPr txBox="1"/>
          <p:nvPr userDrawn="1"/>
        </p:nvSpPr>
        <p:spPr>
          <a:xfrm>
            <a:off x="167935" y="698499"/>
            <a:ext cx="7612525" cy="2616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1ECDABAB-A779-F147-CD26-3BE2A036957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19" name="Picture 10" descr="Picture 10"/>
          <p:cNvPicPr>
            <a:picLocks noChangeAspect="1"/>
          </p:cNvPicPr>
          <p:nvPr/>
        </p:nvPicPr>
        <p:blipFill>
          <a:blip r:embed="rId2"/>
          <a:stretch>
            <a:fillRect/>
          </a:stretch>
        </p:blipFill>
        <p:spPr>
          <a:xfrm>
            <a:off x="7615238" y="6364287"/>
            <a:ext cx="1528763" cy="493713"/>
          </a:xfrm>
          <a:prstGeom prst="rect">
            <a:avLst/>
          </a:prstGeom>
          <a:ln w="12700">
            <a:miter lim="400000"/>
          </a:ln>
        </p:spPr>
      </p:pic>
      <p:sp>
        <p:nvSpPr>
          <p:cNvPr id="121" name="Title Text"/>
          <p:cNvSpPr txBox="1">
            <a:spLocks noGrp="1"/>
          </p:cNvSpPr>
          <p:nvPr>
            <p:ph type="title"/>
          </p:nvPr>
        </p:nvSpPr>
        <p:spPr>
          <a:prstGeom prst="rect">
            <a:avLst/>
          </a:prstGeom>
        </p:spPr>
        <p:txBody>
          <a:bodyPr/>
          <a:lstStyle/>
          <a:p>
            <a:r>
              <a:t>Title Text</a:t>
            </a:r>
          </a:p>
        </p:txBody>
      </p:sp>
      <p:sp>
        <p:nvSpPr>
          <p:cNvPr id="122" name="Body Level One…"/>
          <p:cNvSpPr txBox="1">
            <a:spLocks noGrp="1"/>
          </p:cNvSpPr>
          <p:nvPr>
            <p:ph type="body" idx="1"/>
          </p:nvPr>
        </p:nvSpPr>
        <p:spPr>
          <a:xfrm>
            <a:off x="468312" y="2196000"/>
            <a:ext cx="8207376" cy="3878437"/>
          </a:xfrm>
          <a:prstGeom prst="rect">
            <a:avLst/>
          </a:prstGeom>
        </p:spPr>
        <p:txBody>
          <a:bodyPr>
            <a:normAutofit/>
          </a:bodyPr>
          <a:lstStyle>
            <a:lvl5pPr>
              <a:buChar char="▪"/>
            </a:lvl5pPr>
          </a:lstStyle>
          <a:p>
            <a:r>
              <a:t>Body Level One</a:t>
            </a:r>
          </a:p>
          <a:p>
            <a:pPr lvl="1"/>
            <a:r>
              <a:t>Body Level Two</a:t>
            </a:r>
          </a:p>
          <a:p>
            <a:pPr lvl="2"/>
            <a:r>
              <a:t>Body Level Three</a:t>
            </a:r>
          </a:p>
          <a:p>
            <a:pPr lvl="3"/>
            <a:r>
              <a:t>Body Level Four</a:t>
            </a:r>
          </a:p>
          <a:p>
            <a:pPr lvl="4"/>
            <a:r>
              <a:t>Body Level Five</a:t>
            </a:r>
          </a:p>
        </p:txBody>
      </p:sp>
      <p:pic>
        <p:nvPicPr>
          <p:cNvPr id="123" name="Picture 5" descr="Picture 5"/>
          <p:cNvPicPr>
            <a:picLocks noChangeAspect="1"/>
          </p:cNvPicPr>
          <p:nvPr/>
        </p:nvPicPr>
        <p:blipFill>
          <a:blip r:embed="rId3"/>
          <a:stretch>
            <a:fillRect/>
          </a:stretch>
        </p:blipFill>
        <p:spPr>
          <a:xfrm>
            <a:off x="7596336" y="6362829"/>
            <a:ext cx="1255441" cy="377697"/>
          </a:xfrm>
          <a:prstGeom prst="rect">
            <a:avLst/>
          </a:prstGeom>
          <a:ln w="12700">
            <a:miter lim="400000"/>
          </a:ln>
        </p:spPr>
      </p:pic>
      <p:sp>
        <p:nvSpPr>
          <p:cNvPr id="12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1AE2653B-71BE-5759-DC01-41D5515A43E7}"/>
              </a:ext>
            </a:extLst>
          </p:cNvPr>
          <p:cNvSpPr txBox="1"/>
          <p:nvPr userDrawn="1"/>
        </p:nvSpPr>
        <p:spPr>
          <a:xfrm>
            <a:off x="167935" y="698499"/>
            <a:ext cx="7612525" cy="2616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B8EE3A96-F7F8-0256-4399-65B689033B6A}"/>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132" name="Picture 10" descr="Picture 10"/>
          <p:cNvPicPr>
            <a:picLocks noChangeAspect="1"/>
          </p:cNvPicPr>
          <p:nvPr/>
        </p:nvPicPr>
        <p:blipFill>
          <a:blip r:embed="rId2"/>
          <a:stretch>
            <a:fillRect/>
          </a:stretch>
        </p:blipFill>
        <p:spPr>
          <a:xfrm>
            <a:off x="7615238" y="6364287"/>
            <a:ext cx="1528763" cy="493713"/>
          </a:xfrm>
          <a:prstGeom prst="rect">
            <a:avLst/>
          </a:prstGeom>
          <a:ln w="12700">
            <a:miter lim="400000"/>
          </a:ln>
        </p:spPr>
      </p:pic>
      <p:sp>
        <p:nvSpPr>
          <p:cNvPr id="134" name="Title Text"/>
          <p:cNvSpPr txBox="1">
            <a:spLocks noGrp="1"/>
          </p:cNvSpPr>
          <p:nvPr>
            <p:ph type="title"/>
          </p:nvPr>
        </p:nvSpPr>
        <p:spPr>
          <a:xfrm>
            <a:off x="722312" y="4406900"/>
            <a:ext cx="7772401" cy="1362075"/>
          </a:xfrm>
          <a:prstGeom prst="rect">
            <a:avLst/>
          </a:prstGeom>
        </p:spPr>
        <p:txBody>
          <a:bodyPr anchor="t"/>
          <a:lstStyle>
            <a:lvl1pPr algn="l">
              <a:defRPr sz="4000" cap="all"/>
            </a:lvl1pPr>
          </a:lstStyle>
          <a:p>
            <a:r>
              <a:t>Title Text</a:t>
            </a:r>
          </a:p>
        </p:txBody>
      </p:sp>
      <p:sp>
        <p:nvSpPr>
          <p:cNvPr id="135" name="Body Level One…"/>
          <p:cNvSpPr txBox="1">
            <a:spLocks noGrp="1"/>
          </p:cNvSpPr>
          <p:nvPr>
            <p:ph type="body" sz="quarter" idx="1"/>
          </p:nvPr>
        </p:nvSpPr>
        <p:spPr>
          <a:xfrm>
            <a:off x="722312" y="2906713"/>
            <a:ext cx="7772401" cy="1500188"/>
          </a:xfrm>
          <a:prstGeom prst="rect">
            <a:avLst/>
          </a:prstGeom>
        </p:spPr>
        <p:txBody>
          <a:bodyPr anchor="b">
            <a:normAutofit/>
          </a:bodyPr>
          <a:lstStyle>
            <a:lvl1pPr marL="0" indent="0">
              <a:spcBef>
                <a:spcPts val="400"/>
              </a:spcBef>
              <a:buSzTx/>
              <a:buNone/>
              <a:defRPr sz="2000"/>
            </a:lvl1pPr>
            <a:lvl2pPr marL="0" indent="457200">
              <a:spcBef>
                <a:spcPts val="400"/>
              </a:spcBef>
              <a:buSzTx/>
              <a:buNone/>
              <a:defRPr sz="2000"/>
            </a:lvl2pPr>
            <a:lvl3pPr marL="0" indent="914400">
              <a:spcBef>
                <a:spcPts val="400"/>
              </a:spcBef>
              <a:buSzTx/>
              <a:buNone/>
              <a:defRPr sz="2000"/>
            </a:lvl3pPr>
            <a:lvl4pPr marL="0" indent="1371600">
              <a:spcBef>
                <a:spcPts val="400"/>
              </a:spcBef>
              <a:buSzTx/>
              <a:buNone/>
              <a:defRPr sz="2000"/>
            </a:lvl4pPr>
            <a:lvl5pPr marL="0" indent="1828800">
              <a:spcBef>
                <a:spcPts val="400"/>
              </a:spcBef>
              <a:buSzTx/>
              <a:buNone/>
              <a:defRPr sz="2000"/>
            </a:lvl5pPr>
          </a:lstStyle>
          <a:p>
            <a:r>
              <a:t>Body Level One</a:t>
            </a:r>
          </a:p>
          <a:p>
            <a:pPr lvl="1"/>
            <a:r>
              <a:t>Body Level Two</a:t>
            </a:r>
          </a:p>
          <a:p>
            <a:pPr lvl="2"/>
            <a:r>
              <a:t>Body Level Three</a:t>
            </a:r>
          </a:p>
          <a:p>
            <a:pPr lvl="3"/>
            <a:r>
              <a:t>Body Level Four</a:t>
            </a:r>
          </a:p>
          <a:p>
            <a:pPr lvl="4"/>
            <a:r>
              <a:t>Body Level Five</a:t>
            </a:r>
          </a:p>
        </p:txBody>
      </p:sp>
      <p:sp>
        <p:nvSpPr>
          <p:cNvPr id="13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FA59C7FE-D955-5A04-C10C-74D4B08C72DE}"/>
              </a:ext>
            </a:extLst>
          </p:cNvPr>
          <p:cNvSpPr txBox="1"/>
          <p:nvPr userDrawn="1"/>
        </p:nvSpPr>
        <p:spPr>
          <a:xfrm>
            <a:off x="167935" y="698499"/>
            <a:ext cx="7612525" cy="2616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6123528E-EC1D-4135-FE43-3E997CF2B3E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144" name="Picture 10" descr="Picture 10"/>
          <p:cNvPicPr>
            <a:picLocks noChangeAspect="1"/>
          </p:cNvPicPr>
          <p:nvPr/>
        </p:nvPicPr>
        <p:blipFill>
          <a:blip r:embed="rId2"/>
          <a:stretch>
            <a:fillRect/>
          </a:stretch>
        </p:blipFill>
        <p:spPr>
          <a:xfrm>
            <a:off x="7615238" y="6364287"/>
            <a:ext cx="1528763" cy="493713"/>
          </a:xfrm>
          <a:prstGeom prst="rect">
            <a:avLst/>
          </a:prstGeom>
          <a:ln w="12700">
            <a:miter lim="400000"/>
          </a:ln>
        </p:spPr>
      </p:pic>
      <p:sp>
        <p:nvSpPr>
          <p:cNvPr id="146" name="Title Text"/>
          <p:cNvSpPr txBox="1">
            <a:spLocks noGrp="1"/>
          </p:cNvSpPr>
          <p:nvPr>
            <p:ph type="title"/>
          </p:nvPr>
        </p:nvSpPr>
        <p:spPr>
          <a:prstGeom prst="rect">
            <a:avLst/>
          </a:prstGeom>
        </p:spPr>
        <p:txBody>
          <a:bodyPr/>
          <a:lstStyle/>
          <a:p>
            <a:r>
              <a:t>Title Text</a:t>
            </a:r>
          </a:p>
        </p:txBody>
      </p:sp>
      <p:sp>
        <p:nvSpPr>
          <p:cNvPr id="147" name="Body Level One…"/>
          <p:cNvSpPr txBox="1">
            <a:spLocks noGrp="1"/>
          </p:cNvSpPr>
          <p:nvPr>
            <p:ph type="body" sz="half" idx="1"/>
          </p:nvPr>
        </p:nvSpPr>
        <p:spPr>
          <a:xfrm>
            <a:off x="468312" y="2196000"/>
            <a:ext cx="4027489" cy="4024101"/>
          </a:xfrm>
          <a:prstGeom prst="rect">
            <a:avLst/>
          </a:prstGeom>
        </p:spPr>
        <p:txBody>
          <a:bodyPr>
            <a:normAutofit/>
          </a:bodyPr>
          <a:lstStyle>
            <a:lvl5pPr>
              <a:buChar char="▪"/>
            </a:lvl5pPr>
          </a:lstStyle>
          <a:p>
            <a:r>
              <a:t>Body Level One</a:t>
            </a:r>
          </a:p>
          <a:p>
            <a:pPr lvl="1"/>
            <a:r>
              <a:t>Body Level Two</a:t>
            </a:r>
          </a:p>
          <a:p>
            <a:pPr lvl="2"/>
            <a:r>
              <a:t>Body Level Three</a:t>
            </a:r>
          </a:p>
          <a:p>
            <a:pPr lvl="3"/>
            <a:r>
              <a:t>Body Level Four</a:t>
            </a:r>
          </a:p>
          <a:p>
            <a:pPr lvl="4"/>
            <a:r>
              <a:t>Body Level Five</a:t>
            </a:r>
          </a:p>
        </p:txBody>
      </p:sp>
      <p:pic>
        <p:nvPicPr>
          <p:cNvPr id="148" name="Picture 6" descr="Picture 6"/>
          <p:cNvPicPr>
            <a:picLocks noChangeAspect="1"/>
          </p:cNvPicPr>
          <p:nvPr/>
        </p:nvPicPr>
        <p:blipFill>
          <a:blip r:embed="rId3"/>
          <a:stretch>
            <a:fillRect/>
          </a:stretch>
        </p:blipFill>
        <p:spPr>
          <a:xfrm>
            <a:off x="7596336" y="6362829"/>
            <a:ext cx="1255441" cy="377697"/>
          </a:xfrm>
          <a:prstGeom prst="rect">
            <a:avLst/>
          </a:prstGeom>
          <a:ln w="12700">
            <a:miter lim="400000"/>
          </a:ln>
        </p:spPr>
      </p:pic>
      <p:sp>
        <p:nvSpPr>
          <p:cNvPr id="1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D72E7A2E-8D00-6110-6F3C-1E93C0FE9868}"/>
              </a:ext>
            </a:extLst>
          </p:cNvPr>
          <p:cNvSpPr txBox="1"/>
          <p:nvPr userDrawn="1"/>
        </p:nvSpPr>
        <p:spPr>
          <a:xfrm>
            <a:off x="167935" y="698499"/>
            <a:ext cx="7612525" cy="2616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1A25ACB1-66D4-859E-D1A2-8C6EE062BE52}"/>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157" name="Picture 10" descr="Picture 10"/>
          <p:cNvPicPr>
            <a:picLocks noChangeAspect="1"/>
          </p:cNvPicPr>
          <p:nvPr/>
        </p:nvPicPr>
        <p:blipFill>
          <a:blip r:embed="rId2"/>
          <a:stretch>
            <a:fillRect/>
          </a:stretch>
        </p:blipFill>
        <p:spPr>
          <a:xfrm>
            <a:off x="7615238" y="6364287"/>
            <a:ext cx="1528763" cy="493713"/>
          </a:xfrm>
          <a:prstGeom prst="rect">
            <a:avLst/>
          </a:prstGeom>
          <a:ln w="12700">
            <a:miter lim="400000"/>
          </a:ln>
        </p:spPr>
      </p:pic>
      <p:sp>
        <p:nvSpPr>
          <p:cNvPr id="159" name="Title Text"/>
          <p:cNvSpPr txBox="1">
            <a:spLocks noGrp="1"/>
          </p:cNvSpPr>
          <p:nvPr>
            <p:ph type="title"/>
          </p:nvPr>
        </p:nvSpPr>
        <p:spPr>
          <a:prstGeom prst="rect">
            <a:avLst/>
          </a:prstGeom>
        </p:spPr>
        <p:txBody>
          <a:bodyPr/>
          <a:lstStyle/>
          <a:p>
            <a:r>
              <a:t>Title Text</a:t>
            </a:r>
          </a:p>
        </p:txBody>
      </p:sp>
      <p:sp>
        <p:nvSpPr>
          <p:cNvPr id="160" name="Body Level One…"/>
          <p:cNvSpPr txBox="1">
            <a:spLocks noGrp="1"/>
          </p:cNvSpPr>
          <p:nvPr>
            <p:ph type="body" sz="quarter" idx="1"/>
          </p:nvPr>
        </p:nvSpPr>
        <p:spPr>
          <a:xfrm>
            <a:off x="457200" y="2196000"/>
            <a:ext cx="4040188" cy="639763"/>
          </a:xfrm>
          <a:prstGeom prst="rect">
            <a:avLst/>
          </a:prstGeom>
        </p:spPr>
        <p:txBody>
          <a:bodyPr anchor="b">
            <a:normAutofit/>
          </a:bodyPr>
          <a:lstStyle>
            <a:lvl1pPr marL="0" indent="0">
              <a:buSzTx/>
              <a:buNone/>
              <a:defRPr b="1"/>
            </a:lvl1pPr>
            <a:lvl2pPr marL="0" indent="457200">
              <a:buSzTx/>
              <a:buNone/>
              <a:defRPr b="1"/>
            </a:lvl2pPr>
            <a:lvl3pPr marL="0" indent="914400">
              <a:buSzTx/>
              <a:buNone/>
              <a:defRPr b="1"/>
            </a:lvl3pPr>
            <a:lvl4pPr marL="0" indent="1371600">
              <a:buSzTx/>
              <a:buNone/>
              <a:defRPr b="1"/>
            </a:lvl4pPr>
            <a:lvl5pPr marL="0" indent="1828800">
              <a:buSzTx/>
              <a:buNone/>
              <a:defRPr b="1"/>
            </a:lvl5pPr>
          </a:lstStyle>
          <a:p>
            <a:r>
              <a:t>Body Level One</a:t>
            </a:r>
          </a:p>
          <a:p>
            <a:pPr lvl="1"/>
            <a:r>
              <a:t>Body Level Two</a:t>
            </a:r>
          </a:p>
          <a:p>
            <a:pPr lvl="2"/>
            <a:r>
              <a:t>Body Level Three</a:t>
            </a:r>
          </a:p>
          <a:p>
            <a:pPr lvl="3"/>
            <a:r>
              <a:t>Body Level Four</a:t>
            </a:r>
          </a:p>
          <a:p>
            <a:pPr lvl="4"/>
            <a:r>
              <a:t>Body Level Five</a:t>
            </a:r>
          </a:p>
        </p:txBody>
      </p:sp>
      <p:sp>
        <p:nvSpPr>
          <p:cNvPr id="161" name="Text Placeholder 4"/>
          <p:cNvSpPr>
            <a:spLocks noGrp="1"/>
          </p:cNvSpPr>
          <p:nvPr>
            <p:ph type="body" sz="quarter" idx="21"/>
          </p:nvPr>
        </p:nvSpPr>
        <p:spPr>
          <a:xfrm>
            <a:off x="4645025" y="2196000"/>
            <a:ext cx="4041775" cy="639763"/>
          </a:xfrm>
          <a:prstGeom prst="rect">
            <a:avLst/>
          </a:prstGeom>
        </p:spPr>
        <p:txBody>
          <a:bodyPr anchor="b">
            <a:normAutofit/>
          </a:bodyPr>
          <a:lstStyle/>
          <a:p>
            <a:pPr marL="0" indent="0">
              <a:buSzTx/>
              <a:buNone/>
              <a:defRPr b="1"/>
            </a:pPr>
            <a:endParaRPr/>
          </a:p>
        </p:txBody>
      </p:sp>
      <p:sp>
        <p:nvSpPr>
          <p:cNvPr id="16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A916B94A-93EF-9514-11A7-1358CFF84848}"/>
              </a:ext>
            </a:extLst>
          </p:cNvPr>
          <p:cNvSpPr txBox="1"/>
          <p:nvPr userDrawn="1"/>
        </p:nvSpPr>
        <p:spPr>
          <a:xfrm>
            <a:off x="167935" y="698499"/>
            <a:ext cx="7612525" cy="2616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916C7A3B-6E97-4640-6DB7-8DDC6291B678}"/>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170" name="Picture 10" descr="Picture 10"/>
          <p:cNvPicPr>
            <a:picLocks noChangeAspect="1"/>
          </p:cNvPicPr>
          <p:nvPr/>
        </p:nvPicPr>
        <p:blipFill>
          <a:blip r:embed="rId2"/>
          <a:stretch>
            <a:fillRect/>
          </a:stretch>
        </p:blipFill>
        <p:spPr>
          <a:xfrm>
            <a:off x="7615238" y="6364287"/>
            <a:ext cx="1528763" cy="493713"/>
          </a:xfrm>
          <a:prstGeom prst="rect">
            <a:avLst/>
          </a:prstGeom>
          <a:ln w="12700">
            <a:miter lim="400000"/>
          </a:ln>
        </p:spPr>
      </p:pic>
      <p:sp>
        <p:nvSpPr>
          <p:cNvPr id="172" name="Title Text"/>
          <p:cNvSpPr txBox="1">
            <a:spLocks noGrp="1"/>
          </p:cNvSpPr>
          <p:nvPr>
            <p:ph type="title"/>
          </p:nvPr>
        </p:nvSpPr>
        <p:spPr>
          <a:prstGeom prst="rect">
            <a:avLst/>
          </a:prstGeom>
        </p:spPr>
        <p:txBody>
          <a:bodyPr/>
          <a:lstStyle/>
          <a:p>
            <a:r>
              <a:t>Title Text</a:t>
            </a:r>
          </a:p>
        </p:txBody>
      </p:sp>
      <p:sp>
        <p:nvSpPr>
          <p:cNvPr id="17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785C347A-6895-51CC-ACDE-86AB055B0F32}"/>
              </a:ext>
            </a:extLst>
          </p:cNvPr>
          <p:cNvSpPr txBox="1"/>
          <p:nvPr userDrawn="1"/>
        </p:nvSpPr>
        <p:spPr>
          <a:xfrm>
            <a:off x="167935" y="698499"/>
            <a:ext cx="7612525" cy="2616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12AC1C84-6465-9CB7-26CB-E9D7981EA2FB}"/>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pic>
        <p:nvPicPr>
          <p:cNvPr id="181" name="Picture 10" descr="Picture 10"/>
          <p:cNvPicPr>
            <a:picLocks noChangeAspect="1"/>
          </p:cNvPicPr>
          <p:nvPr/>
        </p:nvPicPr>
        <p:blipFill>
          <a:blip r:embed="rId2"/>
          <a:stretch>
            <a:fillRect/>
          </a:stretch>
        </p:blipFill>
        <p:spPr>
          <a:xfrm>
            <a:off x="7615238" y="6364287"/>
            <a:ext cx="1528763" cy="493713"/>
          </a:xfrm>
          <a:prstGeom prst="rect">
            <a:avLst/>
          </a:prstGeom>
          <a:ln w="12700">
            <a:miter lim="400000"/>
          </a:ln>
        </p:spPr>
      </p:pic>
      <p:sp>
        <p:nvSpPr>
          <p:cNvPr id="18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008C93A8-4FBF-DB43-0DEA-EDF0EF3BB66A}"/>
              </a:ext>
            </a:extLst>
          </p:cNvPr>
          <p:cNvSpPr txBox="1"/>
          <p:nvPr userDrawn="1"/>
        </p:nvSpPr>
        <p:spPr>
          <a:xfrm>
            <a:off x="167935" y="698499"/>
            <a:ext cx="7612525" cy="2616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8EA96021-748D-3392-C826-A94FE02028D4}"/>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pic>
        <p:nvPicPr>
          <p:cNvPr id="191" name="Picture 10" descr="Picture 10"/>
          <p:cNvPicPr>
            <a:picLocks noChangeAspect="1"/>
          </p:cNvPicPr>
          <p:nvPr/>
        </p:nvPicPr>
        <p:blipFill>
          <a:blip r:embed="rId2"/>
          <a:stretch>
            <a:fillRect/>
          </a:stretch>
        </p:blipFill>
        <p:spPr>
          <a:xfrm>
            <a:off x="7615238" y="6364287"/>
            <a:ext cx="1528763" cy="493713"/>
          </a:xfrm>
          <a:prstGeom prst="rect">
            <a:avLst/>
          </a:prstGeom>
          <a:ln w="12700">
            <a:miter lim="400000"/>
          </a:ln>
        </p:spPr>
      </p:pic>
      <p:sp>
        <p:nvSpPr>
          <p:cNvPr id="193" name="Title Text"/>
          <p:cNvSpPr txBox="1">
            <a:spLocks noGrp="1"/>
          </p:cNvSpPr>
          <p:nvPr>
            <p:ph type="title"/>
          </p:nvPr>
        </p:nvSpPr>
        <p:spPr>
          <a:xfrm>
            <a:off x="457200" y="1195200"/>
            <a:ext cx="3008314" cy="865649"/>
          </a:xfrm>
          <a:prstGeom prst="rect">
            <a:avLst/>
          </a:prstGeom>
        </p:spPr>
        <p:txBody>
          <a:bodyPr anchor="b"/>
          <a:lstStyle>
            <a:lvl1pPr algn="l">
              <a:defRPr sz="2000"/>
            </a:lvl1pPr>
          </a:lstStyle>
          <a:p>
            <a:r>
              <a:t>Title Text</a:t>
            </a:r>
          </a:p>
        </p:txBody>
      </p:sp>
      <p:sp>
        <p:nvSpPr>
          <p:cNvPr id="194" name="Body Level One…"/>
          <p:cNvSpPr txBox="1">
            <a:spLocks noGrp="1"/>
          </p:cNvSpPr>
          <p:nvPr>
            <p:ph type="body" sz="quarter" idx="1"/>
          </p:nvPr>
        </p:nvSpPr>
        <p:spPr>
          <a:xfrm>
            <a:off x="457200" y="2132856"/>
            <a:ext cx="3008314" cy="3993308"/>
          </a:xfrm>
          <a:prstGeom prst="rect">
            <a:avLst/>
          </a:prstGeom>
        </p:spPr>
        <p:txBody>
          <a:bodyPr>
            <a:normAutofit/>
          </a:bodyPr>
          <a:lstStyle>
            <a:lvl1pPr marL="0" indent="0">
              <a:spcBef>
                <a:spcPts val="300"/>
              </a:spcBef>
              <a:buSzTx/>
              <a:buNone/>
              <a:defRPr sz="1400"/>
            </a:lvl1pPr>
            <a:lvl2pPr marL="0" indent="457200">
              <a:spcBef>
                <a:spcPts val="300"/>
              </a:spcBef>
              <a:buSzTx/>
              <a:buNone/>
              <a:defRPr sz="1400"/>
            </a:lvl2pPr>
            <a:lvl3pPr marL="0" indent="914400">
              <a:spcBef>
                <a:spcPts val="300"/>
              </a:spcBef>
              <a:buSzTx/>
              <a:buNone/>
              <a:defRPr sz="1400"/>
            </a:lvl3pPr>
            <a:lvl4pPr marL="0" indent="1371600">
              <a:spcBef>
                <a:spcPts val="300"/>
              </a:spcBef>
              <a:buSzTx/>
              <a:buNone/>
              <a:defRPr sz="1400"/>
            </a:lvl4pPr>
            <a:lvl5pPr marL="0" indent="1828800">
              <a:spcBef>
                <a:spcPts val="300"/>
              </a:spcBef>
              <a:buSzTx/>
              <a:buNone/>
              <a:defRPr sz="1400"/>
            </a:lvl5pPr>
          </a:lstStyle>
          <a:p>
            <a:r>
              <a:t>Body Level One</a:t>
            </a:r>
          </a:p>
          <a:p>
            <a:pPr lvl="1"/>
            <a:r>
              <a:t>Body Level Two</a:t>
            </a:r>
          </a:p>
          <a:p>
            <a:pPr lvl="2"/>
            <a:r>
              <a:t>Body Level Three</a:t>
            </a:r>
          </a:p>
          <a:p>
            <a:pPr lvl="3"/>
            <a:r>
              <a:t>Body Level Four</a:t>
            </a:r>
          </a:p>
          <a:p>
            <a:pPr lvl="4"/>
            <a:r>
              <a:t>Body Level Five</a:t>
            </a:r>
          </a:p>
        </p:txBody>
      </p:sp>
      <p:sp>
        <p:nvSpPr>
          <p:cNvPr id="19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A03F5FD1-3C0D-E66F-7737-A8713F469833}"/>
              </a:ext>
            </a:extLst>
          </p:cNvPr>
          <p:cNvSpPr txBox="1"/>
          <p:nvPr userDrawn="1"/>
        </p:nvSpPr>
        <p:spPr>
          <a:xfrm>
            <a:off x="167935" y="698499"/>
            <a:ext cx="7612525" cy="2616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4DB1A34F-B159-D9B1-8111-45872459C619}"/>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pic>
        <p:nvPicPr>
          <p:cNvPr id="203" name="Picture 10" descr="Picture 10"/>
          <p:cNvPicPr>
            <a:picLocks noChangeAspect="1"/>
          </p:cNvPicPr>
          <p:nvPr/>
        </p:nvPicPr>
        <p:blipFill>
          <a:blip r:embed="rId2"/>
          <a:stretch>
            <a:fillRect/>
          </a:stretch>
        </p:blipFill>
        <p:spPr>
          <a:xfrm>
            <a:off x="7615238" y="6364287"/>
            <a:ext cx="1528763" cy="493713"/>
          </a:xfrm>
          <a:prstGeom prst="rect">
            <a:avLst/>
          </a:prstGeom>
          <a:ln w="12700">
            <a:miter lim="400000"/>
          </a:ln>
        </p:spPr>
      </p:pic>
      <p:sp>
        <p:nvSpPr>
          <p:cNvPr id="205" name="Picture Placeholder 2"/>
          <p:cNvSpPr>
            <a:spLocks noGrp="1"/>
          </p:cNvSpPr>
          <p:nvPr>
            <p:ph type="pic" sz="half" idx="21"/>
          </p:nvPr>
        </p:nvSpPr>
        <p:spPr>
          <a:xfrm>
            <a:off x="1792288" y="1196750"/>
            <a:ext cx="5486401" cy="3530824"/>
          </a:xfrm>
          <a:prstGeom prst="rect">
            <a:avLst/>
          </a:prstGeom>
        </p:spPr>
        <p:txBody>
          <a:bodyPr lIns="91439" rIns="91439"/>
          <a:lstStyle/>
          <a:p>
            <a:endParaRPr/>
          </a:p>
        </p:txBody>
      </p:sp>
      <p:sp>
        <p:nvSpPr>
          <p:cNvPr id="206" name="Title Text"/>
          <p:cNvSpPr txBox="1">
            <a:spLocks noGrp="1"/>
          </p:cNvSpPr>
          <p:nvPr>
            <p:ph type="title"/>
          </p:nvPr>
        </p:nvSpPr>
        <p:spPr>
          <a:xfrm>
            <a:off x="1792288" y="4800600"/>
            <a:ext cx="5486401" cy="566738"/>
          </a:xfrm>
          <a:prstGeom prst="rect">
            <a:avLst/>
          </a:prstGeom>
        </p:spPr>
        <p:txBody>
          <a:bodyPr anchor="b"/>
          <a:lstStyle>
            <a:lvl1pPr algn="l">
              <a:defRPr sz="2000"/>
            </a:lvl1pPr>
          </a:lstStyle>
          <a:p>
            <a:r>
              <a:t>Title Text</a:t>
            </a:r>
          </a:p>
        </p:txBody>
      </p:sp>
      <p:sp>
        <p:nvSpPr>
          <p:cNvPr id="207" name="Body Level One…"/>
          <p:cNvSpPr txBox="1">
            <a:spLocks noGrp="1"/>
          </p:cNvSpPr>
          <p:nvPr>
            <p:ph type="body" sz="quarter" idx="1"/>
          </p:nvPr>
        </p:nvSpPr>
        <p:spPr>
          <a:xfrm>
            <a:off x="1792288" y="5440362"/>
            <a:ext cx="5486401" cy="731838"/>
          </a:xfrm>
          <a:prstGeom prst="rect">
            <a:avLst/>
          </a:prstGeom>
        </p:spPr>
        <p:txBody>
          <a:bodyPr>
            <a:normAutofit/>
          </a:bodyPr>
          <a:lstStyle>
            <a:lvl1pPr marL="0" indent="0">
              <a:spcBef>
                <a:spcPts val="300"/>
              </a:spcBef>
              <a:buSzTx/>
              <a:buNone/>
              <a:defRPr sz="1400"/>
            </a:lvl1pPr>
            <a:lvl2pPr marL="0" indent="457200">
              <a:spcBef>
                <a:spcPts val="300"/>
              </a:spcBef>
              <a:buSzTx/>
              <a:buNone/>
              <a:defRPr sz="1400"/>
            </a:lvl2pPr>
            <a:lvl3pPr marL="0" indent="914400">
              <a:spcBef>
                <a:spcPts val="300"/>
              </a:spcBef>
              <a:buSzTx/>
              <a:buNone/>
              <a:defRPr sz="1400"/>
            </a:lvl3pPr>
            <a:lvl4pPr marL="0" indent="1371600">
              <a:spcBef>
                <a:spcPts val="300"/>
              </a:spcBef>
              <a:buSzTx/>
              <a:buNone/>
              <a:defRPr sz="1400"/>
            </a:lvl4pPr>
            <a:lvl5pPr marL="0" indent="1828800">
              <a:spcBef>
                <a:spcPts val="300"/>
              </a:spcBef>
              <a:buSzTx/>
              <a:buNone/>
              <a:defRPr sz="1400"/>
            </a:lvl5pPr>
          </a:lstStyle>
          <a:p>
            <a:r>
              <a:t>Body Level One</a:t>
            </a:r>
          </a:p>
          <a:p>
            <a:pPr lvl="1"/>
            <a:r>
              <a:t>Body Level Two</a:t>
            </a:r>
          </a:p>
          <a:p>
            <a:pPr lvl="2"/>
            <a:r>
              <a:t>Body Level Three</a:t>
            </a:r>
          </a:p>
          <a:p>
            <a:pPr lvl="3"/>
            <a:r>
              <a:t>Body Level Four</a:t>
            </a:r>
          </a:p>
          <a:p>
            <a:pPr lvl="4"/>
            <a:r>
              <a:t>Body Level Five</a:t>
            </a:r>
          </a:p>
        </p:txBody>
      </p:sp>
      <p:sp>
        <p:nvSpPr>
          <p:cNvPr id="20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C2FCED6A-6D9D-7B1B-2913-AB610D9CE35B}"/>
              </a:ext>
            </a:extLst>
          </p:cNvPr>
          <p:cNvSpPr txBox="1"/>
          <p:nvPr userDrawn="1"/>
        </p:nvSpPr>
        <p:spPr>
          <a:xfrm>
            <a:off x="167935" y="698499"/>
            <a:ext cx="7612525" cy="2616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43660494-41C4-13EE-3EC5-750A6AE21A32}"/>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6" name="Title Text"/>
          <p:cNvSpPr txBox="1">
            <a:spLocks noGrp="1"/>
          </p:cNvSpPr>
          <p:nvPr>
            <p:ph type="title"/>
          </p:nvPr>
        </p:nvSpPr>
        <p:spPr>
          <a:prstGeom prst="rect">
            <a:avLst/>
          </a:prstGeom>
        </p:spPr>
        <p:txBody>
          <a:bodyPr/>
          <a:lstStyle/>
          <a:p>
            <a:r>
              <a:t>Title Text</a:t>
            </a:r>
          </a:p>
        </p:txBody>
      </p:sp>
      <p:sp>
        <p:nvSpPr>
          <p:cNvPr id="27" name="Body Level One…"/>
          <p:cNvSpPr txBox="1">
            <a:spLocks noGrp="1"/>
          </p:cNvSpPr>
          <p:nvPr>
            <p:ph type="body" idx="1"/>
          </p:nvPr>
        </p:nvSpPr>
        <p:spPr>
          <a:xfrm>
            <a:off x="468312" y="2196000"/>
            <a:ext cx="8207376" cy="3878437"/>
          </a:xfrm>
          <a:prstGeom prst="rect">
            <a:avLst/>
          </a:prstGeom>
        </p:spPr>
        <p:txBody>
          <a:bodyPr>
            <a:normAutofit/>
          </a:bodyPr>
          <a:lstStyle>
            <a:lvl5pPr>
              <a:buChar char="▪"/>
            </a:lvl5pPr>
          </a:lstStyle>
          <a:p>
            <a:r>
              <a:t>Body Level One</a:t>
            </a:r>
          </a:p>
          <a:p>
            <a:pPr lvl="1"/>
            <a:r>
              <a:t>Body Level Two</a:t>
            </a:r>
          </a:p>
          <a:p>
            <a:pPr lvl="2"/>
            <a:r>
              <a:t>Body Level Three</a:t>
            </a:r>
          </a:p>
          <a:p>
            <a:pPr lvl="3"/>
            <a:r>
              <a:t>Body Level Four</a:t>
            </a:r>
          </a:p>
          <a:p>
            <a:pPr lvl="4"/>
            <a:r>
              <a:t>Body Level Five</a:t>
            </a:r>
          </a:p>
        </p:txBody>
      </p:sp>
      <p:sp>
        <p:nvSpPr>
          <p:cNvPr id="2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Title and Table">
    <p:spTree>
      <p:nvGrpSpPr>
        <p:cNvPr id="1" name=""/>
        <p:cNvGrpSpPr/>
        <p:nvPr/>
      </p:nvGrpSpPr>
      <p:grpSpPr>
        <a:xfrm>
          <a:off x="0" y="0"/>
          <a:ext cx="0" cy="0"/>
          <a:chOff x="0" y="0"/>
          <a:chExt cx="0" cy="0"/>
        </a:xfrm>
      </p:grpSpPr>
      <p:pic>
        <p:nvPicPr>
          <p:cNvPr id="216" name="Picture 10" descr="Picture 10"/>
          <p:cNvPicPr>
            <a:picLocks noChangeAspect="1"/>
          </p:cNvPicPr>
          <p:nvPr/>
        </p:nvPicPr>
        <p:blipFill>
          <a:blip r:embed="rId2"/>
          <a:stretch>
            <a:fillRect/>
          </a:stretch>
        </p:blipFill>
        <p:spPr>
          <a:xfrm>
            <a:off x="7615238" y="6364287"/>
            <a:ext cx="1528763" cy="493713"/>
          </a:xfrm>
          <a:prstGeom prst="rect">
            <a:avLst/>
          </a:prstGeom>
          <a:ln w="12700">
            <a:miter lim="400000"/>
          </a:ln>
        </p:spPr>
      </p:pic>
      <p:sp>
        <p:nvSpPr>
          <p:cNvPr id="218" name="Title Text"/>
          <p:cNvSpPr txBox="1">
            <a:spLocks noGrp="1"/>
          </p:cNvSpPr>
          <p:nvPr>
            <p:ph type="title"/>
          </p:nvPr>
        </p:nvSpPr>
        <p:spPr>
          <a:prstGeom prst="rect">
            <a:avLst/>
          </a:prstGeom>
        </p:spPr>
        <p:txBody>
          <a:bodyPr/>
          <a:lstStyle/>
          <a:p>
            <a:r>
              <a:t>Title Text</a:t>
            </a:r>
          </a:p>
        </p:txBody>
      </p:sp>
      <p:sp>
        <p:nvSpPr>
          <p:cNvPr id="21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58F6BC62-D3E5-1A7D-B9D8-E4DD7425DEFF}"/>
              </a:ext>
            </a:extLst>
          </p:cNvPr>
          <p:cNvSpPr txBox="1"/>
          <p:nvPr userDrawn="1"/>
        </p:nvSpPr>
        <p:spPr>
          <a:xfrm>
            <a:off x="167935" y="698499"/>
            <a:ext cx="7612525" cy="2616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6C8658CC-3356-D475-B728-542AA727F7F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35" name="Title Text"/>
          <p:cNvSpPr txBox="1">
            <a:spLocks noGrp="1"/>
          </p:cNvSpPr>
          <p:nvPr>
            <p:ph type="title"/>
          </p:nvPr>
        </p:nvSpPr>
        <p:spPr>
          <a:xfrm>
            <a:off x="722312" y="4406900"/>
            <a:ext cx="7772401" cy="1362075"/>
          </a:xfrm>
          <a:prstGeom prst="rect">
            <a:avLst/>
          </a:prstGeom>
        </p:spPr>
        <p:txBody>
          <a:bodyPr anchor="t"/>
          <a:lstStyle>
            <a:lvl1pPr algn="l">
              <a:defRPr sz="4000" cap="all"/>
            </a:lvl1pPr>
          </a:lstStyle>
          <a:p>
            <a:r>
              <a:t>Title Text</a:t>
            </a:r>
          </a:p>
        </p:txBody>
      </p:sp>
      <p:sp>
        <p:nvSpPr>
          <p:cNvPr id="36" name="Body Level One…"/>
          <p:cNvSpPr txBox="1">
            <a:spLocks noGrp="1"/>
          </p:cNvSpPr>
          <p:nvPr>
            <p:ph type="body" sz="quarter" idx="1"/>
          </p:nvPr>
        </p:nvSpPr>
        <p:spPr>
          <a:xfrm>
            <a:off x="722312" y="2906713"/>
            <a:ext cx="7772401" cy="1500188"/>
          </a:xfrm>
          <a:prstGeom prst="rect">
            <a:avLst/>
          </a:prstGeom>
        </p:spPr>
        <p:txBody>
          <a:bodyPr anchor="b">
            <a:normAutofit/>
          </a:bodyPr>
          <a:lstStyle>
            <a:lvl1pPr marL="0" indent="0">
              <a:spcBef>
                <a:spcPts val="400"/>
              </a:spcBef>
              <a:buSzTx/>
              <a:buNone/>
              <a:defRPr sz="2000"/>
            </a:lvl1pPr>
            <a:lvl2pPr marL="0" indent="457200">
              <a:spcBef>
                <a:spcPts val="400"/>
              </a:spcBef>
              <a:buSzTx/>
              <a:buNone/>
              <a:defRPr sz="2000"/>
            </a:lvl2pPr>
            <a:lvl3pPr marL="0" indent="914400">
              <a:spcBef>
                <a:spcPts val="400"/>
              </a:spcBef>
              <a:buSzTx/>
              <a:buNone/>
              <a:defRPr sz="2000"/>
            </a:lvl3pPr>
            <a:lvl4pPr marL="0" indent="1371600">
              <a:spcBef>
                <a:spcPts val="400"/>
              </a:spcBef>
              <a:buSzTx/>
              <a:buNone/>
              <a:defRPr sz="2000"/>
            </a:lvl4pPr>
            <a:lvl5pPr marL="0" indent="1828800">
              <a:spcBef>
                <a:spcPts val="400"/>
              </a:spcBef>
              <a:buSzTx/>
              <a:buNone/>
              <a:defRPr sz="2000"/>
            </a:lvl5pPr>
          </a:lstStyle>
          <a:p>
            <a:r>
              <a:t>Body Level One</a:t>
            </a:r>
          </a:p>
          <a:p>
            <a:pPr lvl="1"/>
            <a:r>
              <a:t>Body Level Two</a:t>
            </a:r>
          </a:p>
          <a:p>
            <a:pPr lvl="2"/>
            <a:r>
              <a:t>Body Level Three</a:t>
            </a:r>
          </a:p>
          <a:p>
            <a:pPr lvl="3"/>
            <a:r>
              <a:t>Body Level Four</a:t>
            </a:r>
          </a:p>
          <a:p>
            <a:pPr lvl="4"/>
            <a:r>
              <a:t>Body Level Five</a:t>
            </a:r>
          </a:p>
        </p:txBody>
      </p:sp>
      <p:sp>
        <p:nvSpPr>
          <p:cNvPr id="3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44" name="Title Text"/>
          <p:cNvSpPr txBox="1">
            <a:spLocks noGrp="1"/>
          </p:cNvSpPr>
          <p:nvPr>
            <p:ph type="title"/>
          </p:nvPr>
        </p:nvSpPr>
        <p:spPr>
          <a:prstGeom prst="rect">
            <a:avLst/>
          </a:prstGeom>
        </p:spPr>
        <p:txBody>
          <a:bodyPr/>
          <a:lstStyle/>
          <a:p>
            <a:r>
              <a:t>Title Text</a:t>
            </a:r>
          </a:p>
        </p:txBody>
      </p:sp>
      <p:sp>
        <p:nvSpPr>
          <p:cNvPr id="45" name="Body Level One…"/>
          <p:cNvSpPr txBox="1">
            <a:spLocks noGrp="1"/>
          </p:cNvSpPr>
          <p:nvPr>
            <p:ph type="body" sz="half" idx="1"/>
          </p:nvPr>
        </p:nvSpPr>
        <p:spPr>
          <a:xfrm>
            <a:off x="468312" y="2196000"/>
            <a:ext cx="4027489" cy="4024101"/>
          </a:xfrm>
          <a:prstGeom prst="rect">
            <a:avLst/>
          </a:prstGeom>
        </p:spPr>
        <p:txBody>
          <a:bodyPr>
            <a:normAutofit/>
          </a:bodyPr>
          <a:lstStyle>
            <a:lvl5pPr>
              <a:buChar char="▪"/>
            </a:lvl5pPr>
          </a:lstStyle>
          <a:p>
            <a:r>
              <a:t>Body Level One</a:t>
            </a:r>
          </a:p>
          <a:p>
            <a:pPr lvl="1"/>
            <a:r>
              <a:t>Body Level Two</a:t>
            </a:r>
          </a:p>
          <a:p>
            <a:pPr lvl="2"/>
            <a:r>
              <a:t>Body Level Three</a:t>
            </a:r>
          </a:p>
          <a:p>
            <a:pPr lvl="3"/>
            <a:r>
              <a:t>Body Level Four</a:t>
            </a:r>
          </a:p>
          <a:p>
            <a:pPr lvl="4"/>
            <a:r>
              <a:t>Body Level Five</a:t>
            </a:r>
          </a:p>
        </p:txBody>
      </p:sp>
      <p:sp>
        <p:nvSpPr>
          <p:cNvPr id="4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pic>
        <p:nvPicPr>
          <p:cNvPr id="53" name="Picture 5" descr="Picture 5"/>
          <p:cNvPicPr>
            <a:picLocks noChangeAspect="1"/>
          </p:cNvPicPr>
          <p:nvPr/>
        </p:nvPicPr>
        <p:blipFill>
          <a:blip r:embed="rId2"/>
          <a:stretch>
            <a:fillRect/>
          </a:stretch>
        </p:blipFill>
        <p:spPr>
          <a:xfrm>
            <a:off x="0" y="6356350"/>
            <a:ext cx="1762125" cy="493713"/>
          </a:xfrm>
          <a:prstGeom prst="rect">
            <a:avLst/>
          </a:prstGeom>
          <a:ln w="12700">
            <a:miter lim="400000"/>
          </a:ln>
        </p:spPr>
      </p:pic>
      <p:sp>
        <p:nvSpPr>
          <p:cNvPr id="54" name="Title Text"/>
          <p:cNvSpPr txBox="1">
            <a:spLocks noGrp="1"/>
          </p:cNvSpPr>
          <p:nvPr>
            <p:ph type="title"/>
          </p:nvPr>
        </p:nvSpPr>
        <p:spPr>
          <a:prstGeom prst="rect">
            <a:avLst/>
          </a:prstGeom>
        </p:spPr>
        <p:txBody>
          <a:bodyPr/>
          <a:lstStyle/>
          <a:p>
            <a:r>
              <a:t>Title Text</a:t>
            </a:r>
          </a:p>
        </p:txBody>
      </p:sp>
      <p:sp>
        <p:nvSpPr>
          <p:cNvPr id="55" name="Body Level One…"/>
          <p:cNvSpPr txBox="1">
            <a:spLocks noGrp="1"/>
          </p:cNvSpPr>
          <p:nvPr>
            <p:ph type="body" sz="quarter" idx="1"/>
          </p:nvPr>
        </p:nvSpPr>
        <p:spPr>
          <a:xfrm>
            <a:off x="457200" y="2196000"/>
            <a:ext cx="4040188" cy="639763"/>
          </a:xfrm>
          <a:prstGeom prst="rect">
            <a:avLst/>
          </a:prstGeom>
        </p:spPr>
        <p:txBody>
          <a:bodyPr anchor="b">
            <a:normAutofit/>
          </a:bodyPr>
          <a:lstStyle>
            <a:lvl1pPr marL="0" indent="0">
              <a:buSzTx/>
              <a:buNone/>
              <a:defRPr b="1"/>
            </a:lvl1pPr>
            <a:lvl2pPr marL="0" indent="457200">
              <a:buSzTx/>
              <a:buNone/>
              <a:defRPr b="1"/>
            </a:lvl2pPr>
            <a:lvl3pPr marL="0" indent="914400">
              <a:buSzTx/>
              <a:buNone/>
              <a:defRPr b="1"/>
            </a:lvl3pPr>
            <a:lvl4pPr marL="0" indent="1371600">
              <a:buSzTx/>
              <a:buNone/>
              <a:defRPr b="1"/>
            </a:lvl4pPr>
            <a:lvl5pPr marL="0" indent="1828800">
              <a:buSzTx/>
              <a:buNone/>
              <a:defRPr b="1"/>
            </a:lvl5pPr>
          </a:lstStyle>
          <a:p>
            <a:r>
              <a:t>Body Level One</a:t>
            </a:r>
          </a:p>
          <a:p>
            <a:pPr lvl="1"/>
            <a:r>
              <a:t>Body Level Two</a:t>
            </a:r>
          </a:p>
          <a:p>
            <a:pPr lvl="2"/>
            <a:r>
              <a:t>Body Level Three</a:t>
            </a:r>
          </a:p>
          <a:p>
            <a:pPr lvl="3"/>
            <a:r>
              <a:t>Body Level Four</a:t>
            </a:r>
          </a:p>
          <a:p>
            <a:pPr lvl="4"/>
            <a:r>
              <a:t>Body Level Five</a:t>
            </a:r>
          </a:p>
        </p:txBody>
      </p:sp>
      <p:sp>
        <p:nvSpPr>
          <p:cNvPr id="56" name="Text Placeholder 4"/>
          <p:cNvSpPr>
            <a:spLocks noGrp="1"/>
          </p:cNvSpPr>
          <p:nvPr>
            <p:ph type="body" sz="quarter" idx="21"/>
          </p:nvPr>
        </p:nvSpPr>
        <p:spPr>
          <a:xfrm>
            <a:off x="4645025" y="2196000"/>
            <a:ext cx="4041775" cy="639763"/>
          </a:xfrm>
          <a:prstGeom prst="rect">
            <a:avLst/>
          </a:prstGeom>
        </p:spPr>
        <p:txBody>
          <a:bodyPr anchor="b">
            <a:normAutofit/>
          </a:bodyPr>
          <a:lstStyle/>
          <a:p>
            <a:pPr marL="0" indent="0">
              <a:buSzTx/>
              <a:buNone/>
              <a:defRPr b="1"/>
            </a:pPr>
            <a:endParaRPr/>
          </a:p>
        </p:txBody>
      </p:sp>
      <p:sp>
        <p:nvSpPr>
          <p:cNvPr id="5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64" name="Title Text"/>
          <p:cNvSpPr txBox="1">
            <a:spLocks noGrp="1"/>
          </p:cNvSpPr>
          <p:nvPr>
            <p:ph type="title"/>
          </p:nvPr>
        </p:nvSpPr>
        <p:spPr>
          <a:prstGeom prst="rect">
            <a:avLst/>
          </a:prstGeom>
        </p:spPr>
        <p:txBody>
          <a:bodyPr/>
          <a:lstStyle/>
          <a:p>
            <a:r>
              <a:t>Title Text</a:t>
            </a:r>
          </a:p>
        </p:txBody>
      </p:sp>
      <p:sp>
        <p:nvSpPr>
          <p:cNvPr id="6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7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79" name="Title Text"/>
          <p:cNvSpPr txBox="1">
            <a:spLocks noGrp="1"/>
          </p:cNvSpPr>
          <p:nvPr>
            <p:ph type="title"/>
          </p:nvPr>
        </p:nvSpPr>
        <p:spPr>
          <a:xfrm>
            <a:off x="457200" y="1195200"/>
            <a:ext cx="3008314" cy="865649"/>
          </a:xfrm>
          <a:prstGeom prst="rect">
            <a:avLst/>
          </a:prstGeom>
        </p:spPr>
        <p:txBody>
          <a:bodyPr anchor="b"/>
          <a:lstStyle>
            <a:lvl1pPr algn="l">
              <a:defRPr sz="2000"/>
            </a:lvl1pPr>
          </a:lstStyle>
          <a:p>
            <a:r>
              <a:t>Title Text</a:t>
            </a:r>
          </a:p>
        </p:txBody>
      </p:sp>
      <p:sp>
        <p:nvSpPr>
          <p:cNvPr id="80" name="Body Level One…"/>
          <p:cNvSpPr txBox="1">
            <a:spLocks noGrp="1"/>
          </p:cNvSpPr>
          <p:nvPr>
            <p:ph type="body" sz="quarter" idx="1"/>
          </p:nvPr>
        </p:nvSpPr>
        <p:spPr>
          <a:xfrm>
            <a:off x="457200" y="2132856"/>
            <a:ext cx="3008314" cy="3993308"/>
          </a:xfrm>
          <a:prstGeom prst="rect">
            <a:avLst/>
          </a:prstGeom>
        </p:spPr>
        <p:txBody>
          <a:bodyPr>
            <a:normAutofit/>
          </a:bodyPr>
          <a:lstStyle>
            <a:lvl1pPr marL="0" indent="0">
              <a:spcBef>
                <a:spcPts val="300"/>
              </a:spcBef>
              <a:buSzTx/>
              <a:buNone/>
              <a:defRPr sz="1400"/>
            </a:lvl1pPr>
            <a:lvl2pPr marL="0" indent="457200">
              <a:spcBef>
                <a:spcPts val="300"/>
              </a:spcBef>
              <a:buSzTx/>
              <a:buNone/>
              <a:defRPr sz="1400"/>
            </a:lvl2pPr>
            <a:lvl3pPr marL="0" indent="914400">
              <a:spcBef>
                <a:spcPts val="300"/>
              </a:spcBef>
              <a:buSzTx/>
              <a:buNone/>
              <a:defRPr sz="1400"/>
            </a:lvl3pPr>
            <a:lvl4pPr marL="0" indent="1371600">
              <a:spcBef>
                <a:spcPts val="300"/>
              </a:spcBef>
              <a:buSzTx/>
              <a:buNone/>
              <a:defRPr sz="1400"/>
            </a:lvl4pPr>
            <a:lvl5pPr marL="0" indent="1828800">
              <a:spcBef>
                <a:spcPts val="300"/>
              </a:spcBef>
              <a:buSzTx/>
              <a:buNone/>
              <a:defRPr sz="1400"/>
            </a:lvl5pPr>
          </a:lstStyle>
          <a:p>
            <a:r>
              <a:t>Body Level One</a:t>
            </a:r>
          </a:p>
          <a:p>
            <a:pPr lvl="1"/>
            <a:r>
              <a:t>Body Level Two</a:t>
            </a:r>
          </a:p>
          <a:p>
            <a:pPr lvl="2"/>
            <a:r>
              <a:t>Body Level Three</a:t>
            </a:r>
          </a:p>
          <a:p>
            <a:pPr lvl="3"/>
            <a:r>
              <a:t>Body Level Four</a:t>
            </a:r>
          </a:p>
          <a:p>
            <a:pPr lvl="4"/>
            <a:r>
              <a:t>Body Level Five</a:t>
            </a:r>
          </a:p>
        </p:txBody>
      </p:sp>
      <p:sp>
        <p:nvSpPr>
          <p:cNvPr id="8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88" name="Picture Placeholder 2"/>
          <p:cNvSpPr>
            <a:spLocks noGrp="1"/>
          </p:cNvSpPr>
          <p:nvPr>
            <p:ph type="pic" sz="half" idx="21"/>
          </p:nvPr>
        </p:nvSpPr>
        <p:spPr>
          <a:xfrm>
            <a:off x="1792288" y="1196750"/>
            <a:ext cx="5486401" cy="3530824"/>
          </a:xfrm>
          <a:prstGeom prst="rect">
            <a:avLst/>
          </a:prstGeom>
        </p:spPr>
        <p:txBody>
          <a:bodyPr lIns="91439" rIns="91439"/>
          <a:lstStyle/>
          <a:p>
            <a:endParaRPr/>
          </a:p>
        </p:txBody>
      </p:sp>
      <p:sp>
        <p:nvSpPr>
          <p:cNvPr id="89" name="Title Text"/>
          <p:cNvSpPr txBox="1">
            <a:spLocks noGrp="1"/>
          </p:cNvSpPr>
          <p:nvPr>
            <p:ph type="title"/>
          </p:nvPr>
        </p:nvSpPr>
        <p:spPr>
          <a:xfrm>
            <a:off x="1792288" y="4800600"/>
            <a:ext cx="5486401" cy="566738"/>
          </a:xfrm>
          <a:prstGeom prst="rect">
            <a:avLst/>
          </a:prstGeom>
        </p:spPr>
        <p:txBody>
          <a:bodyPr anchor="b"/>
          <a:lstStyle>
            <a:lvl1pPr algn="l">
              <a:defRPr sz="2000"/>
            </a:lvl1pPr>
          </a:lstStyle>
          <a:p>
            <a:r>
              <a:t>Title Text</a:t>
            </a:r>
          </a:p>
        </p:txBody>
      </p:sp>
      <p:sp>
        <p:nvSpPr>
          <p:cNvPr id="90" name="Body Level One…"/>
          <p:cNvSpPr txBox="1">
            <a:spLocks noGrp="1"/>
          </p:cNvSpPr>
          <p:nvPr>
            <p:ph type="body" sz="quarter" idx="1"/>
          </p:nvPr>
        </p:nvSpPr>
        <p:spPr>
          <a:xfrm>
            <a:off x="1792288" y="5440362"/>
            <a:ext cx="5486401" cy="731838"/>
          </a:xfrm>
          <a:prstGeom prst="rect">
            <a:avLst/>
          </a:prstGeom>
        </p:spPr>
        <p:txBody>
          <a:bodyPr>
            <a:normAutofit/>
          </a:bodyPr>
          <a:lstStyle>
            <a:lvl1pPr marL="0" indent="0">
              <a:spcBef>
                <a:spcPts val="300"/>
              </a:spcBef>
              <a:buSzTx/>
              <a:buNone/>
              <a:defRPr sz="1400"/>
            </a:lvl1pPr>
            <a:lvl2pPr marL="0" indent="457200">
              <a:spcBef>
                <a:spcPts val="300"/>
              </a:spcBef>
              <a:buSzTx/>
              <a:buNone/>
              <a:defRPr sz="1400"/>
            </a:lvl2pPr>
            <a:lvl3pPr marL="0" indent="914400">
              <a:spcBef>
                <a:spcPts val="300"/>
              </a:spcBef>
              <a:buSzTx/>
              <a:buNone/>
              <a:defRPr sz="1400"/>
            </a:lvl3pPr>
            <a:lvl4pPr marL="0" indent="1371600">
              <a:spcBef>
                <a:spcPts val="300"/>
              </a:spcBef>
              <a:buSzTx/>
              <a:buNone/>
              <a:defRPr sz="1400"/>
            </a:lvl4pPr>
            <a:lvl5pPr marL="0" indent="1828800">
              <a:spcBef>
                <a:spcPts val="300"/>
              </a:spcBef>
              <a:buSzTx/>
              <a:buNone/>
              <a:defRPr sz="1400"/>
            </a:lvl5pPr>
          </a:lstStyle>
          <a:p>
            <a:r>
              <a:t>Body Level One</a:t>
            </a:r>
          </a:p>
          <a:p>
            <a:pPr lvl="1"/>
            <a:r>
              <a:t>Body Level Two</a:t>
            </a:r>
          </a:p>
          <a:p>
            <a:pPr lvl="2"/>
            <a:r>
              <a:t>Body Level Three</a:t>
            </a:r>
          </a:p>
          <a:p>
            <a:pPr lvl="3"/>
            <a:r>
              <a:t>Body Level Four</a:t>
            </a:r>
          </a:p>
          <a:p>
            <a:pPr lvl="4"/>
            <a:r>
              <a:t>Body Level Five</a:t>
            </a:r>
          </a:p>
        </p:txBody>
      </p:sp>
      <p:sp>
        <p:nvSpPr>
          <p:cNvPr id="9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Off val="44000"/>
          </a:schemeClr>
        </a:solidFill>
        <a:effectLst/>
      </p:bgPr>
    </p:bg>
    <p:spTree>
      <p:nvGrpSpPr>
        <p:cNvPr id="1" name=""/>
        <p:cNvGrpSpPr/>
        <p:nvPr/>
      </p:nvGrpSpPr>
      <p:grpSpPr>
        <a:xfrm>
          <a:off x="0" y="0"/>
          <a:ext cx="0" cy="0"/>
          <a:chOff x="0" y="0"/>
          <a:chExt cx="0" cy="0"/>
        </a:xfrm>
      </p:grpSpPr>
      <p:pic>
        <p:nvPicPr>
          <p:cNvPr id="3" name="Picture 9" descr="Picture 9"/>
          <p:cNvPicPr>
            <a:picLocks noChangeAspect="1"/>
          </p:cNvPicPr>
          <p:nvPr/>
        </p:nvPicPr>
        <p:blipFill>
          <a:blip r:embed="rId22"/>
          <a:stretch>
            <a:fillRect/>
          </a:stretch>
        </p:blipFill>
        <p:spPr>
          <a:xfrm>
            <a:off x="7596336" y="6362829"/>
            <a:ext cx="1255441" cy="377697"/>
          </a:xfrm>
          <a:prstGeom prst="rect">
            <a:avLst/>
          </a:prstGeom>
          <a:ln w="12700">
            <a:miter lim="400000"/>
          </a:ln>
        </p:spPr>
      </p:pic>
      <p:sp>
        <p:nvSpPr>
          <p:cNvPr id="5" name="Title Text"/>
          <p:cNvSpPr txBox="1">
            <a:spLocks noGrp="1"/>
          </p:cNvSpPr>
          <p:nvPr>
            <p:ph type="title"/>
          </p:nvPr>
        </p:nvSpPr>
        <p:spPr>
          <a:xfrm>
            <a:off x="457200" y="1195200"/>
            <a:ext cx="8229600" cy="864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6" name="Body Level One…"/>
          <p:cNvSpPr txBox="1">
            <a:spLocks noGrp="1"/>
          </p:cNvSpPr>
          <p:nvPr>
            <p:ph type="body" idx="1"/>
          </p:nvPr>
        </p:nvSpPr>
        <p:spPr>
          <a:xfrm>
            <a:off x="457200" y="1600200"/>
            <a:ext cx="8229600" cy="45259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lstStyle/>
          <a:p>
            <a:r>
              <a:t>Body Level One</a:t>
            </a:r>
          </a:p>
          <a:p>
            <a:pPr lvl="1"/>
            <a:r>
              <a:t>Body Level Two</a:t>
            </a:r>
          </a:p>
          <a:p>
            <a:pPr lvl="2"/>
            <a:r>
              <a:t>Body Level Three</a:t>
            </a:r>
          </a:p>
          <a:p>
            <a:pPr lvl="3"/>
            <a:r>
              <a:t>Body Level Four</a:t>
            </a:r>
          </a:p>
          <a:p>
            <a:pPr lvl="4"/>
            <a:r>
              <a:t>Body Level Five</a:t>
            </a:r>
          </a:p>
        </p:txBody>
      </p:sp>
      <p:sp>
        <p:nvSpPr>
          <p:cNvPr id="7" name="Slide Number"/>
          <p:cNvSpPr txBox="1">
            <a:spLocks noGrp="1"/>
          </p:cNvSpPr>
          <p:nvPr>
            <p:ph type="sldNum" sz="quarter" idx="2"/>
          </p:nvPr>
        </p:nvSpPr>
        <p:spPr>
          <a:xfrm>
            <a:off x="4419600" y="6172200"/>
            <a:ext cx="2133600" cy="368301"/>
          </a:xfrm>
          <a:prstGeom prst="rect">
            <a:avLst/>
          </a:prstGeom>
          <a:ln w="12700">
            <a:miter lim="400000"/>
          </a:ln>
        </p:spPr>
        <p:txBody>
          <a:bodyPr wrap="none" lIns="45719" rIns="45719" anchor="ctr">
            <a:spAutoFit/>
          </a:bodyPr>
          <a:lstStyle>
            <a:lvl1pPr algn="r">
              <a:defRPr sz="1200">
                <a:latin typeface="+mj-lt"/>
                <a:ea typeface="+mj-ea"/>
                <a:cs typeface="+mj-cs"/>
                <a:sym typeface="Arial"/>
              </a:defRPr>
            </a:lvl1pPr>
          </a:lstStyle>
          <a:p>
            <a:fld id="{86CB4B4D-7CA3-9044-876B-883B54F8677D}" type="slidenum">
              <a:t>‹#›</a:t>
            </a:fld>
            <a:endParaRPr/>
          </a:p>
        </p:txBody>
      </p:sp>
      <p:sp>
        <p:nvSpPr>
          <p:cNvPr id="8" name="TextBox 4">
            <a:extLst>
              <a:ext uri="{FF2B5EF4-FFF2-40B4-BE49-F238E27FC236}">
                <a16:creationId xmlns:a16="http://schemas.microsoft.com/office/drawing/2014/main" id="{E038A8F8-7BED-164F-B4C6-6425586A4E2A}"/>
              </a:ext>
            </a:extLst>
          </p:cNvPr>
          <p:cNvSpPr txBox="1"/>
          <p:nvPr userDrawn="1"/>
        </p:nvSpPr>
        <p:spPr>
          <a:xfrm>
            <a:off x="167935" y="698499"/>
            <a:ext cx="7612525" cy="2616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9" name="Picture 8">
            <a:extLst>
              <a:ext uri="{FF2B5EF4-FFF2-40B4-BE49-F238E27FC236}">
                <a16:creationId xmlns:a16="http://schemas.microsoft.com/office/drawing/2014/main" id="{DB8C4384-3B22-1D75-6CFF-18F2D5609C0C}"/>
              </a:ext>
            </a:extLst>
          </p:cNvPr>
          <p:cNvPicPr>
            <a:picLocks noChangeAspect="1"/>
          </p:cNvPicPr>
          <p:nvPr userDrawn="1"/>
        </p:nvPicPr>
        <p:blipFill>
          <a:blip r:embed="rId2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transition spd="med"/>
  <p:txStyles>
    <p:titleStyle>
      <a:lvl1pPr marL="0" marR="0" indent="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j-lt"/>
          <a:ea typeface="+mj-ea"/>
          <a:cs typeface="+mj-cs"/>
          <a:sym typeface="Arial"/>
        </a:defRPr>
      </a:lvl1pPr>
      <a:lvl2pPr marL="0" marR="0" indent="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j-lt"/>
          <a:ea typeface="+mj-ea"/>
          <a:cs typeface="+mj-cs"/>
          <a:sym typeface="Arial"/>
        </a:defRPr>
      </a:lvl2pPr>
      <a:lvl3pPr marL="0" marR="0" indent="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j-lt"/>
          <a:ea typeface="+mj-ea"/>
          <a:cs typeface="+mj-cs"/>
          <a:sym typeface="Arial"/>
        </a:defRPr>
      </a:lvl3pPr>
      <a:lvl4pPr marL="0" marR="0" indent="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j-lt"/>
          <a:ea typeface="+mj-ea"/>
          <a:cs typeface="+mj-cs"/>
          <a:sym typeface="Arial"/>
        </a:defRPr>
      </a:lvl4pPr>
      <a:lvl5pPr marL="0" marR="0" indent="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j-lt"/>
          <a:ea typeface="+mj-ea"/>
          <a:cs typeface="+mj-cs"/>
          <a:sym typeface="Arial"/>
        </a:defRPr>
      </a:lvl5pPr>
      <a:lvl6pPr marL="0" marR="0" indent="45720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j-lt"/>
          <a:ea typeface="+mj-ea"/>
          <a:cs typeface="+mj-cs"/>
          <a:sym typeface="Arial"/>
        </a:defRPr>
      </a:lvl6pPr>
      <a:lvl7pPr marL="0" marR="0" indent="91440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j-lt"/>
          <a:ea typeface="+mj-ea"/>
          <a:cs typeface="+mj-cs"/>
          <a:sym typeface="Arial"/>
        </a:defRPr>
      </a:lvl7pPr>
      <a:lvl8pPr marL="0" marR="0" indent="137160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j-lt"/>
          <a:ea typeface="+mj-ea"/>
          <a:cs typeface="+mj-cs"/>
          <a:sym typeface="Arial"/>
        </a:defRPr>
      </a:lvl8pPr>
      <a:lvl9pPr marL="0" marR="0" indent="182880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j-lt"/>
          <a:ea typeface="+mj-ea"/>
          <a:cs typeface="+mj-cs"/>
          <a:sym typeface="Arial"/>
        </a:defRPr>
      </a:lvl9pPr>
    </p:titleStyle>
    <p:bodyStyle>
      <a:lvl1pPr marL="342900" marR="0" indent="-342900" algn="l" defTabSz="914400" rtl="0" latinLnBrk="0">
        <a:lnSpc>
          <a:spcPct val="100000"/>
        </a:lnSpc>
        <a:spcBef>
          <a:spcPts val="5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Arial"/>
        </a:defRPr>
      </a:lvl1pPr>
      <a:lvl2pPr marL="742950" marR="0" indent="-285750" algn="l" defTabSz="914400" rtl="0" latinLnBrk="0">
        <a:lnSpc>
          <a:spcPct val="100000"/>
        </a:lnSpc>
        <a:spcBef>
          <a:spcPts val="5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Arial"/>
        </a:defRPr>
      </a:lvl2pPr>
      <a:lvl3pPr marL="1143000" marR="0" indent="-228600" algn="l" defTabSz="914400" rtl="0" latinLnBrk="0">
        <a:lnSpc>
          <a:spcPct val="100000"/>
        </a:lnSpc>
        <a:spcBef>
          <a:spcPts val="5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Arial"/>
        </a:defRPr>
      </a:lvl3pPr>
      <a:lvl4pPr marL="1600200" marR="0" indent="-228600" algn="l" defTabSz="914400" rtl="0" latinLnBrk="0">
        <a:lnSpc>
          <a:spcPct val="100000"/>
        </a:lnSpc>
        <a:spcBef>
          <a:spcPts val="5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Arial"/>
        </a:defRPr>
      </a:lvl4pPr>
      <a:lvl5pPr marL="2057400" marR="0" indent="-228600" algn="l" defTabSz="914400" rtl="0" latinLnBrk="0">
        <a:lnSpc>
          <a:spcPct val="100000"/>
        </a:lnSpc>
        <a:spcBef>
          <a:spcPts val="5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Arial"/>
        </a:defRPr>
      </a:lvl5pPr>
      <a:lvl6pPr marL="0" marR="0" indent="2286000" algn="l" defTabSz="914400" rtl="0" latinLnBrk="0">
        <a:lnSpc>
          <a:spcPct val="100000"/>
        </a:lnSpc>
        <a:spcBef>
          <a:spcPts val="500"/>
        </a:spcBef>
        <a:spcAft>
          <a:spcPts val="0"/>
        </a:spcAft>
        <a:buClrTx/>
        <a:buSzTx/>
        <a:buFont typeface="Wingdings"/>
        <a:buNone/>
        <a:tabLst/>
        <a:defRPr sz="2400" b="0" i="0" u="none" strike="noStrike" cap="none" spc="0" baseline="0">
          <a:solidFill>
            <a:srgbClr val="000000"/>
          </a:solidFill>
          <a:uFillTx/>
          <a:latin typeface="+mj-lt"/>
          <a:ea typeface="+mj-ea"/>
          <a:cs typeface="+mj-cs"/>
          <a:sym typeface="Arial"/>
        </a:defRPr>
      </a:lvl6pPr>
      <a:lvl7pPr marL="0" marR="0" indent="2743200" algn="l" defTabSz="914400" rtl="0" latinLnBrk="0">
        <a:lnSpc>
          <a:spcPct val="100000"/>
        </a:lnSpc>
        <a:spcBef>
          <a:spcPts val="500"/>
        </a:spcBef>
        <a:spcAft>
          <a:spcPts val="0"/>
        </a:spcAft>
        <a:buClrTx/>
        <a:buSzTx/>
        <a:buFont typeface="Wingdings"/>
        <a:buNone/>
        <a:tabLst/>
        <a:defRPr sz="2400" b="0" i="0" u="none" strike="noStrike" cap="none" spc="0" baseline="0">
          <a:solidFill>
            <a:srgbClr val="000000"/>
          </a:solidFill>
          <a:uFillTx/>
          <a:latin typeface="+mj-lt"/>
          <a:ea typeface="+mj-ea"/>
          <a:cs typeface="+mj-cs"/>
          <a:sym typeface="Arial"/>
        </a:defRPr>
      </a:lvl7pPr>
      <a:lvl8pPr marL="0" marR="0" indent="3200400" algn="l" defTabSz="914400" rtl="0" latinLnBrk="0">
        <a:lnSpc>
          <a:spcPct val="100000"/>
        </a:lnSpc>
        <a:spcBef>
          <a:spcPts val="500"/>
        </a:spcBef>
        <a:spcAft>
          <a:spcPts val="0"/>
        </a:spcAft>
        <a:buClrTx/>
        <a:buSzTx/>
        <a:buFont typeface="Wingdings"/>
        <a:buNone/>
        <a:tabLst/>
        <a:defRPr sz="2400" b="0" i="0" u="none" strike="noStrike" cap="none" spc="0" baseline="0">
          <a:solidFill>
            <a:srgbClr val="000000"/>
          </a:solidFill>
          <a:uFillTx/>
          <a:latin typeface="+mj-lt"/>
          <a:ea typeface="+mj-ea"/>
          <a:cs typeface="+mj-cs"/>
          <a:sym typeface="Arial"/>
        </a:defRPr>
      </a:lvl8pPr>
      <a:lvl9pPr marL="0" marR="0" indent="3657600" algn="l" defTabSz="914400" rtl="0" latinLnBrk="0">
        <a:lnSpc>
          <a:spcPct val="100000"/>
        </a:lnSpc>
        <a:spcBef>
          <a:spcPts val="500"/>
        </a:spcBef>
        <a:spcAft>
          <a:spcPts val="0"/>
        </a:spcAft>
        <a:buClrTx/>
        <a:buSzTx/>
        <a:buFont typeface="Wingdings"/>
        <a:buNone/>
        <a:tabLst/>
        <a:defRPr sz="2400" b="0" i="0" u="none" strike="noStrike" cap="none" spc="0" baseline="0">
          <a:solidFill>
            <a:srgbClr val="000000"/>
          </a:solidFill>
          <a:uFillTx/>
          <a:latin typeface="+mj-lt"/>
          <a:ea typeface="+mj-ea"/>
          <a:cs typeface="+mj-cs"/>
          <a:sym typeface="Arial"/>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Title 1"/>
          <p:cNvSpPr txBox="1">
            <a:spLocks noGrp="1"/>
          </p:cNvSpPr>
          <p:nvPr>
            <p:ph type="ctrTitle"/>
          </p:nvPr>
        </p:nvSpPr>
        <p:spPr>
          <a:prstGeom prst="rect">
            <a:avLst/>
          </a:prstGeom>
        </p:spPr>
        <p:txBody>
          <a:bodyPr/>
          <a:lstStyle/>
          <a:p>
            <a:r>
              <a:rPr dirty="0"/>
              <a:t>Technology and wellbeing</a:t>
            </a:r>
          </a:p>
        </p:txBody>
      </p:sp>
      <p:sp>
        <p:nvSpPr>
          <p:cNvPr id="2" name="Footer Placeholder 4">
            <a:extLst>
              <a:ext uri="{FF2B5EF4-FFF2-40B4-BE49-F238E27FC236}">
                <a16:creationId xmlns:a16="http://schemas.microsoft.com/office/drawing/2014/main" id="{E368F78F-DE15-63FA-B07E-8C9E94F44B20}"/>
              </a:ext>
            </a:extLst>
          </p:cNvPr>
          <p:cNvSpPr txBox="1"/>
          <p:nvPr/>
        </p:nvSpPr>
        <p:spPr>
          <a:xfrm>
            <a:off x="514032" y="6453187"/>
            <a:ext cx="6820536" cy="2462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sz="1100">
                <a:latin typeface="+mn-lt"/>
                <a:ea typeface="+mn-ea"/>
                <a:cs typeface="+mn-cs"/>
                <a:sym typeface="Arial"/>
              </a:defRPr>
            </a:pPr>
            <a:r>
              <a:rPr sz="1000" dirty="0">
                <a:latin typeface="+mn-lt"/>
              </a:rPr>
              <a:t>© Pearson Education Ltd 2022. Copying permitted for purchasing institution only.</a:t>
            </a:r>
            <a:r>
              <a:rPr sz="1000" dirty="0">
                <a:latin typeface="+mn-lt"/>
                <a:ea typeface="Verdana"/>
                <a:cs typeface="Verdana"/>
                <a:sym typeface="Verdana"/>
              </a:rPr>
              <a:t> </a:t>
            </a:r>
            <a:r>
              <a:rPr lang="en-GB" sz="1000" dirty="0">
                <a:solidFill>
                  <a:srgbClr val="000000"/>
                </a:solidFill>
                <a:effectLst/>
                <a:latin typeface="+mn-lt"/>
                <a:ea typeface="Calibri" panose="020F0502020204030204" pitchFamily="34" charset="0"/>
              </a:rPr>
              <a:t>This material is not copyright free.</a:t>
            </a:r>
            <a:endParaRPr sz="1000" dirty="0">
              <a:latin typeface="+mn-lt"/>
              <a:ea typeface="Verdana"/>
              <a:cs typeface="Verdana"/>
              <a:sym typeface="Verdana"/>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 name="Title 1"/>
          <p:cNvSpPr txBox="1">
            <a:spLocks noGrp="1"/>
          </p:cNvSpPr>
          <p:nvPr>
            <p:ph type="title"/>
          </p:nvPr>
        </p:nvSpPr>
        <p:spPr>
          <a:xfrm>
            <a:off x="457200" y="1195200"/>
            <a:ext cx="8229600" cy="864000"/>
          </a:xfrm>
          <a:prstGeom prst="rect">
            <a:avLst/>
          </a:prstGeom>
        </p:spPr>
        <p:txBody>
          <a:bodyPr/>
          <a:lstStyle/>
          <a:p>
            <a:r>
              <a:t>Practical wellbeing</a:t>
            </a:r>
          </a:p>
        </p:txBody>
      </p:sp>
      <p:sp>
        <p:nvSpPr>
          <p:cNvPr id="234" name="Content Placeholder 2"/>
          <p:cNvSpPr txBox="1">
            <a:spLocks noGrp="1"/>
          </p:cNvSpPr>
          <p:nvPr>
            <p:ph type="body" idx="1"/>
          </p:nvPr>
        </p:nvSpPr>
        <p:spPr>
          <a:xfrm>
            <a:off x="457200" y="2186168"/>
            <a:ext cx="7931223" cy="3878437"/>
          </a:xfrm>
          <a:prstGeom prst="rect">
            <a:avLst/>
          </a:prstGeom>
        </p:spPr>
        <p:txBody>
          <a:bodyPr/>
          <a:lstStyle/>
          <a:p>
            <a:pPr indent="-342000">
              <a:buFont typeface="Arial" panose="020B0604020202020204" pitchFamily="34" charset="0"/>
              <a:buChar char="•"/>
            </a:pPr>
            <a:r>
              <a:rPr dirty="0"/>
              <a:t>The ability to function in the workplace and with others.</a:t>
            </a:r>
          </a:p>
          <a:p>
            <a:pPr indent="-342000">
              <a:spcBef>
                <a:spcPts val="1200"/>
              </a:spcBef>
              <a:buFont typeface="Arial" panose="020B0604020202020204" pitchFamily="34" charset="0"/>
              <a:buChar char="•"/>
            </a:pPr>
            <a:r>
              <a:rPr dirty="0"/>
              <a:t>Helped by:</a:t>
            </a:r>
          </a:p>
          <a:p>
            <a:pPr lvl="1" indent="-342000">
              <a:buFont typeface="Arial" panose="020B0604020202020204" pitchFamily="34" charset="0"/>
              <a:buChar char="•"/>
            </a:pPr>
            <a:r>
              <a:rPr dirty="0"/>
              <a:t>email</a:t>
            </a:r>
          </a:p>
          <a:p>
            <a:pPr lvl="1" indent="-342000">
              <a:buFont typeface="Arial" panose="020B0604020202020204" pitchFamily="34" charset="0"/>
              <a:buChar char="•"/>
            </a:pPr>
            <a:r>
              <a:rPr lang="en-GB" dirty="0"/>
              <a:t>s</a:t>
            </a:r>
            <a:r>
              <a:rPr dirty="0" err="1"/>
              <a:t>martphones</a:t>
            </a:r>
            <a:r>
              <a:rPr dirty="0"/>
              <a:t>.</a:t>
            </a:r>
          </a:p>
          <a:p>
            <a:pPr indent="-342000">
              <a:spcBef>
                <a:spcPts val="1200"/>
              </a:spcBef>
              <a:buFont typeface="Arial" panose="020B0604020202020204" pitchFamily="34" charset="0"/>
              <a:buChar char="•"/>
            </a:pPr>
            <a:r>
              <a:rPr dirty="0"/>
              <a:t>Harmed by:</a:t>
            </a:r>
          </a:p>
          <a:p>
            <a:pPr lvl="1" indent="-342000">
              <a:buFont typeface="Arial" panose="020B0604020202020204" pitchFamily="34" charset="0"/>
              <a:buChar char="•"/>
            </a:pPr>
            <a:r>
              <a:rPr dirty="0"/>
              <a:t>excessive communication</a:t>
            </a:r>
          </a:p>
          <a:p>
            <a:pPr lvl="1" indent="-342000">
              <a:buFont typeface="Arial" panose="020B0604020202020204" pitchFamily="34" charset="0"/>
              <a:buChar char="•"/>
            </a:pPr>
            <a:r>
              <a:rPr dirty="0"/>
              <a:t>technological failures (e.g. a dead battery).</a:t>
            </a:r>
          </a:p>
        </p:txBody>
      </p:sp>
      <p:sp>
        <p:nvSpPr>
          <p:cNvPr id="2" name="Footer Placeholder 4">
            <a:extLst>
              <a:ext uri="{FF2B5EF4-FFF2-40B4-BE49-F238E27FC236}">
                <a16:creationId xmlns:a16="http://schemas.microsoft.com/office/drawing/2014/main" id="{B249E08D-BC21-B223-0592-B906C9C10830}"/>
              </a:ext>
            </a:extLst>
          </p:cNvPr>
          <p:cNvSpPr txBox="1"/>
          <p:nvPr/>
        </p:nvSpPr>
        <p:spPr>
          <a:xfrm>
            <a:off x="514032" y="6453187"/>
            <a:ext cx="6820536" cy="2462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1100">
                <a:latin typeface="+mn-lt"/>
                <a:ea typeface="+mn-ea"/>
                <a:cs typeface="+mn-cs"/>
                <a:sym typeface="Arial"/>
              </a:defRPr>
            </a:pPr>
            <a:r>
              <a:rPr sz="1000" dirty="0">
                <a:latin typeface="+mn-lt"/>
              </a:rPr>
              <a:t>© Pearson Education Ltd 2022. Copying permitted for purchasing institution only.</a:t>
            </a:r>
            <a:r>
              <a:rPr sz="1000" dirty="0">
                <a:latin typeface="+mn-lt"/>
                <a:ea typeface="Verdana"/>
                <a:cs typeface="Verdana"/>
                <a:sym typeface="Verdana"/>
              </a:rPr>
              <a:t> </a:t>
            </a:r>
            <a:r>
              <a:rPr lang="en-GB" sz="1000" dirty="0">
                <a:solidFill>
                  <a:srgbClr val="000000"/>
                </a:solidFill>
                <a:effectLst/>
                <a:latin typeface="+mn-lt"/>
                <a:ea typeface="Calibri" panose="020F0502020204030204" pitchFamily="34" charset="0"/>
              </a:rPr>
              <a:t>This material is not copyright free.</a:t>
            </a:r>
            <a:endParaRPr sz="1000" dirty="0">
              <a:latin typeface="+mn-lt"/>
              <a:ea typeface="Verdana"/>
              <a:cs typeface="Verdana"/>
              <a:sym typeface="Verdana"/>
            </a:endParaRP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 xmlns:m="http://schemas.openxmlformats.org/officeDocument/2006/math" xmlns:a14="http://schemas.microsoft.com/office/drawing/2010/main">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234">
                                            <p:bg/>
                                          </p:spTgt>
                                        </p:tgtEl>
                                        <p:attrNameLst>
                                          <p:attrName>style.visibility</p:attrName>
                                        </p:attrNameLst>
                                      </p:cBhvr>
                                      <p:to>
                                        <p:strVal val="visible"/>
                                      </p:to>
                                    </p:set>
                                    <p:animEffect transition="in" filter="fade">
                                      <p:cBhvr>
                                        <p:cTn id="7" dur="500"/>
                                        <p:tgtEl>
                                          <p:spTgt spid="234">
                                            <p:bg/>
                                          </p:spTgt>
                                        </p:tgtEl>
                                      </p:cBhvr>
                                    </p:animEffect>
                                  </p:childTnLst>
                                </p:cTn>
                              </p:par>
                              <p:par>
                                <p:cTn id="8" presetID="10" presetClass="entr" presetSubtype="0" fill="hold" grpId="1" nodeType="withEffect">
                                  <p:stCondLst>
                                    <p:cond delay="0"/>
                                  </p:stCondLst>
                                  <p:iterate>
                                    <p:tmAbs val="0"/>
                                  </p:iterate>
                                  <p:childTnLst>
                                    <p:set>
                                      <p:cBhvr>
                                        <p:cTn id="9" fill="hold"/>
                                        <p:tgtEl>
                                          <p:spTgt spid="234">
                                            <p:txEl>
                                              <p:pRg st="0" end="0"/>
                                            </p:txEl>
                                          </p:spTgt>
                                        </p:tgtEl>
                                        <p:attrNameLst>
                                          <p:attrName>style.visibility</p:attrName>
                                        </p:attrNameLst>
                                      </p:cBhvr>
                                      <p:to>
                                        <p:strVal val="visible"/>
                                      </p:to>
                                    </p:set>
                                    <p:animEffect transition="in" filter="fade">
                                      <p:cBhvr>
                                        <p:cTn id="10" dur="500"/>
                                        <p:tgtEl>
                                          <p:spTgt spid="23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1" nodeType="clickEffect">
                                  <p:stCondLst>
                                    <p:cond delay="0"/>
                                  </p:stCondLst>
                                  <p:iterate>
                                    <p:tmAbs val="0"/>
                                  </p:iterate>
                                  <p:childTnLst>
                                    <p:set>
                                      <p:cBhvr>
                                        <p:cTn id="14" fill="hold"/>
                                        <p:tgtEl>
                                          <p:spTgt spid="234">
                                            <p:txEl>
                                              <p:pRg st="1" end="1"/>
                                            </p:txEl>
                                          </p:spTgt>
                                        </p:tgtEl>
                                        <p:attrNameLst>
                                          <p:attrName>style.visibility</p:attrName>
                                        </p:attrNameLst>
                                      </p:cBhvr>
                                      <p:to>
                                        <p:strVal val="visible"/>
                                      </p:to>
                                    </p:set>
                                    <p:animEffect transition="in" filter="fade">
                                      <p:cBhvr>
                                        <p:cTn id="15" dur="500"/>
                                        <p:tgtEl>
                                          <p:spTgt spid="234">
                                            <p:txEl>
                                              <p:pRg st="1" end="1"/>
                                            </p:txEl>
                                          </p:spTgt>
                                        </p:tgtEl>
                                      </p:cBhvr>
                                    </p:animEffect>
                                  </p:childTnLst>
                                </p:cTn>
                              </p:par>
                              <p:par>
                                <p:cTn id="16" presetID="10" presetClass="entr" presetSubtype="0" fill="hold" grpId="1" nodeType="withEffect">
                                  <p:stCondLst>
                                    <p:cond delay="0"/>
                                  </p:stCondLst>
                                  <p:iterate>
                                    <p:tmAbs val="0"/>
                                  </p:iterate>
                                  <p:childTnLst>
                                    <p:set>
                                      <p:cBhvr>
                                        <p:cTn id="17" fill="hold"/>
                                        <p:tgtEl>
                                          <p:spTgt spid="234">
                                            <p:txEl>
                                              <p:pRg st="2" end="2"/>
                                            </p:txEl>
                                          </p:spTgt>
                                        </p:tgtEl>
                                        <p:attrNameLst>
                                          <p:attrName>style.visibility</p:attrName>
                                        </p:attrNameLst>
                                      </p:cBhvr>
                                      <p:to>
                                        <p:strVal val="visible"/>
                                      </p:to>
                                    </p:set>
                                    <p:animEffect transition="in" filter="fade">
                                      <p:cBhvr>
                                        <p:cTn id="18" dur="500"/>
                                        <p:tgtEl>
                                          <p:spTgt spid="234">
                                            <p:txEl>
                                              <p:pRg st="2" end="2"/>
                                            </p:txEl>
                                          </p:spTgt>
                                        </p:tgtEl>
                                      </p:cBhvr>
                                    </p:animEffect>
                                  </p:childTnLst>
                                </p:cTn>
                              </p:par>
                              <p:par>
                                <p:cTn id="19" presetID="10" presetClass="entr" presetSubtype="0" fill="hold" grpId="1" nodeType="withEffect">
                                  <p:stCondLst>
                                    <p:cond delay="0"/>
                                  </p:stCondLst>
                                  <p:iterate>
                                    <p:tmAbs val="0"/>
                                  </p:iterate>
                                  <p:childTnLst>
                                    <p:set>
                                      <p:cBhvr>
                                        <p:cTn id="20" fill="hold"/>
                                        <p:tgtEl>
                                          <p:spTgt spid="234">
                                            <p:txEl>
                                              <p:pRg st="3" end="3"/>
                                            </p:txEl>
                                          </p:spTgt>
                                        </p:tgtEl>
                                        <p:attrNameLst>
                                          <p:attrName>style.visibility</p:attrName>
                                        </p:attrNameLst>
                                      </p:cBhvr>
                                      <p:to>
                                        <p:strVal val="visible"/>
                                      </p:to>
                                    </p:set>
                                    <p:animEffect transition="in" filter="fade">
                                      <p:cBhvr>
                                        <p:cTn id="21" dur="500"/>
                                        <p:tgtEl>
                                          <p:spTgt spid="234">
                                            <p:txEl>
                                              <p:pRg st="3" end="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fill="hold" grpId="1" nodeType="clickEffect">
                                  <p:stCondLst>
                                    <p:cond delay="0"/>
                                  </p:stCondLst>
                                  <p:iterate>
                                    <p:tmAbs val="0"/>
                                  </p:iterate>
                                  <p:childTnLst>
                                    <p:set>
                                      <p:cBhvr>
                                        <p:cTn id="25" fill="hold"/>
                                        <p:tgtEl>
                                          <p:spTgt spid="234">
                                            <p:txEl>
                                              <p:pRg st="4" end="4"/>
                                            </p:txEl>
                                          </p:spTgt>
                                        </p:tgtEl>
                                        <p:attrNameLst>
                                          <p:attrName>style.visibility</p:attrName>
                                        </p:attrNameLst>
                                      </p:cBhvr>
                                      <p:to>
                                        <p:strVal val="visible"/>
                                      </p:to>
                                    </p:set>
                                    <p:animEffect transition="in" filter="fade">
                                      <p:cBhvr>
                                        <p:cTn id="26" dur="500"/>
                                        <p:tgtEl>
                                          <p:spTgt spid="234">
                                            <p:txEl>
                                              <p:pRg st="4" end="4"/>
                                            </p:txEl>
                                          </p:spTgt>
                                        </p:tgtEl>
                                      </p:cBhvr>
                                    </p:animEffect>
                                  </p:childTnLst>
                                </p:cTn>
                              </p:par>
                              <p:par>
                                <p:cTn id="27" presetID="10" presetClass="entr" presetSubtype="0" fill="hold" grpId="1" nodeType="withEffect">
                                  <p:stCondLst>
                                    <p:cond delay="0"/>
                                  </p:stCondLst>
                                  <p:iterate>
                                    <p:tmAbs val="0"/>
                                  </p:iterate>
                                  <p:childTnLst>
                                    <p:set>
                                      <p:cBhvr>
                                        <p:cTn id="28" fill="hold"/>
                                        <p:tgtEl>
                                          <p:spTgt spid="234">
                                            <p:txEl>
                                              <p:pRg st="5" end="5"/>
                                            </p:txEl>
                                          </p:spTgt>
                                        </p:tgtEl>
                                        <p:attrNameLst>
                                          <p:attrName>style.visibility</p:attrName>
                                        </p:attrNameLst>
                                      </p:cBhvr>
                                      <p:to>
                                        <p:strVal val="visible"/>
                                      </p:to>
                                    </p:set>
                                    <p:animEffect transition="in" filter="fade">
                                      <p:cBhvr>
                                        <p:cTn id="29" dur="500"/>
                                        <p:tgtEl>
                                          <p:spTgt spid="234">
                                            <p:txEl>
                                              <p:pRg st="5" end="5"/>
                                            </p:txEl>
                                          </p:spTgt>
                                        </p:tgtEl>
                                      </p:cBhvr>
                                    </p:animEffect>
                                  </p:childTnLst>
                                </p:cTn>
                              </p:par>
                              <p:par>
                                <p:cTn id="30" presetID="10" presetClass="entr" presetSubtype="0" fill="hold" grpId="1" nodeType="withEffect">
                                  <p:stCondLst>
                                    <p:cond delay="0"/>
                                  </p:stCondLst>
                                  <p:iterate>
                                    <p:tmAbs val="0"/>
                                  </p:iterate>
                                  <p:childTnLst>
                                    <p:set>
                                      <p:cBhvr>
                                        <p:cTn id="31" fill="hold"/>
                                        <p:tgtEl>
                                          <p:spTgt spid="234">
                                            <p:txEl>
                                              <p:pRg st="6" end="6"/>
                                            </p:txEl>
                                          </p:spTgt>
                                        </p:tgtEl>
                                        <p:attrNameLst>
                                          <p:attrName>style.visibility</p:attrName>
                                        </p:attrNameLst>
                                      </p:cBhvr>
                                      <p:to>
                                        <p:strVal val="visible"/>
                                      </p:to>
                                    </p:set>
                                    <p:animEffect transition="in" filter="fade">
                                      <p:cBhvr>
                                        <p:cTn id="32" dur="500"/>
                                        <p:tgtEl>
                                          <p:spTgt spid="23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4" grpId="1" build="p" animBg="1" advAuto="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9" name="Title 1"/>
          <p:cNvSpPr txBox="1">
            <a:spLocks noGrp="1"/>
          </p:cNvSpPr>
          <p:nvPr>
            <p:ph type="title"/>
          </p:nvPr>
        </p:nvSpPr>
        <p:spPr>
          <a:xfrm>
            <a:off x="457200" y="1195200"/>
            <a:ext cx="8229600" cy="864000"/>
          </a:xfrm>
          <a:prstGeom prst="rect">
            <a:avLst/>
          </a:prstGeom>
        </p:spPr>
        <p:txBody>
          <a:bodyPr/>
          <a:lstStyle/>
          <a:p>
            <a:r>
              <a:t>Emancipatory wellbeing</a:t>
            </a:r>
          </a:p>
        </p:txBody>
      </p:sp>
      <p:sp>
        <p:nvSpPr>
          <p:cNvPr id="240" name="Content Placeholder 2"/>
          <p:cNvSpPr txBox="1">
            <a:spLocks noGrp="1"/>
          </p:cNvSpPr>
          <p:nvPr>
            <p:ph type="body" idx="1"/>
          </p:nvPr>
        </p:nvSpPr>
        <p:spPr>
          <a:xfrm>
            <a:off x="514032" y="2196001"/>
            <a:ext cx="7920112" cy="3878437"/>
          </a:xfrm>
          <a:prstGeom prst="rect">
            <a:avLst/>
          </a:prstGeom>
        </p:spPr>
        <p:txBody>
          <a:bodyPr/>
          <a:lstStyle/>
          <a:p>
            <a:pPr indent="-342000">
              <a:buFont typeface="Arial" panose="020B0604020202020204" pitchFamily="34" charset="0"/>
              <a:buChar char="•"/>
            </a:pPr>
            <a:r>
              <a:rPr dirty="0"/>
              <a:t>The ability to participate in a range of situations.</a:t>
            </a:r>
          </a:p>
          <a:p>
            <a:pPr indent="-342000">
              <a:spcBef>
                <a:spcPts val="1200"/>
              </a:spcBef>
              <a:buFont typeface="Arial" panose="020B0604020202020204" pitchFamily="34" charset="0"/>
              <a:buChar char="•"/>
            </a:pPr>
            <a:r>
              <a:rPr dirty="0"/>
              <a:t>Helped by:</a:t>
            </a:r>
          </a:p>
          <a:p>
            <a:pPr lvl="1" indent="-342000">
              <a:buFont typeface="Arial" panose="020B0604020202020204" pitchFamily="34" charset="0"/>
              <a:buChar char="•"/>
            </a:pPr>
            <a:r>
              <a:rPr dirty="0"/>
              <a:t>assistive technology</a:t>
            </a:r>
          </a:p>
          <a:p>
            <a:pPr lvl="1" indent="-342000">
              <a:buFont typeface="Arial" panose="020B0604020202020204" pitchFamily="34" charset="0"/>
              <a:buChar char="•"/>
            </a:pPr>
            <a:r>
              <a:rPr dirty="0"/>
              <a:t>membership of social networks.</a:t>
            </a:r>
          </a:p>
          <a:p>
            <a:pPr indent="-342000">
              <a:spcBef>
                <a:spcPts val="1200"/>
              </a:spcBef>
              <a:buFont typeface="Arial" panose="020B0604020202020204" pitchFamily="34" charset="0"/>
              <a:buChar char="•"/>
            </a:pPr>
            <a:r>
              <a:rPr dirty="0"/>
              <a:t>Harmed by:</a:t>
            </a:r>
          </a:p>
          <a:p>
            <a:pPr lvl="1" indent="-342000">
              <a:buFont typeface="Arial" panose="020B0604020202020204" pitchFamily="34" charset="0"/>
              <a:buChar char="•"/>
            </a:pPr>
            <a:r>
              <a:rPr dirty="0"/>
              <a:t>lack of funding for assistive technology</a:t>
            </a:r>
          </a:p>
          <a:p>
            <a:pPr lvl="1" indent="-342000">
              <a:buFont typeface="Arial" panose="020B0604020202020204" pitchFamily="34" charset="0"/>
              <a:buChar char="•"/>
            </a:pPr>
            <a:r>
              <a:rPr dirty="0"/>
              <a:t>cyberbullies and trolls.</a:t>
            </a:r>
          </a:p>
        </p:txBody>
      </p:sp>
      <p:sp>
        <p:nvSpPr>
          <p:cNvPr id="2" name="Footer Placeholder 4">
            <a:extLst>
              <a:ext uri="{FF2B5EF4-FFF2-40B4-BE49-F238E27FC236}">
                <a16:creationId xmlns:a16="http://schemas.microsoft.com/office/drawing/2014/main" id="{B498585F-E373-D562-FDFE-4DDA6D078EA5}"/>
              </a:ext>
            </a:extLst>
          </p:cNvPr>
          <p:cNvSpPr txBox="1"/>
          <p:nvPr/>
        </p:nvSpPr>
        <p:spPr>
          <a:xfrm>
            <a:off x="514032" y="6453187"/>
            <a:ext cx="6820536" cy="2462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1100">
                <a:latin typeface="+mn-lt"/>
                <a:ea typeface="+mn-ea"/>
                <a:cs typeface="+mn-cs"/>
                <a:sym typeface="Arial"/>
              </a:defRPr>
            </a:pPr>
            <a:r>
              <a:rPr sz="1000" dirty="0">
                <a:latin typeface="+mn-lt"/>
              </a:rPr>
              <a:t>© Pearson Education Ltd 2022. Copying permitted for purchasing institution only.</a:t>
            </a:r>
            <a:r>
              <a:rPr sz="1000" dirty="0">
                <a:latin typeface="+mn-lt"/>
                <a:ea typeface="Verdana"/>
                <a:cs typeface="Verdana"/>
                <a:sym typeface="Verdana"/>
              </a:rPr>
              <a:t> </a:t>
            </a:r>
            <a:r>
              <a:rPr lang="en-GB" sz="1000" dirty="0">
                <a:solidFill>
                  <a:srgbClr val="000000"/>
                </a:solidFill>
                <a:effectLst/>
                <a:latin typeface="+mn-lt"/>
                <a:ea typeface="Calibri" panose="020F0502020204030204" pitchFamily="34" charset="0"/>
              </a:rPr>
              <a:t>This material is not copyright free.</a:t>
            </a:r>
            <a:endParaRPr sz="1000" dirty="0">
              <a:latin typeface="+mn-lt"/>
              <a:ea typeface="Verdana"/>
              <a:cs typeface="Verdana"/>
              <a:sym typeface="Verdana"/>
            </a:endParaRP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 xmlns:m="http://schemas.openxmlformats.org/officeDocument/2006/math" xmlns:a14="http://schemas.microsoft.com/office/drawing/2010/main">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240">
                                            <p:bg/>
                                          </p:spTgt>
                                        </p:tgtEl>
                                        <p:attrNameLst>
                                          <p:attrName>style.visibility</p:attrName>
                                        </p:attrNameLst>
                                      </p:cBhvr>
                                      <p:to>
                                        <p:strVal val="visible"/>
                                      </p:to>
                                    </p:set>
                                    <p:animEffect transition="in" filter="fade">
                                      <p:cBhvr>
                                        <p:cTn id="7" dur="500"/>
                                        <p:tgtEl>
                                          <p:spTgt spid="240">
                                            <p:bg/>
                                          </p:spTgt>
                                        </p:tgtEl>
                                      </p:cBhvr>
                                    </p:animEffect>
                                  </p:childTnLst>
                                </p:cTn>
                              </p:par>
                              <p:par>
                                <p:cTn id="8" presetID="10" presetClass="entr" presetSubtype="0" fill="hold" grpId="1" nodeType="withEffect">
                                  <p:stCondLst>
                                    <p:cond delay="0"/>
                                  </p:stCondLst>
                                  <p:iterate>
                                    <p:tmAbs val="0"/>
                                  </p:iterate>
                                  <p:childTnLst>
                                    <p:set>
                                      <p:cBhvr>
                                        <p:cTn id="9" fill="hold"/>
                                        <p:tgtEl>
                                          <p:spTgt spid="240">
                                            <p:txEl>
                                              <p:pRg st="0" end="0"/>
                                            </p:txEl>
                                          </p:spTgt>
                                        </p:tgtEl>
                                        <p:attrNameLst>
                                          <p:attrName>style.visibility</p:attrName>
                                        </p:attrNameLst>
                                      </p:cBhvr>
                                      <p:to>
                                        <p:strVal val="visible"/>
                                      </p:to>
                                    </p:set>
                                    <p:animEffect transition="in" filter="fade">
                                      <p:cBhvr>
                                        <p:cTn id="10" dur="500"/>
                                        <p:tgtEl>
                                          <p:spTgt spid="240">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1" nodeType="clickEffect">
                                  <p:stCondLst>
                                    <p:cond delay="0"/>
                                  </p:stCondLst>
                                  <p:iterate>
                                    <p:tmAbs val="0"/>
                                  </p:iterate>
                                  <p:childTnLst>
                                    <p:set>
                                      <p:cBhvr>
                                        <p:cTn id="14" fill="hold"/>
                                        <p:tgtEl>
                                          <p:spTgt spid="240">
                                            <p:txEl>
                                              <p:pRg st="1" end="1"/>
                                            </p:txEl>
                                          </p:spTgt>
                                        </p:tgtEl>
                                        <p:attrNameLst>
                                          <p:attrName>style.visibility</p:attrName>
                                        </p:attrNameLst>
                                      </p:cBhvr>
                                      <p:to>
                                        <p:strVal val="visible"/>
                                      </p:to>
                                    </p:set>
                                    <p:animEffect transition="in" filter="fade">
                                      <p:cBhvr>
                                        <p:cTn id="15" dur="500"/>
                                        <p:tgtEl>
                                          <p:spTgt spid="240">
                                            <p:txEl>
                                              <p:pRg st="1" end="1"/>
                                            </p:txEl>
                                          </p:spTgt>
                                        </p:tgtEl>
                                      </p:cBhvr>
                                    </p:animEffect>
                                  </p:childTnLst>
                                </p:cTn>
                              </p:par>
                              <p:par>
                                <p:cTn id="16" presetID="10" presetClass="entr" presetSubtype="0" fill="hold" grpId="1" nodeType="withEffect">
                                  <p:stCondLst>
                                    <p:cond delay="0"/>
                                  </p:stCondLst>
                                  <p:iterate>
                                    <p:tmAbs val="0"/>
                                  </p:iterate>
                                  <p:childTnLst>
                                    <p:set>
                                      <p:cBhvr>
                                        <p:cTn id="17" fill="hold"/>
                                        <p:tgtEl>
                                          <p:spTgt spid="240">
                                            <p:txEl>
                                              <p:pRg st="2" end="2"/>
                                            </p:txEl>
                                          </p:spTgt>
                                        </p:tgtEl>
                                        <p:attrNameLst>
                                          <p:attrName>style.visibility</p:attrName>
                                        </p:attrNameLst>
                                      </p:cBhvr>
                                      <p:to>
                                        <p:strVal val="visible"/>
                                      </p:to>
                                    </p:set>
                                    <p:animEffect transition="in" filter="fade">
                                      <p:cBhvr>
                                        <p:cTn id="18" dur="500"/>
                                        <p:tgtEl>
                                          <p:spTgt spid="240">
                                            <p:txEl>
                                              <p:pRg st="2" end="2"/>
                                            </p:txEl>
                                          </p:spTgt>
                                        </p:tgtEl>
                                      </p:cBhvr>
                                    </p:animEffect>
                                  </p:childTnLst>
                                </p:cTn>
                              </p:par>
                              <p:par>
                                <p:cTn id="19" presetID="10" presetClass="entr" presetSubtype="0" fill="hold" grpId="1" nodeType="withEffect">
                                  <p:stCondLst>
                                    <p:cond delay="0"/>
                                  </p:stCondLst>
                                  <p:iterate>
                                    <p:tmAbs val="0"/>
                                  </p:iterate>
                                  <p:childTnLst>
                                    <p:set>
                                      <p:cBhvr>
                                        <p:cTn id="20" fill="hold"/>
                                        <p:tgtEl>
                                          <p:spTgt spid="240">
                                            <p:txEl>
                                              <p:pRg st="3" end="3"/>
                                            </p:txEl>
                                          </p:spTgt>
                                        </p:tgtEl>
                                        <p:attrNameLst>
                                          <p:attrName>style.visibility</p:attrName>
                                        </p:attrNameLst>
                                      </p:cBhvr>
                                      <p:to>
                                        <p:strVal val="visible"/>
                                      </p:to>
                                    </p:set>
                                    <p:animEffect transition="in" filter="fade">
                                      <p:cBhvr>
                                        <p:cTn id="21" dur="500"/>
                                        <p:tgtEl>
                                          <p:spTgt spid="240">
                                            <p:txEl>
                                              <p:pRg st="3" end="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fill="hold" grpId="1" nodeType="clickEffect">
                                  <p:stCondLst>
                                    <p:cond delay="0"/>
                                  </p:stCondLst>
                                  <p:iterate>
                                    <p:tmAbs val="0"/>
                                  </p:iterate>
                                  <p:childTnLst>
                                    <p:set>
                                      <p:cBhvr>
                                        <p:cTn id="25" fill="hold"/>
                                        <p:tgtEl>
                                          <p:spTgt spid="240">
                                            <p:txEl>
                                              <p:pRg st="4" end="4"/>
                                            </p:txEl>
                                          </p:spTgt>
                                        </p:tgtEl>
                                        <p:attrNameLst>
                                          <p:attrName>style.visibility</p:attrName>
                                        </p:attrNameLst>
                                      </p:cBhvr>
                                      <p:to>
                                        <p:strVal val="visible"/>
                                      </p:to>
                                    </p:set>
                                    <p:animEffect transition="in" filter="fade">
                                      <p:cBhvr>
                                        <p:cTn id="26" dur="500"/>
                                        <p:tgtEl>
                                          <p:spTgt spid="240">
                                            <p:txEl>
                                              <p:pRg st="4" end="4"/>
                                            </p:txEl>
                                          </p:spTgt>
                                        </p:tgtEl>
                                      </p:cBhvr>
                                    </p:animEffect>
                                  </p:childTnLst>
                                </p:cTn>
                              </p:par>
                              <p:par>
                                <p:cTn id="27" presetID="10" presetClass="entr" presetSubtype="0" fill="hold" grpId="1" nodeType="withEffect">
                                  <p:stCondLst>
                                    <p:cond delay="0"/>
                                  </p:stCondLst>
                                  <p:iterate>
                                    <p:tmAbs val="0"/>
                                  </p:iterate>
                                  <p:childTnLst>
                                    <p:set>
                                      <p:cBhvr>
                                        <p:cTn id="28" fill="hold"/>
                                        <p:tgtEl>
                                          <p:spTgt spid="240">
                                            <p:txEl>
                                              <p:pRg st="5" end="5"/>
                                            </p:txEl>
                                          </p:spTgt>
                                        </p:tgtEl>
                                        <p:attrNameLst>
                                          <p:attrName>style.visibility</p:attrName>
                                        </p:attrNameLst>
                                      </p:cBhvr>
                                      <p:to>
                                        <p:strVal val="visible"/>
                                      </p:to>
                                    </p:set>
                                    <p:animEffect transition="in" filter="fade">
                                      <p:cBhvr>
                                        <p:cTn id="29" dur="500"/>
                                        <p:tgtEl>
                                          <p:spTgt spid="240">
                                            <p:txEl>
                                              <p:pRg st="5" end="5"/>
                                            </p:txEl>
                                          </p:spTgt>
                                        </p:tgtEl>
                                      </p:cBhvr>
                                    </p:animEffect>
                                  </p:childTnLst>
                                </p:cTn>
                              </p:par>
                              <p:par>
                                <p:cTn id="30" presetID="10" presetClass="entr" presetSubtype="0" fill="hold" grpId="1" nodeType="withEffect">
                                  <p:stCondLst>
                                    <p:cond delay="0"/>
                                  </p:stCondLst>
                                  <p:iterate>
                                    <p:tmAbs val="0"/>
                                  </p:iterate>
                                  <p:childTnLst>
                                    <p:set>
                                      <p:cBhvr>
                                        <p:cTn id="31" fill="hold"/>
                                        <p:tgtEl>
                                          <p:spTgt spid="240">
                                            <p:txEl>
                                              <p:pRg st="6" end="6"/>
                                            </p:txEl>
                                          </p:spTgt>
                                        </p:tgtEl>
                                        <p:attrNameLst>
                                          <p:attrName>style.visibility</p:attrName>
                                        </p:attrNameLst>
                                      </p:cBhvr>
                                      <p:to>
                                        <p:strVal val="visible"/>
                                      </p:to>
                                    </p:set>
                                    <p:animEffect transition="in" filter="fade">
                                      <p:cBhvr>
                                        <p:cTn id="32" dur="500"/>
                                        <p:tgtEl>
                                          <p:spTgt spid="240">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0" grpId="1" build="p" animBg="1"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 name="Title 1"/>
          <p:cNvSpPr txBox="1">
            <a:spLocks noGrp="1"/>
          </p:cNvSpPr>
          <p:nvPr>
            <p:ph type="title"/>
          </p:nvPr>
        </p:nvSpPr>
        <p:spPr>
          <a:xfrm>
            <a:off x="457200" y="1195200"/>
            <a:ext cx="8229600" cy="864000"/>
          </a:xfrm>
          <a:prstGeom prst="rect">
            <a:avLst/>
          </a:prstGeom>
        </p:spPr>
        <p:txBody>
          <a:bodyPr/>
          <a:lstStyle/>
          <a:p>
            <a:r>
              <a:t>Technical wellbeing</a:t>
            </a:r>
          </a:p>
        </p:txBody>
      </p:sp>
      <p:sp>
        <p:nvSpPr>
          <p:cNvPr id="246" name="Content Placeholder 2"/>
          <p:cNvSpPr txBox="1">
            <a:spLocks noGrp="1"/>
          </p:cNvSpPr>
          <p:nvPr>
            <p:ph type="body" idx="1"/>
          </p:nvPr>
        </p:nvSpPr>
        <p:spPr>
          <a:xfrm>
            <a:off x="457200" y="2186168"/>
            <a:ext cx="7920112" cy="3878437"/>
          </a:xfrm>
          <a:prstGeom prst="rect">
            <a:avLst/>
          </a:prstGeom>
        </p:spPr>
        <p:txBody>
          <a:bodyPr/>
          <a:lstStyle/>
          <a:p>
            <a:pPr marL="343800">
              <a:buFont typeface="Arial" panose="020B0604020202020204" pitchFamily="34" charset="0"/>
              <a:buChar char="•"/>
            </a:pPr>
            <a:r>
              <a:rPr dirty="0"/>
              <a:t>The ability to control the workplace environment.</a:t>
            </a:r>
          </a:p>
          <a:p>
            <a:pPr marL="343800">
              <a:spcBef>
                <a:spcPts val="1200"/>
              </a:spcBef>
              <a:buFont typeface="Arial" panose="020B0604020202020204" pitchFamily="34" charset="0"/>
              <a:buChar char="•"/>
            </a:pPr>
            <a:r>
              <a:rPr dirty="0"/>
              <a:t>Helped by:</a:t>
            </a:r>
          </a:p>
          <a:p>
            <a:pPr marL="743850" lvl="1" indent="-342900">
              <a:buFont typeface="Arial" panose="020B0604020202020204" pitchFamily="34" charset="0"/>
              <a:buChar char="•"/>
            </a:pPr>
            <a:r>
              <a:rPr dirty="0"/>
              <a:t>well-resourced home offices</a:t>
            </a:r>
          </a:p>
          <a:p>
            <a:pPr marL="743850" lvl="1" indent="-342900">
              <a:buFont typeface="Arial" panose="020B0604020202020204" pitchFamily="34" charset="0"/>
              <a:buChar char="•"/>
            </a:pPr>
            <a:r>
              <a:rPr dirty="0"/>
              <a:t>supportive employer.</a:t>
            </a:r>
          </a:p>
          <a:p>
            <a:pPr marL="343800">
              <a:spcBef>
                <a:spcPts val="1200"/>
              </a:spcBef>
              <a:buFont typeface="Arial" panose="020B0604020202020204" pitchFamily="34" charset="0"/>
              <a:buChar char="•"/>
            </a:pPr>
            <a:r>
              <a:rPr dirty="0"/>
              <a:t>Harmed by:</a:t>
            </a:r>
          </a:p>
          <a:p>
            <a:pPr marL="743850" lvl="1" indent="-342900">
              <a:buFont typeface="Arial" panose="020B0604020202020204" pitchFamily="34" charset="0"/>
              <a:buChar char="•"/>
            </a:pPr>
            <a:r>
              <a:rPr dirty="0"/>
              <a:t>too many distractions for home workers</a:t>
            </a:r>
          </a:p>
          <a:p>
            <a:pPr marL="743850" lvl="1" indent="-342900">
              <a:buFont typeface="Arial" panose="020B0604020202020204" pitchFamily="34" charset="0"/>
              <a:buChar char="•"/>
            </a:pPr>
            <a:r>
              <a:rPr dirty="0"/>
              <a:t>dictatorial office procedures.</a:t>
            </a:r>
          </a:p>
        </p:txBody>
      </p:sp>
      <p:sp>
        <p:nvSpPr>
          <p:cNvPr id="2" name="Footer Placeholder 4">
            <a:extLst>
              <a:ext uri="{FF2B5EF4-FFF2-40B4-BE49-F238E27FC236}">
                <a16:creationId xmlns:a16="http://schemas.microsoft.com/office/drawing/2014/main" id="{A3737797-4BD7-7D0C-D505-7408C6BD93BC}"/>
              </a:ext>
            </a:extLst>
          </p:cNvPr>
          <p:cNvSpPr txBox="1"/>
          <p:nvPr/>
        </p:nvSpPr>
        <p:spPr>
          <a:xfrm>
            <a:off x="514032" y="6453187"/>
            <a:ext cx="6820536" cy="2462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1100">
                <a:latin typeface="+mn-lt"/>
                <a:ea typeface="+mn-ea"/>
                <a:cs typeface="+mn-cs"/>
                <a:sym typeface="Arial"/>
              </a:defRPr>
            </a:pPr>
            <a:r>
              <a:rPr sz="1000" dirty="0">
                <a:latin typeface="+mn-lt"/>
              </a:rPr>
              <a:t>© Pearson Education Ltd 2022. Copying permitted for purchasing institution only.</a:t>
            </a:r>
            <a:r>
              <a:rPr sz="1000" dirty="0">
                <a:latin typeface="+mn-lt"/>
                <a:ea typeface="Verdana"/>
                <a:cs typeface="Verdana"/>
                <a:sym typeface="Verdana"/>
              </a:rPr>
              <a:t> </a:t>
            </a:r>
            <a:r>
              <a:rPr lang="en-GB" sz="1000" dirty="0">
                <a:solidFill>
                  <a:srgbClr val="000000"/>
                </a:solidFill>
                <a:effectLst/>
                <a:latin typeface="+mn-lt"/>
                <a:ea typeface="Calibri" panose="020F0502020204030204" pitchFamily="34" charset="0"/>
              </a:rPr>
              <a:t>This material is not copyright free.</a:t>
            </a:r>
            <a:endParaRPr sz="1000" dirty="0">
              <a:latin typeface="+mn-lt"/>
              <a:ea typeface="Verdana"/>
              <a:cs typeface="Verdana"/>
              <a:sym typeface="Verdana"/>
            </a:endParaRP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 xmlns:m="http://schemas.openxmlformats.org/officeDocument/2006/math" xmlns:a14="http://schemas.microsoft.com/office/drawing/2010/main">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246">
                                            <p:bg/>
                                          </p:spTgt>
                                        </p:tgtEl>
                                        <p:attrNameLst>
                                          <p:attrName>style.visibility</p:attrName>
                                        </p:attrNameLst>
                                      </p:cBhvr>
                                      <p:to>
                                        <p:strVal val="visible"/>
                                      </p:to>
                                    </p:set>
                                    <p:animEffect transition="in" filter="fade">
                                      <p:cBhvr>
                                        <p:cTn id="7" dur="500"/>
                                        <p:tgtEl>
                                          <p:spTgt spid="246">
                                            <p:bg/>
                                          </p:spTgt>
                                        </p:tgtEl>
                                      </p:cBhvr>
                                    </p:animEffect>
                                  </p:childTnLst>
                                </p:cTn>
                              </p:par>
                              <p:par>
                                <p:cTn id="8" presetID="10" presetClass="entr" presetSubtype="0" fill="hold" grpId="1" nodeType="withEffect">
                                  <p:stCondLst>
                                    <p:cond delay="0"/>
                                  </p:stCondLst>
                                  <p:iterate>
                                    <p:tmAbs val="0"/>
                                  </p:iterate>
                                  <p:childTnLst>
                                    <p:set>
                                      <p:cBhvr>
                                        <p:cTn id="9" fill="hold"/>
                                        <p:tgtEl>
                                          <p:spTgt spid="246">
                                            <p:txEl>
                                              <p:pRg st="0" end="0"/>
                                            </p:txEl>
                                          </p:spTgt>
                                        </p:tgtEl>
                                        <p:attrNameLst>
                                          <p:attrName>style.visibility</p:attrName>
                                        </p:attrNameLst>
                                      </p:cBhvr>
                                      <p:to>
                                        <p:strVal val="visible"/>
                                      </p:to>
                                    </p:set>
                                    <p:animEffect transition="in" filter="fade">
                                      <p:cBhvr>
                                        <p:cTn id="10" dur="500"/>
                                        <p:tgtEl>
                                          <p:spTgt spid="24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1" nodeType="clickEffect">
                                  <p:stCondLst>
                                    <p:cond delay="0"/>
                                  </p:stCondLst>
                                  <p:iterate>
                                    <p:tmAbs val="0"/>
                                  </p:iterate>
                                  <p:childTnLst>
                                    <p:set>
                                      <p:cBhvr>
                                        <p:cTn id="14" fill="hold"/>
                                        <p:tgtEl>
                                          <p:spTgt spid="246">
                                            <p:txEl>
                                              <p:pRg st="1" end="1"/>
                                            </p:txEl>
                                          </p:spTgt>
                                        </p:tgtEl>
                                        <p:attrNameLst>
                                          <p:attrName>style.visibility</p:attrName>
                                        </p:attrNameLst>
                                      </p:cBhvr>
                                      <p:to>
                                        <p:strVal val="visible"/>
                                      </p:to>
                                    </p:set>
                                    <p:animEffect transition="in" filter="fade">
                                      <p:cBhvr>
                                        <p:cTn id="15" dur="500"/>
                                        <p:tgtEl>
                                          <p:spTgt spid="246">
                                            <p:txEl>
                                              <p:pRg st="1" end="1"/>
                                            </p:txEl>
                                          </p:spTgt>
                                        </p:tgtEl>
                                      </p:cBhvr>
                                    </p:animEffect>
                                  </p:childTnLst>
                                </p:cTn>
                              </p:par>
                              <p:par>
                                <p:cTn id="16" presetID="10" presetClass="entr" presetSubtype="0" fill="hold" grpId="1" nodeType="withEffect">
                                  <p:stCondLst>
                                    <p:cond delay="0"/>
                                  </p:stCondLst>
                                  <p:iterate>
                                    <p:tmAbs val="0"/>
                                  </p:iterate>
                                  <p:childTnLst>
                                    <p:set>
                                      <p:cBhvr>
                                        <p:cTn id="17" fill="hold"/>
                                        <p:tgtEl>
                                          <p:spTgt spid="246">
                                            <p:txEl>
                                              <p:pRg st="2" end="2"/>
                                            </p:txEl>
                                          </p:spTgt>
                                        </p:tgtEl>
                                        <p:attrNameLst>
                                          <p:attrName>style.visibility</p:attrName>
                                        </p:attrNameLst>
                                      </p:cBhvr>
                                      <p:to>
                                        <p:strVal val="visible"/>
                                      </p:to>
                                    </p:set>
                                    <p:animEffect transition="in" filter="fade">
                                      <p:cBhvr>
                                        <p:cTn id="18" dur="500"/>
                                        <p:tgtEl>
                                          <p:spTgt spid="246">
                                            <p:txEl>
                                              <p:pRg st="2" end="2"/>
                                            </p:txEl>
                                          </p:spTgt>
                                        </p:tgtEl>
                                      </p:cBhvr>
                                    </p:animEffect>
                                  </p:childTnLst>
                                </p:cTn>
                              </p:par>
                              <p:par>
                                <p:cTn id="19" presetID="10" presetClass="entr" presetSubtype="0" fill="hold" grpId="1" nodeType="withEffect">
                                  <p:stCondLst>
                                    <p:cond delay="0"/>
                                  </p:stCondLst>
                                  <p:iterate>
                                    <p:tmAbs val="0"/>
                                  </p:iterate>
                                  <p:childTnLst>
                                    <p:set>
                                      <p:cBhvr>
                                        <p:cTn id="20" fill="hold"/>
                                        <p:tgtEl>
                                          <p:spTgt spid="246">
                                            <p:txEl>
                                              <p:pRg st="3" end="3"/>
                                            </p:txEl>
                                          </p:spTgt>
                                        </p:tgtEl>
                                        <p:attrNameLst>
                                          <p:attrName>style.visibility</p:attrName>
                                        </p:attrNameLst>
                                      </p:cBhvr>
                                      <p:to>
                                        <p:strVal val="visible"/>
                                      </p:to>
                                    </p:set>
                                    <p:animEffect transition="in" filter="fade">
                                      <p:cBhvr>
                                        <p:cTn id="21" dur="500"/>
                                        <p:tgtEl>
                                          <p:spTgt spid="246">
                                            <p:txEl>
                                              <p:pRg st="3" end="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fill="hold" grpId="1" nodeType="clickEffect">
                                  <p:stCondLst>
                                    <p:cond delay="0"/>
                                  </p:stCondLst>
                                  <p:iterate>
                                    <p:tmAbs val="0"/>
                                  </p:iterate>
                                  <p:childTnLst>
                                    <p:set>
                                      <p:cBhvr>
                                        <p:cTn id="25" fill="hold"/>
                                        <p:tgtEl>
                                          <p:spTgt spid="246">
                                            <p:txEl>
                                              <p:pRg st="4" end="4"/>
                                            </p:txEl>
                                          </p:spTgt>
                                        </p:tgtEl>
                                        <p:attrNameLst>
                                          <p:attrName>style.visibility</p:attrName>
                                        </p:attrNameLst>
                                      </p:cBhvr>
                                      <p:to>
                                        <p:strVal val="visible"/>
                                      </p:to>
                                    </p:set>
                                    <p:animEffect transition="in" filter="fade">
                                      <p:cBhvr>
                                        <p:cTn id="26" dur="500"/>
                                        <p:tgtEl>
                                          <p:spTgt spid="246">
                                            <p:txEl>
                                              <p:pRg st="4" end="4"/>
                                            </p:txEl>
                                          </p:spTgt>
                                        </p:tgtEl>
                                      </p:cBhvr>
                                    </p:animEffect>
                                  </p:childTnLst>
                                </p:cTn>
                              </p:par>
                              <p:par>
                                <p:cTn id="27" presetID="10" presetClass="entr" presetSubtype="0" fill="hold" grpId="1" nodeType="withEffect">
                                  <p:stCondLst>
                                    <p:cond delay="0"/>
                                  </p:stCondLst>
                                  <p:iterate>
                                    <p:tmAbs val="0"/>
                                  </p:iterate>
                                  <p:childTnLst>
                                    <p:set>
                                      <p:cBhvr>
                                        <p:cTn id="28" fill="hold"/>
                                        <p:tgtEl>
                                          <p:spTgt spid="246">
                                            <p:txEl>
                                              <p:pRg st="5" end="5"/>
                                            </p:txEl>
                                          </p:spTgt>
                                        </p:tgtEl>
                                        <p:attrNameLst>
                                          <p:attrName>style.visibility</p:attrName>
                                        </p:attrNameLst>
                                      </p:cBhvr>
                                      <p:to>
                                        <p:strVal val="visible"/>
                                      </p:to>
                                    </p:set>
                                    <p:animEffect transition="in" filter="fade">
                                      <p:cBhvr>
                                        <p:cTn id="29" dur="500"/>
                                        <p:tgtEl>
                                          <p:spTgt spid="246">
                                            <p:txEl>
                                              <p:pRg st="5" end="5"/>
                                            </p:txEl>
                                          </p:spTgt>
                                        </p:tgtEl>
                                      </p:cBhvr>
                                    </p:animEffect>
                                  </p:childTnLst>
                                </p:cTn>
                              </p:par>
                              <p:par>
                                <p:cTn id="30" presetID="10" presetClass="entr" presetSubtype="0" fill="hold" grpId="1" nodeType="withEffect">
                                  <p:stCondLst>
                                    <p:cond delay="0"/>
                                  </p:stCondLst>
                                  <p:iterate>
                                    <p:tmAbs val="0"/>
                                  </p:iterate>
                                  <p:childTnLst>
                                    <p:set>
                                      <p:cBhvr>
                                        <p:cTn id="31" fill="hold"/>
                                        <p:tgtEl>
                                          <p:spTgt spid="246">
                                            <p:txEl>
                                              <p:pRg st="6" end="6"/>
                                            </p:txEl>
                                          </p:spTgt>
                                        </p:tgtEl>
                                        <p:attrNameLst>
                                          <p:attrName>style.visibility</p:attrName>
                                        </p:attrNameLst>
                                      </p:cBhvr>
                                      <p:to>
                                        <p:strVal val="visible"/>
                                      </p:to>
                                    </p:set>
                                    <p:animEffect transition="in" filter="fade">
                                      <p:cBhvr>
                                        <p:cTn id="32" dur="500"/>
                                        <p:tgtEl>
                                          <p:spTgt spid="246">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6" grpId="1" build="p" animBg="1"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1" name="Content Placeholder 2"/>
          <p:cNvSpPr txBox="1">
            <a:spLocks noGrp="1"/>
          </p:cNvSpPr>
          <p:nvPr>
            <p:ph type="body" idx="1"/>
          </p:nvPr>
        </p:nvSpPr>
        <p:spPr>
          <a:xfrm>
            <a:off x="657280" y="2242096"/>
            <a:ext cx="7920112" cy="3878437"/>
          </a:xfrm>
          <a:prstGeom prst="rect">
            <a:avLst/>
          </a:prstGeom>
        </p:spPr>
        <p:txBody>
          <a:bodyPr/>
          <a:lstStyle/>
          <a:p>
            <a:pPr indent="-342000">
              <a:buFont typeface="Arial" panose="020B0604020202020204" pitchFamily="34" charset="0"/>
              <a:buChar char="•"/>
            </a:pPr>
            <a:r>
              <a:rPr dirty="0"/>
              <a:t>Your school/college provides all </a:t>
            </a:r>
            <a:r>
              <a:rPr lang="en-GB" dirty="0"/>
              <a:t>learner</a:t>
            </a:r>
            <a:r>
              <a:rPr dirty="0"/>
              <a:t>s with a </a:t>
            </a:r>
            <a:br>
              <a:rPr dirty="0"/>
            </a:br>
            <a:r>
              <a:rPr dirty="0"/>
              <a:t>Wi-Fi-enabled tablet computer.</a:t>
            </a:r>
          </a:p>
          <a:p>
            <a:pPr indent="-342000">
              <a:spcBef>
                <a:spcPts val="1200"/>
              </a:spcBef>
              <a:buFont typeface="Arial" panose="020B0604020202020204" pitchFamily="34" charset="0"/>
              <a:buChar char="•"/>
            </a:pPr>
            <a:r>
              <a:rPr dirty="0"/>
              <a:t>How would this affect your:</a:t>
            </a:r>
          </a:p>
          <a:p>
            <a:pPr lvl="1" indent="-342000">
              <a:buFont typeface="Arial" panose="020B0604020202020204" pitchFamily="34" charset="0"/>
              <a:buChar char="•"/>
            </a:pPr>
            <a:r>
              <a:rPr dirty="0"/>
              <a:t>practical wellbeing</a:t>
            </a:r>
            <a:r>
              <a:rPr lang="en-GB" dirty="0"/>
              <a:t>?</a:t>
            </a:r>
            <a:endParaRPr dirty="0"/>
          </a:p>
          <a:p>
            <a:pPr lvl="1" indent="-342000">
              <a:buFont typeface="Arial" panose="020B0604020202020204" pitchFamily="34" charset="0"/>
              <a:buChar char="•"/>
            </a:pPr>
            <a:r>
              <a:rPr dirty="0"/>
              <a:t>emancipatory wellbeing</a:t>
            </a:r>
            <a:r>
              <a:rPr lang="en-GB"/>
              <a:t>?</a:t>
            </a:r>
            <a:endParaRPr dirty="0"/>
          </a:p>
          <a:p>
            <a:pPr lvl="1" indent="-342000">
              <a:buFont typeface="Arial" panose="020B0604020202020204" pitchFamily="34" charset="0"/>
              <a:buChar char="•"/>
            </a:pPr>
            <a:r>
              <a:rPr dirty="0"/>
              <a:t>technical wellbeing?</a:t>
            </a:r>
          </a:p>
        </p:txBody>
      </p:sp>
      <p:sp>
        <p:nvSpPr>
          <p:cNvPr id="252" name="Title 1"/>
          <p:cNvSpPr txBox="1"/>
          <p:nvPr/>
        </p:nvSpPr>
        <p:spPr>
          <a:xfrm>
            <a:off x="657280" y="1201284"/>
            <a:ext cx="7680961" cy="708159"/>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spAutoFit/>
          </a:bodyPr>
          <a:lstStyle>
            <a:lvl1pPr algn="ctr">
              <a:defRPr sz="4400" b="1">
                <a:latin typeface="+mj-lt"/>
                <a:ea typeface="+mj-ea"/>
                <a:cs typeface="+mj-cs"/>
                <a:sym typeface="Arial"/>
              </a:defRPr>
            </a:lvl1pPr>
          </a:lstStyle>
          <a:p>
            <a:r>
              <a:t>Impact on wellbeing</a:t>
            </a:r>
          </a:p>
        </p:txBody>
      </p:sp>
      <p:sp>
        <p:nvSpPr>
          <p:cNvPr id="2" name="Footer Placeholder 4">
            <a:extLst>
              <a:ext uri="{FF2B5EF4-FFF2-40B4-BE49-F238E27FC236}">
                <a16:creationId xmlns:a16="http://schemas.microsoft.com/office/drawing/2014/main" id="{45645643-A511-4367-6D69-3A37C548F5DA}"/>
              </a:ext>
            </a:extLst>
          </p:cNvPr>
          <p:cNvSpPr txBox="1"/>
          <p:nvPr/>
        </p:nvSpPr>
        <p:spPr>
          <a:xfrm>
            <a:off x="514032" y="6453187"/>
            <a:ext cx="6820536" cy="2462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1100">
                <a:latin typeface="+mn-lt"/>
                <a:ea typeface="+mn-ea"/>
                <a:cs typeface="+mn-cs"/>
                <a:sym typeface="Arial"/>
              </a:defRPr>
            </a:pPr>
            <a:r>
              <a:rPr sz="1000" dirty="0">
                <a:latin typeface="+mn-lt"/>
              </a:rPr>
              <a:t>© Pearson Education Ltd 2022. Copying permitted for purchasing institution only.</a:t>
            </a:r>
            <a:r>
              <a:rPr sz="1000" dirty="0">
                <a:latin typeface="+mn-lt"/>
                <a:ea typeface="Verdana"/>
                <a:cs typeface="Verdana"/>
                <a:sym typeface="Verdana"/>
              </a:rPr>
              <a:t> </a:t>
            </a:r>
            <a:r>
              <a:rPr lang="en-GB" sz="1000" dirty="0">
                <a:solidFill>
                  <a:srgbClr val="000000"/>
                </a:solidFill>
                <a:effectLst/>
                <a:latin typeface="+mn-lt"/>
                <a:ea typeface="Calibri" panose="020F0502020204030204" pitchFamily="34" charset="0"/>
              </a:rPr>
              <a:t>This material is not copyright free.</a:t>
            </a:r>
            <a:endParaRPr sz="1000" dirty="0">
              <a:latin typeface="+mn-lt"/>
              <a:ea typeface="Verdana"/>
              <a:cs typeface="Verdana"/>
              <a:sym typeface="Verdana"/>
            </a:endParaRP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 xmlns:m="http://schemas.openxmlformats.org/officeDocument/2006/math" xmlns:a14="http://schemas.microsoft.com/office/drawing/2010/main">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251">
                                            <p:bg/>
                                          </p:spTgt>
                                        </p:tgtEl>
                                        <p:attrNameLst>
                                          <p:attrName>style.visibility</p:attrName>
                                        </p:attrNameLst>
                                      </p:cBhvr>
                                      <p:to>
                                        <p:strVal val="visible"/>
                                      </p:to>
                                    </p:set>
                                    <p:animEffect transition="in" filter="fade">
                                      <p:cBhvr>
                                        <p:cTn id="7" dur="500"/>
                                        <p:tgtEl>
                                          <p:spTgt spid="251">
                                            <p:bg/>
                                          </p:spTgt>
                                        </p:tgtEl>
                                      </p:cBhvr>
                                    </p:animEffect>
                                  </p:childTnLst>
                                </p:cTn>
                              </p:par>
                              <p:par>
                                <p:cTn id="8" presetID="10" presetClass="entr" presetSubtype="0" fill="hold" grpId="1" nodeType="withEffect">
                                  <p:stCondLst>
                                    <p:cond delay="0"/>
                                  </p:stCondLst>
                                  <p:iterate>
                                    <p:tmAbs val="0"/>
                                  </p:iterate>
                                  <p:childTnLst>
                                    <p:set>
                                      <p:cBhvr>
                                        <p:cTn id="9" fill="hold"/>
                                        <p:tgtEl>
                                          <p:spTgt spid="251">
                                            <p:txEl>
                                              <p:pRg st="0" end="0"/>
                                            </p:txEl>
                                          </p:spTgt>
                                        </p:tgtEl>
                                        <p:attrNameLst>
                                          <p:attrName>style.visibility</p:attrName>
                                        </p:attrNameLst>
                                      </p:cBhvr>
                                      <p:to>
                                        <p:strVal val="visible"/>
                                      </p:to>
                                    </p:set>
                                    <p:animEffect transition="in" filter="fade">
                                      <p:cBhvr>
                                        <p:cTn id="10" dur="500"/>
                                        <p:tgtEl>
                                          <p:spTgt spid="251">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1" nodeType="clickEffect">
                                  <p:stCondLst>
                                    <p:cond delay="0"/>
                                  </p:stCondLst>
                                  <p:iterate>
                                    <p:tmAbs val="0"/>
                                  </p:iterate>
                                  <p:childTnLst>
                                    <p:set>
                                      <p:cBhvr>
                                        <p:cTn id="14" fill="hold"/>
                                        <p:tgtEl>
                                          <p:spTgt spid="251">
                                            <p:txEl>
                                              <p:pRg st="1" end="1"/>
                                            </p:txEl>
                                          </p:spTgt>
                                        </p:tgtEl>
                                        <p:attrNameLst>
                                          <p:attrName>style.visibility</p:attrName>
                                        </p:attrNameLst>
                                      </p:cBhvr>
                                      <p:to>
                                        <p:strVal val="visible"/>
                                      </p:to>
                                    </p:set>
                                    <p:animEffect transition="in" filter="fade">
                                      <p:cBhvr>
                                        <p:cTn id="15" dur="500"/>
                                        <p:tgtEl>
                                          <p:spTgt spid="251">
                                            <p:txEl>
                                              <p:pRg st="1" end="1"/>
                                            </p:txEl>
                                          </p:spTgt>
                                        </p:tgtEl>
                                      </p:cBhvr>
                                    </p:animEffect>
                                  </p:childTnLst>
                                </p:cTn>
                              </p:par>
                              <p:par>
                                <p:cTn id="16" presetID="10" presetClass="entr" presetSubtype="0" fill="hold" grpId="1" nodeType="withEffect">
                                  <p:stCondLst>
                                    <p:cond delay="0"/>
                                  </p:stCondLst>
                                  <p:iterate>
                                    <p:tmAbs val="0"/>
                                  </p:iterate>
                                  <p:childTnLst>
                                    <p:set>
                                      <p:cBhvr>
                                        <p:cTn id="17" fill="hold"/>
                                        <p:tgtEl>
                                          <p:spTgt spid="251">
                                            <p:txEl>
                                              <p:pRg st="2" end="2"/>
                                            </p:txEl>
                                          </p:spTgt>
                                        </p:tgtEl>
                                        <p:attrNameLst>
                                          <p:attrName>style.visibility</p:attrName>
                                        </p:attrNameLst>
                                      </p:cBhvr>
                                      <p:to>
                                        <p:strVal val="visible"/>
                                      </p:to>
                                    </p:set>
                                    <p:animEffect transition="in" filter="fade">
                                      <p:cBhvr>
                                        <p:cTn id="18" dur="500"/>
                                        <p:tgtEl>
                                          <p:spTgt spid="251">
                                            <p:txEl>
                                              <p:pRg st="2" end="2"/>
                                            </p:txEl>
                                          </p:spTgt>
                                        </p:tgtEl>
                                      </p:cBhvr>
                                    </p:animEffect>
                                  </p:childTnLst>
                                </p:cTn>
                              </p:par>
                              <p:par>
                                <p:cTn id="19" presetID="10" presetClass="entr" presetSubtype="0" fill="hold" grpId="1" nodeType="withEffect">
                                  <p:stCondLst>
                                    <p:cond delay="0"/>
                                  </p:stCondLst>
                                  <p:iterate>
                                    <p:tmAbs val="0"/>
                                  </p:iterate>
                                  <p:childTnLst>
                                    <p:set>
                                      <p:cBhvr>
                                        <p:cTn id="20" fill="hold"/>
                                        <p:tgtEl>
                                          <p:spTgt spid="251">
                                            <p:txEl>
                                              <p:pRg st="3" end="3"/>
                                            </p:txEl>
                                          </p:spTgt>
                                        </p:tgtEl>
                                        <p:attrNameLst>
                                          <p:attrName>style.visibility</p:attrName>
                                        </p:attrNameLst>
                                      </p:cBhvr>
                                      <p:to>
                                        <p:strVal val="visible"/>
                                      </p:to>
                                    </p:set>
                                    <p:animEffect transition="in" filter="fade">
                                      <p:cBhvr>
                                        <p:cTn id="21" dur="500"/>
                                        <p:tgtEl>
                                          <p:spTgt spid="251">
                                            <p:txEl>
                                              <p:pRg st="3" end="3"/>
                                            </p:txEl>
                                          </p:spTgt>
                                        </p:tgtEl>
                                      </p:cBhvr>
                                    </p:animEffect>
                                  </p:childTnLst>
                                </p:cTn>
                              </p:par>
                              <p:par>
                                <p:cTn id="22" presetID="10" presetClass="entr" presetSubtype="0" fill="hold" grpId="1" nodeType="withEffect">
                                  <p:stCondLst>
                                    <p:cond delay="0"/>
                                  </p:stCondLst>
                                  <p:iterate>
                                    <p:tmAbs val="0"/>
                                  </p:iterate>
                                  <p:childTnLst>
                                    <p:set>
                                      <p:cBhvr>
                                        <p:cTn id="23" fill="hold"/>
                                        <p:tgtEl>
                                          <p:spTgt spid="251">
                                            <p:txEl>
                                              <p:pRg st="4" end="4"/>
                                            </p:txEl>
                                          </p:spTgt>
                                        </p:tgtEl>
                                        <p:attrNameLst>
                                          <p:attrName>style.visibility</p:attrName>
                                        </p:attrNameLst>
                                      </p:cBhvr>
                                      <p:to>
                                        <p:strVal val="visible"/>
                                      </p:to>
                                    </p:set>
                                    <p:animEffect transition="in" filter="fade">
                                      <p:cBhvr>
                                        <p:cTn id="24" dur="500"/>
                                        <p:tgtEl>
                                          <p:spTgt spid="251">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1" grpId="1" build="p" animBg="1" advAuto="0"/>
    </p:bldLst>
  </p:timing>
</p:sld>
</file>

<file path=ppt/theme/theme1.xml><?xml version="1.0" encoding="utf-8"?>
<a:theme xmlns:a="http://schemas.openxmlformats.org/drawingml/2006/main" name="1_TitleSlide">
  <a:themeElements>
    <a:clrScheme name="1_TitleSlide">
      <a:dk1>
        <a:srgbClr val="000000"/>
      </a:dk1>
      <a:lt1>
        <a:srgbClr val="FFFFFF"/>
      </a:lt1>
      <a:dk2>
        <a:srgbClr val="A7A7A7"/>
      </a:dk2>
      <a:lt2>
        <a:srgbClr val="535353"/>
      </a:lt2>
      <a:accent1>
        <a:srgbClr val="BBE0E3"/>
      </a:accent1>
      <a:accent2>
        <a:srgbClr val="333399"/>
      </a:accent2>
      <a:accent3>
        <a:srgbClr val="8F8F8F"/>
      </a:accent3>
      <a:accent4>
        <a:srgbClr val="707070"/>
      </a:accent4>
      <a:accent5>
        <a:srgbClr val="DAEDEF"/>
      </a:accent5>
      <a:accent6>
        <a:srgbClr val="2D2D8A"/>
      </a:accent6>
      <a:hlink>
        <a:srgbClr val="0000FF"/>
      </a:hlink>
      <a:folHlink>
        <a:srgbClr val="FF00FF"/>
      </a:folHlink>
    </a:clrScheme>
    <a:fontScheme name="1_TitleSlide">
      <a:majorFont>
        <a:latin typeface="Arial"/>
        <a:ea typeface="Arial"/>
        <a:cs typeface="Arial"/>
      </a:majorFont>
      <a:minorFont>
        <a:latin typeface="Helvetica"/>
        <a:ea typeface="Helvetica"/>
        <a:cs typeface="Helvetica"/>
      </a:minorFont>
    </a:fontScheme>
    <a:fmtScheme name="1_TitleSlid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lumOff val="44000"/>
          </a:schemeClr>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TitleSlide">
  <a:themeElements>
    <a:clrScheme name="1_TitleSlide">
      <a:dk1>
        <a:srgbClr val="000000"/>
      </a:dk1>
      <a:lt1>
        <a:srgbClr val="FFFFFF"/>
      </a:lt1>
      <a:dk2>
        <a:srgbClr val="A7A7A7"/>
      </a:dk2>
      <a:lt2>
        <a:srgbClr val="535353"/>
      </a:lt2>
      <a:accent1>
        <a:srgbClr val="BBE0E3"/>
      </a:accent1>
      <a:accent2>
        <a:srgbClr val="333399"/>
      </a:accent2>
      <a:accent3>
        <a:srgbClr val="8F8F8F"/>
      </a:accent3>
      <a:accent4>
        <a:srgbClr val="707070"/>
      </a:accent4>
      <a:accent5>
        <a:srgbClr val="DAEDEF"/>
      </a:accent5>
      <a:accent6>
        <a:srgbClr val="2D2D8A"/>
      </a:accent6>
      <a:hlink>
        <a:srgbClr val="0000FF"/>
      </a:hlink>
      <a:folHlink>
        <a:srgbClr val="FF00FF"/>
      </a:folHlink>
    </a:clrScheme>
    <a:fontScheme name="1_TitleSlide">
      <a:majorFont>
        <a:latin typeface="Arial"/>
        <a:ea typeface="Arial"/>
        <a:cs typeface="Arial"/>
      </a:majorFont>
      <a:minorFont>
        <a:latin typeface="Helvetica"/>
        <a:ea typeface="Helvetica"/>
        <a:cs typeface="Helvetica"/>
      </a:minorFont>
    </a:fontScheme>
    <a:fmtScheme name="1_TitleSlid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lumOff val="44000"/>
          </a:schemeClr>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TotalTime>
  <Words>511</Words>
  <Application>Microsoft Office PowerPoint</Application>
  <PresentationFormat>On-screen Show (4:3)</PresentationFormat>
  <Paragraphs>45</Paragraphs>
  <Slides>5</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Helvetica</vt:lpstr>
      <vt:lpstr>Verdana</vt:lpstr>
      <vt:lpstr>Wingdings</vt:lpstr>
      <vt:lpstr>1_TitleSlide</vt:lpstr>
      <vt:lpstr>Technology and wellbeing</vt:lpstr>
      <vt:lpstr>Practical wellbeing</vt:lpstr>
      <vt:lpstr>Emancipatory wellbeing</vt:lpstr>
      <vt:lpstr>Technical wellbeing</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Technology and wellbeing</dc:title>
  <cp:lastModifiedBy>Mukesh  Bisht</cp:lastModifiedBy>
  <cp:revision>9</cp:revision>
  <dcterms:modified xsi:type="dcterms:W3CDTF">2022-12-27T22:48:08Z</dcterms:modified>
</cp:coreProperties>
</file>