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7315200" cy="96012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E7F3F4"/>
          </a:solidFill>
        </a:fill>
      </a:tcStyle>
    </a:wholeTbl>
    <a:band2H>
      <a:tcTxStyle/>
      <a:tcStyle>
        <a:tcBdr/>
        <a:fill>
          <a:solidFill>
            <a:srgbClr val="F3F9FA"/>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D9"/>
          </a:solidFill>
        </a:fill>
      </a:tcStyle>
    </a:wholeTbl>
    <a:band2H>
      <a:tcTxStyle/>
      <a:tcStyle>
        <a:tcBdr/>
        <a:fill>
          <a:solidFill>
            <a:srgbClr val="E7E7ED"/>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
          <a:latin typeface="Verdana"/>
          <a:ea typeface="Verdana"/>
          <a:cs typeface="Verdana"/>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Verdana"/>
          <a:ea typeface="Verdana"/>
          <a:cs typeface="Verdana"/>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
          <a:latin typeface="Verdana"/>
          <a:ea typeface="Verdana"/>
          <a:cs typeface="Verdana"/>
        </a:font>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341" autoAdjust="0"/>
  </p:normalViewPr>
  <p:slideViewPr>
    <p:cSldViewPr snapToGrid="0">
      <p:cViewPr varScale="1">
        <p:scale>
          <a:sx n="87" d="100"/>
          <a:sy n="87" d="100"/>
        </p:scale>
        <p:origin x="1416" y="84"/>
      </p:cViewPr>
      <p:guideLst>
        <p:guide orient="horz" pos="2160"/>
        <p:guide pos="2880"/>
      </p:guideLst>
    </p:cSldViewPr>
  </p:slideViewPr>
  <p:notesTextViewPr>
    <p:cViewPr>
      <p:scale>
        <a:sx n="1" d="1"/>
        <a:sy n="1" d="1"/>
      </p:scale>
      <p:origin x="0" y="0"/>
    </p:cViewPr>
  </p:notesTextViewPr>
  <p:notesViewPr>
    <p:cSldViewPr snapToGrid="0">
      <p:cViewPr varScale="1">
        <p:scale>
          <a:sx n="79" d="100"/>
          <a:sy n="79" d="100"/>
        </p:scale>
        <p:origin x="394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5" name="Shape 225"/>
          <p:cNvSpPr>
            <a:spLocks noGrp="1" noRot="1" noChangeAspect="1"/>
          </p:cNvSpPr>
          <p:nvPr>
            <p:ph type="sldImg"/>
          </p:nvPr>
        </p:nvSpPr>
        <p:spPr>
          <a:xfrm>
            <a:off x="1257300" y="720725"/>
            <a:ext cx="4800600" cy="3600450"/>
          </a:xfrm>
          <a:prstGeom prst="rect">
            <a:avLst/>
          </a:prstGeom>
          <a:ln>
            <a:solidFill>
              <a:schemeClr val="tx1"/>
            </a:solidFill>
          </a:ln>
        </p:spPr>
        <p:txBody>
          <a:bodyPr lIns="96661" tIns="48331" rIns="96661" bIns="48331"/>
          <a:lstStyle/>
          <a:p>
            <a:endParaRPr/>
          </a:p>
        </p:txBody>
      </p:sp>
      <p:sp>
        <p:nvSpPr>
          <p:cNvPr id="226" name="Shape 226"/>
          <p:cNvSpPr>
            <a:spLocks noGrp="1"/>
          </p:cNvSpPr>
          <p:nvPr>
            <p:ph type="body" sz="quarter" idx="1"/>
          </p:nvPr>
        </p:nvSpPr>
        <p:spPr>
          <a:xfrm>
            <a:off x="975360" y="4560570"/>
            <a:ext cx="5364480" cy="4320540"/>
          </a:xfrm>
          <a:prstGeom prst="rect">
            <a:avLst/>
          </a:prstGeom>
        </p:spPr>
        <p:txBody>
          <a:bodyPr lIns="96661" tIns="48331" rIns="96661" bIns="48331"/>
          <a:lstStyle/>
          <a:p>
            <a:endParaRPr/>
          </a:p>
        </p:txBody>
      </p:sp>
    </p:spTree>
    <p:extLst>
      <p:ext uri="{BB962C8B-B14F-4D97-AF65-F5344CB8AC3E}">
        <p14:creationId xmlns:p14="http://schemas.microsoft.com/office/powerpoint/2010/main" val="1195754786"/>
      </p:ext>
    </p:extLst>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Arial"/>
      </a:defRPr>
    </a:lvl1pPr>
    <a:lvl2pPr indent="228600" latinLnBrk="0">
      <a:spcBef>
        <a:spcPts val="400"/>
      </a:spcBef>
      <a:defRPr sz="1200">
        <a:latin typeface="+mn-lt"/>
        <a:ea typeface="+mn-ea"/>
        <a:cs typeface="+mn-cs"/>
        <a:sym typeface="Arial"/>
      </a:defRPr>
    </a:lvl2pPr>
    <a:lvl3pPr indent="457200" latinLnBrk="0">
      <a:spcBef>
        <a:spcPts val="400"/>
      </a:spcBef>
      <a:defRPr sz="1200">
        <a:latin typeface="+mn-lt"/>
        <a:ea typeface="+mn-ea"/>
        <a:cs typeface="+mn-cs"/>
        <a:sym typeface="Arial"/>
      </a:defRPr>
    </a:lvl3pPr>
    <a:lvl4pPr indent="685800" latinLnBrk="0">
      <a:spcBef>
        <a:spcPts val="400"/>
      </a:spcBef>
      <a:defRPr sz="1200">
        <a:latin typeface="+mn-lt"/>
        <a:ea typeface="+mn-ea"/>
        <a:cs typeface="+mn-cs"/>
        <a:sym typeface="Arial"/>
      </a:defRPr>
    </a:lvl4pPr>
    <a:lvl5pPr indent="914400" latinLnBrk="0">
      <a:spcBef>
        <a:spcPts val="400"/>
      </a:spcBef>
      <a:defRPr sz="1200">
        <a:latin typeface="+mn-lt"/>
        <a:ea typeface="+mn-ea"/>
        <a:cs typeface="+mn-cs"/>
        <a:sym typeface="Arial"/>
      </a:defRPr>
    </a:lvl5pPr>
    <a:lvl6pPr indent="1143000" latinLnBrk="0">
      <a:spcBef>
        <a:spcPts val="400"/>
      </a:spcBef>
      <a:defRPr sz="1200">
        <a:latin typeface="+mn-lt"/>
        <a:ea typeface="+mn-ea"/>
        <a:cs typeface="+mn-cs"/>
        <a:sym typeface="Arial"/>
      </a:defRPr>
    </a:lvl6pPr>
    <a:lvl7pPr indent="1371600" latinLnBrk="0">
      <a:spcBef>
        <a:spcPts val="400"/>
      </a:spcBef>
      <a:defRPr sz="1200">
        <a:latin typeface="+mn-lt"/>
        <a:ea typeface="+mn-ea"/>
        <a:cs typeface="+mn-cs"/>
        <a:sym typeface="Arial"/>
      </a:defRPr>
    </a:lvl7pPr>
    <a:lvl8pPr indent="1600200" latinLnBrk="0">
      <a:spcBef>
        <a:spcPts val="400"/>
      </a:spcBef>
      <a:defRPr sz="1200">
        <a:latin typeface="+mn-lt"/>
        <a:ea typeface="+mn-ea"/>
        <a:cs typeface="+mn-cs"/>
        <a:sym typeface="Arial"/>
      </a:defRPr>
    </a:lvl8pPr>
    <a:lvl9pPr indent="1828800" latinLnBrk="0">
      <a:spcBef>
        <a:spcPts val="400"/>
      </a:spcBef>
      <a:defRPr sz="1200">
        <a:latin typeface="+mn-lt"/>
        <a:ea typeface="+mn-ea"/>
        <a:cs typeface="+mn-cs"/>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Shape 229"/>
          <p:cNvSpPr>
            <a:spLocks noGrp="1" noRot="1" noChangeAspect="1"/>
          </p:cNvSpPr>
          <p:nvPr>
            <p:ph type="sldImg"/>
          </p:nvPr>
        </p:nvSpPr>
        <p:spPr>
          <a:prstGeom prst="rect">
            <a:avLst/>
          </a:prstGeom>
        </p:spPr>
        <p:txBody>
          <a:bodyPr/>
          <a:lstStyle/>
          <a:p>
            <a:endParaRPr/>
          </a:p>
        </p:txBody>
      </p:sp>
      <p:sp>
        <p:nvSpPr>
          <p:cNvPr id="230" name="Shape 230"/>
          <p:cNvSpPr>
            <a:spLocks noGrp="1"/>
          </p:cNvSpPr>
          <p:nvPr>
            <p:ph type="body" sz="quarter" idx="1"/>
          </p:nvPr>
        </p:nvSpPr>
        <p:spPr>
          <a:prstGeom prst="rect">
            <a:avLst/>
          </a:prstGeom>
        </p:spPr>
        <p:txBody>
          <a:bodyPr/>
          <a:lstStyle/>
          <a:p>
            <a:pPr defTabSz="966612">
              <a:spcBef>
                <a:spcPts val="423"/>
              </a:spcBef>
              <a:defRPr/>
            </a:pPr>
            <a:r>
              <a:rPr lang="en-GB" sz="1300" dirty="0">
                <a:latin typeface="Arial" panose="020B0604020202020204" pitchFamily="34" charset="0"/>
                <a:ea typeface="Times New Roman" panose="02020603050405020304" pitchFamily="18" charset="0"/>
              </a:rPr>
              <a:t>C1: Responsible use. </a:t>
            </a:r>
            <a:r>
              <a:rPr sz="1300" dirty="0"/>
              <a:t>This slide presentation could be used during a lesson when developing understanding of the impact of technology on the environment. There are transitions in the presentation when viewed in Slide Show mode.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Tree>
    <p:extLst>
      <p:ext uri="{BB962C8B-B14F-4D97-AF65-F5344CB8AC3E}">
        <p14:creationId xmlns:p14="http://schemas.microsoft.com/office/powerpoint/2010/main" val="224985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Tree>
    <p:extLst>
      <p:ext uri="{BB962C8B-B14F-4D97-AF65-F5344CB8AC3E}">
        <p14:creationId xmlns:p14="http://schemas.microsoft.com/office/powerpoint/2010/main" val="28570309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 name="Shape 243"/>
          <p:cNvSpPr>
            <a:spLocks noGrp="1" noRot="1" noChangeAspect="1"/>
          </p:cNvSpPr>
          <p:nvPr>
            <p:ph type="sldImg"/>
          </p:nvPr>
        </p:nvSpPr>
        <p:spPr>
          <a:prstGeom prst="rect">
            <a:avLst/>
          </a:prstGeom>
        </p:spPr>
        <p:txBody>
          <a:bodyPr/>
          <a:lstStyle/>
          <a:p>
            <a:endParaRPr/>
          </a:p>
        </p:txBody>
      </p:sp>
      <p:sp>
        <p:nvSpPr>
          <p:cNvPr id="244" name="Shape 244"/>
          <p:cNvSpPr>
            <a:spLocks noGrp="1"/>
          </p:cNvSpPr>
          <p:nvPr>
            <p:ph type="body" sz="quarter" idx="1"/>
          </p:nvPr>
        </p:nvSpPr>
        <p:spPr>
          <a:prstGeom prst="rect">
            <a:avLst/>
          </a:prstGeom>
        </p:spPr>
        <p:txBody>
          <a:bodyPr/>
          <a:lstStyle/>
          <a:p>
            <a:r>
              <a:t>The regulations are needed because electronic devices contain materials that are both limited in supply and can cause damage to the environment if dumped into household waste.</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Shape 249"/>
          <p:cNvSpPr>
            <a:spLocks noGrp="1" noRot="1" noChangeAspect="1"/>
          </p:cNvSpPr>
          <p:nvPr>
            <p:ph type="sldImg"/>
          </p:nvPr>
        </p:nvSpPr>
        <p:spPr>
          <a:prstGeom prst="rect">
            <a:avLst/>
          </a:prstGeom>
        </p:spPr>
        <p:txBody>
          <a:bodyPr/>
          <a:lstStyle/>
          <a:p>
            <a:endParaRPr/>
          </a:p>
        </p:txBody>
      </p:sp>
      <p:sp>
        <p:nvSpPr>
          <p:cNvPr id="250" name="Shape 250"/>
          <p:cNvSpPr>
            <a:spLocks noGrp="1"/>
          </p:cNvSpPr>
          <p:nvPr>
            <p:ph type="body" sz="quarter" idx="1"/>
          </p:nvPr>
        </p:nvSpPr>
        <p:spPr>
          <a:prstGeom prst="rect">
            <a:avLst/>
          </a:prstGeom>
        </p:spPr>
        <p:txBody>
          <a:bodyPr/>
          <a:lstStyle/>
          <a:p>
            <a:r>
              <a:rPr dirty="0"/>
              <a:t>Arrangements for households and businesses are different but, in practice, products at </a:t>
            </a:r>
            <a:r>
              <a:rPr lang="en-GB"/>
              <a:t>the</a:t>
            </a:r>
            <a:r>
              <a:rPr lang="en-GB" baseline="0"/>
              <a:t> </a:t>
            </a:r>
            <a:r>
              <a:t>end of use must be recycled. </a:t>
            </a:r>
            <a:r>
              <a:rPr dirty="0"/>
              <a:t>It is the responsibility of the supplier to ensure that end-users (e.g. consumers) are able to have the product recycled. In practice, this means that suppliers must either fund recycling schemes of make it possible for consumers to access them. For example, suppliers should provide information to help and encourage consumers to recycle products.</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5" name="Picture 9" descr="Picture 9"/>
          <p:cNvPicPr>
            <a:picLocks noChangeAspect="1"/>
          </p:cNvPicPr>
          <p:nvPr/>
        </p:nvPicPr>
        <p:blipFill>
          <a:blip r:embed="rId2"/>
          <a:stretch>
            <a:fillRect/>
          </a:stretch>
        </p:blipFill>
        <p:spPr>
          <a:xfrm>
            <a:off x="7596336" y="6362829"/>
            <a:ext cx="1255441" cy="377697"/>
          </a:xfrm>
          <a:prstGeom prst="rect">
            <a:avLst/>
          </a:prstGeom>
          <a:ln w="12700">
            <a:miter lim="400000"/>
          </a:ln>
        </p:spPr>
      </p:pic>
      <p:sp>
        <p:nvSpPr>
          <p:cNvPr id="17" name="Title Text"/>
          <p:cNvSpPr txBox="1">
            <a:spLocks noGrp="1"/>
          </p:cNvSpPr>
          <p:nvPr>
            <p:ph type="title"/>
          </p:nvPr>
        </p:nvSpPr>
        <p:spPr>
          <a:xfrm>
            <a:off x="685800" y="2130425"/>
            <a:ext cx="7772400" cy="1470025"/>
          </a:xfrm>
          <a:prstGeom prst="rect">
            <a:avLst/>
          </a:prstGeom>
        </p:spPr>
        <p:txBody>
          <a:bodyPr/>
          <a:lstStyle/>
          <a:p>
            <a:r>
              <a:t>Title Text</a:t>
            </a:r>
          </a:p>
        </p:txBody>
      </p:sp>
      <p:sp>
        <p:nvSpPr>
          <p:cNvPr id="18"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F50721EC-885B-876C-27DC-60DB42FE0F56}"/>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B07ACC83-15F3-7327-EEB0-74FA5A9B9E87}"/>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Table">
    <p:spTree>
      <p:nvGrpSpPr>
        <p:cNvPr id="1" name=""/>
        <p:cNvGrpSpPr/>
        <p:nvPr/>
      </p:nvGrpSpPr>
      <p:grpSpPr>
        <a:xfrm>
          <a:off x="0" y="0"/>
          <a:ext cx="0" cy="0"/>
          <a:chOff x="0" y="0"/>
          <a:chExt cx="0" cy="0"/>
        </a:xfrm>
      </p:grpSpPr>
      <p:sp>
        <p:nvSpPr>
          <p:cNvPr id="98" name="Title Text"/>
          <p:cNvSpPr txBox="1">
            <a:spLocks noGrp="1"/>
          </p:cNvSpPr>
          <p:nvPr>
            <p:ph type="title"/>
          </p:nvPr>
        </p:nvSpPr>
        <p:spPr>
          <a:prstGeom prst="rect">
            <a:avLst/>
          </a:prstGeom>
        </p:spPr>
        <p:txBody>
          <a:bodyPr/>
          <a:lstStyle/>
          <a:p>
            <a:r>
              <a:t>Title Text</a:t>
            </a: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07"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09" name="Title Text"/>
          <p:cNvSpPr txBox="1">
            <a:spLocks noGrp="1"/>
          </p:cNvSpPr>
          <p:nvPr>
            <p:ph type="title"/>
          </p:nvPr>
        </p:nvSpPr>
        <p:spPr>
          <a:xfrm>
            <a:off x="685800" y="2130425"/>
            <a:ext cx="7772400" cy="1470025"/>
          </a:xfrm>
          <a:prstGeom prst="rect">
            <a:avLst/>
          </a:prstGeom>
        </p:spPr>
        <p:txBody>
          <a:bodyPr/>
          <a:lstStyle/>
          <a:p>
            <a:r>
              <a:t>Title Text</a:t>
            </a:r>
          </a:p>
        </p:txBody>
      </p:sp>
      <p:sp>
        <p:nvSpPr>
          <p:cNvPr id="110"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73965886-F2F0-1EDB-491C-AB15A72BD84F}"/>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980A5112-2E19-8720-3C89-19AFCD6375B4}"/>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19"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21" name="Title Text"/>
          <p:cNvSpPr txBox="1">
            <a:spLocks noGrp="1"/>
          </p:cNvSpPr>
          <p:nvPr>
            <p:ph type="title"/>
          </p:nvPr>
        </p:nvSpPr>
        <p:spPr>
          <a:prstGeom prst="rect">
            <a:avLst/>
          </a:prstGeom>
        </p:spPr>
        <p:txBody>
          <a:bodyPr/>
          <a:lstStyle/>
          <a:p>
            <a:r>
              <a:t>Title Text</a:t>
            </a:r>
          </a:p>
        </p:txBody>
      </p:sp>
      <p:sp>
        <p:nvSpPr>
          <p:cNvPr id="122" name="Body Level One…"/>
          <p:cNvSpPr txBox="1">
            <a:spLocks noGrp="1"/>
          </p:cNvSpPr>
          <p:nvPr>
            <p:ph type="body" idx="1"/>
          </p:nvPr>
        </p:nvSpPr>
        <p:spPr>
          <a:xfrm>
            <a:off x="468312" y="2196000"/>
            <a:ext cx="8207376" cy="3878437"/>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pic>
        <p:nvPicPr>
          <p:cNvPr id="123" name="Picture 5" descr="Picture 5"/>
          <p:cNvPicPr>
            <a:picLocks noChangeAspect="1"/>
          </p:cNvPicPr>
          <p:nvPr/>
        </p:nvPicPr>
        <p:blipFill>
          <a:blip r:embed="rId3"/>
          <a:stretch>
            <a:fillRect/>
          </a:stretch>
        </p:blipFill>
        <p:spPr>
          <a:xfrm>
            <a:off x="7596336" y="6362829"/>
            <a:ext cx="1255441" cy="377697"/>
          </a:xfrm>
          <a:prstGeom prst="rect">
            <a:avLst/>
          </a:prstGeom>
          <a:ln w="12700">
            <a:miter lim="400000"/>
          </a:ln>
        </p:spPr>
      </p:pic>
      <p:sp>
        <p:nvSpPr>
          <p:cNvPr id="1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ECB66FB6-E13D-D035-9D92-304192839778}"/>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4FB72253-F657-8A1C-C9BA-6E5FBF0D9E7C}"/>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32"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34" name="Title Text"/>
          <p:cNvSpPr txBox="1">
            <a:spLocks noGrp="1"/>
          </p:cNvSpPr>
          <p:nvPr>
            <p:ph type="title"/>
          </p:nvPr>
        </p:nvSpPr>
        <p:spPr>
          <a:xfrm>
            <a:off x="722312" y="4406900"/>
            <a:ext cx="7772401" cy="1362075"/>
          </a:xfrm>
          <a:prstGeom prst="rect">
            <a:avLst/>
          </a:prstGeom>
        </p:spPr>
        <p:txBody>
          <a:bodyPr anchor="t"/>
          <a:lstStyle>
            <a:lvl1pPr algn="l">
              <a:defRPr sz="4000" cap="all"/>
            </a:lvl1pPr>
          </a:lstStyle>
          <a:p>
            <a:r>
              <a:t>Title Text</a:t>
            </a:r>
          </a:p>
        </p:txBody>
      </p:sp>
      <p:sp>
        <p:nvSpPr>
          <p:cNvPr id="135"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1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D2659878-291C-A67F-6790-6998B4C323E3}"/>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6842FF1D-EC8B-00A5-0E3F-EE4435FAB976}"/>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144"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46" name="Title Text"/>
          <p:cNvSpPr txBox="1">
            <a:spLocks noGrp="1"/>
          </p:cNvSpPr>
          <p:nvPr>
            <p:ph type="title"/>
          </p:nvPr>
        </p:nvSpPr>
        <p:spPr>
          <a:prstGeom prst="rect">
            <a:avLst/>
          </a:prstGeom>
        </p:spPr>
        <p:txBody>
          <a:bodyPr/>
          <a:lstStyle/>
          <a:p>
            <a:r>
              <a:t>Title Text</a:t>
            </a:r>
          </a:p>
        </p:txBody>
      </p:sp>
      <p:sp>
        <p:nvSpPr>
          <p:cNvPr id="147" name="Body Level One…"/>
          <p:cNvSpPr txBox="1">
            <a:spLocks noGrp="1"/>
          </p:cNvSpPr>
          <p:nvPr>
            <p:ph type="body" sz="half" idx="1"/>
          </p:nvPr>
        </p:nvSpPr>
        <p:spPr>
          <a:xfrm>
            <a:off x="468312" y="2196000"/>
            <a:ext cx="4027489" cy="4024101"/>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pic>
        <p:nvPicPr>
          <p:cNvPr id="148" name="Picture 6" descr="Picture 6"/>
          <p:cNvPicPr>
            <a:picLocks noChangeAspect="1"/>
          </p:cNvPicPr>
          <p:nvPr/>
        </p:nvPicPr>
        <p:blipFill>
          <a:blip r:embed="rId3"/>
          <a:stretch>
            <a:fillRect/>
          </a:stretch>
        </p:blipFill>
        <p:spPr>
          <a:xfrm>
            <a:off x="7596336" y="6362829"/>
            <a:ext cx="1255441" cy="377697"/>
          </a:xfrm>
          <a:prstGeom prst="rect">
            <a:avLst/>
          </a:prstGeom>
          <a:ln w="12700">
            <a:miter lim="400000"/>
          </a:ln>
        </p:spPr>
      </p:pic>
      <p:sp>
        <p:nvSpPr>
          <p:cNvPr id="1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0D3C8322-CD7C-1E4A-6E22-38F527244517}"/>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FFB19401-F702-23EB-E1B9-00F40209D12B}"/>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157"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59" name="Title Text"/>
          <p:cNvSpPr txBox="1">
            <a:spLocks noGrp="1"/>
          </p:cNvSpPr>
          <p:nvPr>
            <p:ph type="title"/>
          </p:nvPr>
        </p:nvSpPr>
        <p:spPr>
          <a:prstGeom prst="rect">
            <a:avLst/>
          </a:prstGeom>
        </p:spPr>
        <p:txBody>
          <a:bodyPr/>
          <a:lstStyle/>
          <a:p>
            <a:r>
              <a:t>Title Text</a:t>
            </a:r>
          </a:p>
        </p:txBody>
      </p:sp>
      <p:sp>
        <p:nvSpPr>
          <p:cNvPr id="160" name="Body Level One…"/>
          <p:cNvSpPr txBox="1">
            <a:spLocks noGrp="1"/>
          </p:cNvSpPr>
          <p:nvPr>
            <p:ph type="body" sz="quarter" idx="1"/>
          </p:nvPr>
        </p:nvSpPr>
        <p:spPr>
          <a:xfrm>
            <a:off x="457200" y="2196000"/>
            <a:ext cx="4040188" cy="639763"/>
          </a:xfrm>
          <a:prstGeom prst="rect">
            <a:avLst/>
          </a:prstGeom>
        </p:spPr>
        <p:txBody>
          <a:bodyPr anchor="b">
            <a:normAutofit/>
          </a:bodyPr>
          <a:lstStyle>
            <a:lvl1pPr marL="0" indent="0">
              <a:buSzTx/>
              <a:buNone/>
              <a:defRPr b="1"/>
            </a:lvl1pPr>
            <a:lvl2pPr marL="0" indent="457200">
              <a:buSzTx/>
              <a:buNone/>
              <a:defRPr b="1"/>
            </a:lvl2pPr>
            <a:lvl3pPr marL="0" indent="914400">
              <a:buSzTx/>
              <a:buNone/>
              <a:defRPr b="1"/>
            </a:lvl3pPr>
            <a:lvl4pPr marL="0" indent="1371600">
              <a:buSzTx/>
              <a:buNone/>
              <a:defRPr b="1"/>
            </a:lvl4pPr>
            <a:lvl5pPr marL="0" indent="1828800">
              <a:buSzTx/>
              <a:buNone/>
              <a:defRPr b="1"/>
            </a:lvl5pPr>
          </a:lstStyle>
          <a:p>
            <a:r>
              <a:t>Body Level One</a:t>
            </a:r>
          </a:p>
          <a:p>
            <a:pPr lvl="1"/>
            <a:r>
              <a:t>Body Level Two</a:t>
            </a:r>
          </a:p>
          <a:p>
            <a:pPr lvl="2"/>
            <a:r>
              <a:t>Body Level Three</a:t>
            </a:r>
          </a:p>
          <a:p>
            <a:pPr lvl="3"/>
            <a:r>
              <a:t>Body Level Four</a:t>
            </a:r>
          </a:p>
          <a:p>
            <a:pPr lvl="4"/>
            <a:r>
              <a:t>Body Level Five</a:t>
            </a:r>
          </a:p>
        </p:txBody>
      </p:sp>
      <p:sp>
        <p:nvSpPr>
          <p:cNvPr id="161" name="Text Placeholder 4"/>
          <p:cNvSpPr>
            <a:spLocks noGrp="1"/>
          </p:cNvSpPr>
          <p:nvPr>
            <p:ph type="body" sz="quarter" idx="21"/>
          </p:nvPr>
        </p:nvSpPr>
        <p:spPr>
          <a:xfrm>
            <a:off x="4645025" y="2196000"/>
            <a:ext cx="4041775" cy="639763"/>
          </a:xfrm>
          <a:prstGeom prst="rect">
            <a:avLst/>
          </a:prstGeom>
        </p:spPr>
        <p:txBody>
          <a:bodyPr anchor="b">
            <a:normAutofit/>
          </a:bodyPr>
          <a:lstStyle/>
          <a:p>
            <a:pPr marL="0" indent="0">
              <a:buSzTx/>
              <a:buNone/>
              <a:defRPr b="1"/>
            </a:pPr>
            <a:endParaRPr/>
          </a:p>
        </p:txBody>
      </p:sp>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A5CF2CE1-A82A-06AA-EB8D-0658DB6F2E6B}"/>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85DB074C-C64E-4907-6ED8-54F095476FC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170"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72" name="Title Text"/>
          <p:cNvSpPr txBox="1">
            <a:spLocks noGrp="1"/>
          </p:cNvSpPr>
          <p:nvPr>
            <p:ph type="title"/>
          </p:nvPr>
        </p:nvSpPr>
        <p:spPr>
          <a:prstGeom prst="rect">
            <a:avLst/>
          </a:prstGeom>
        </p:spPr>
        <p:txBody>
          <a:bodyPr/>
          <a:lstStyle/>
          <a:p>
            <a:r>
              <a:t>Title Text</a:t>
            </a:r>
          </a:p>
        </p:txBody>
      </p:sp>
      <p:sp>
        <p:nvSpPr>
          <p:cNvPr id="17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042E4A6E-7109-BF53-09E7-E5DFF9652534}"/>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449C3A06-E4F8-D43C-DDA9-0632053A0E46}"/>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181"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8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07AA337F-6A3B-F1F8-4328-7C0DAC848390}"/>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B2A08A8C-00E9-E754-1AA5-9B56992B55D9}"/>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191"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93" name="Title Text"/>
          <p:cNvSpPr txBox="1">
            <a:spLocks noGrp="1"/>
          </p:cNvSpPr>
          <p:nvPr>
            <p:ph type="title"/>
          </p:nvPr>
        </p:nvSpPr>
        <p:spPr>
          <a:xfrm>
            <a:off x="457200" y="1195200"/>
            <a:ext cx="3008314" cy="865649"/>
          </a:xfrm>
          <a:prstGeom prst="rect">
            <a:avLst/>
          </a:prstGeom>
        </p:spPr>
        <p:txBody>
          <a:bodyPr anchor="b"/>
          <a:lstStyle>
            <a:lvl1pPr algn="l">
              <a:defRPr sz="2000"/>
            </a:lvl1pPr>
          </a:lstStyle>
          <a:p>
            <a:r>
              <a:t>Title Text</a:t>
            </a:r>
          </a:p>
        </p:txBody>
      </p:sp>
      <p:sp>
        <p:nvSpPr>
          <p:cNvPr id="194" name="Body Level One…"/>
          <p:cNvSpPr txBox="1">
            <a:spLocks noGrp="1"/>
          </p:cNvSpPr>
          <p:nvPr>
            <p:ph type="body" sz="quarter" idx="1"/>
          </p:nvPr>
        </p:nvSpPr>
        <p:spPr>
          <a:xfrm>
            <a:off x="457200" y="2132856"/>
            <a:ext cx="3008314" cy="399330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1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60368355-DF74-8738-2394-B55A77305DCA}"/>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B06C75D5-E10F-4162-0B84-38B450BE35E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203"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205" name="Picture Placeholder 2"/>
          <p:cNvSpPr>
            <a:spLocks noGrp="1"/>
          </p:cNvSpPr>
          <p:nvPr>
            <p:ph type="pic" sz="half" idx="21"/>
          </p:nvPr>
        </p:nvSpPr>
        <p:spPr>
          <a:xfrm>
            <a:off x="1792288" y="1196750"/>
            <a:ext cx="5486401" cy="3530824"/>
          </a:xfrm>
          <a:prstGeom prst="rect">
            <a:avLst/>
          </a:prstGeom>
        </p:spPr>
        <p:txBody>
          <a:bodyPr lIns="91439" rIns="91439"/>
          <a:lstStyle/>
          <a:p>
            <a:endParaRPr/>
          </a:p>
        </p:txBody>
      </p:sp>
      <p:sp>
        <p:nvSpPr>
          <p:cNvPr id="206" name="Title Text"/>
          <p:cNvSpPr txBox="1">
            <a:spLocks noGrp="1"/>
          </p:cNvSpPr>
          <p:nvPr>
            <p:ph type="title"/>
          </p:nvPr>
        </p:nvSpPr>
        <p:spPr>
          <a:xfrm>
            <a:off x="1792288" y="4800600"/>
            <a:ext cx="5486401" cy="566738"/>
          </a:xfrm>
          <a:prstGeom prst="rect">
            <a:avLst/>
          </a:prstGeom>
        </p:spPr>
        <p:txBody>
          <a:bodyPr anchor="b"/>
          <a:lstStyle>
            <a:lvl1pPr algn="l">
              <a:defRPr sz="2000"/>
            </a:lvl1pPr>
          </a:lstStyle>
          <a:p>
            <a:r>
              <a:t>Title Text</a:t>
            </a:r>
          </a:p>
        </p:txBody>
      </p:sp>
      <p:sp>
        <p:nvSpPr>
          <p:cNvPr id="207" name="Body Level One…"/>
          <p:cNvSpPr txBox="1">
            <a:spLocks noGrp="1"/>
          </p:cNvSpPr>
          <p:nvPr>
            <p:ph type="body" sz="quarter" idx="1"/>
          </p:nvPr>
        </p:nvSpPr>
        <p:spPr>
          <a:xfrm>
            <a:off x="1792288" y="5440362"/>
            <a:ext cx="5486401" cy="73183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2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8B03BCB6-1509-BCA2-0F21-EE702C774189}"/>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CA0FA796-C826-C54D-E6A0-A798646842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6" name="Title Text"/>
          <p:cNvSpPr txBox="1">
            <a:spLocks noGrp="1"/>
          </p:cNvSpPr>
          <p:nvPr>
            <p:ph type="title"/>
          </p:nvPr>
        </p:nvSpPr>
        <p:spPr>
          <a:prstGeom prst="rect">
            <a:avLst/>
          </a:prstGeom>
        </p:spPr>
        <p:txBody>
          <a:bodyPr/>
          <a:lstStyle/>
          <a:p>
            <a:r>
              <a:t>Title Text</a:t>
            </a:r>
          </a:p>
        </p:txBody>
      </p:sp>
      <p:sp>
        <p:nvSpPr>
          <p:cNvPr id="27" name="Body Level One…"/>
          <p:cNvSpPr txBox="1">
            <a:spLocks noGrp="1"/>
          </p:cNvSpPr>
          <p:nvPr>
            <p:ph type="body" idx="1"/>
          </p:nvPr>
        </p:nvSpPr>
        <p:spPr>
          <a:xfrm>
            <a:off x="468312" y="2196000"/>
            <a:ext cx="8207376" cy="3878437"/>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itle and Table">
    <p:spTree>
      <p:nvGrpSpPr>
        <p:cNvPr id="1" name=""/>
        <p:cNvGrpSpPr/>
        <p:nvPr/>
      </p:nvGrpSpPr>
      <p:grpSpPr>
        <a:xfrm>
          <a:off x="0" y="0"/>
          <a:ext cx="0" cy="0"/>
          <a:chOff x="0" y="0"/>
          <a:chExt cx="0" cy="0"/>
        </a:xfrm>
      </p:grpSpPr>
      <p:pic>
        <p:nvPicPr>
          <p:cNvPr id="216"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218" name="Title Text"/>
          <p:cNvSpPr txBox="1">
            <a:spLocks noGrp="1"/>
          </p:cNvSpPr>
          <p:nvPr>
            <p:ph type="title"/>
          </p:nvPr>
        </p:nvSpPr>
        <p:spPr>
          <a:prstGeom prst="rect">
            <a:avLst/>
          </a:prstGeom>
        </p:spPr>
        <p:txBody>
          <a:bodyPr/>
          <a:lstStyle/>
          <a:p>
            <a:r>
              <a:t>Title Text</a:t>
            </a:r>
          </a:p>
        </p:txBody>
      </p:sp>
      <p:sp>
        <p:nvSpPr>
          <p:cNvPr id="2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5F4C5391-BECE-379A-999D-6F98F3E5F89F}"/>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8B59D1B6-D15E-FFEE-2EDA-19E81F51A400}"/>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5" name="Title Text"/>
          <p:cNvSpPr txBox="1">
            <a:spLocks noGrp="1"/>
          </p:cNvSpPr>
          <p:nvPr>
            <p:ph type="title"/>
          </p:nvPr>
        </p:nvSpPr>
        <p:spPr>
          <a:xfrm>
            <a:off x="722312" y="4406900"/>
            <a:ext cx="7772401" cy="1362075"/>
          </a:xfrm>
          <a:prstGeom prst="rect">
            <a:avLst/>
          </a:prstGeom>
        </p:spPr>
        <p:txBody>
          <a:bodyPr anchor="t"/>
          <a:lstStyle>
            <a:lvl1pPr algn="l">
              <a:defRPr sz="4000" cap="all"/>
            </a:lvl1pPr>
          </a:lstStyle>
          <a:p>
            <a:r>
              <a:t>Title Text</a:t>
            </a:r>
          </a:p>
        </p:txBody>
      </p:sp>
      <p:sp>
        <p:nvSpPr>
          <p:cNvPr id="36"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4" name="Title Text"/>
          <p:cNvSpPr txBox="1">
            <a:spLocks noGrp="1"/>
          </p:cNvSpPr>
          <p:nvPr>
            <p:ph type="title"/>
          </p:nvPr>
        </p:nvSpPr>
        <p:spPr>
          <a:prstGeom prst="rect">
            <a:avLst/>
          </a:prstGeom>
        </p:spPr>
        <p:txBody>
          <a:bodyPr/>
          <a:lstStyle/>
          <a:p>
            <a:r>
              <a:t>Title Text</a:t>
            </a:r>
          </a:p>
        </p:txBody>
      </p:sp>
      <p:sp>
        <p:nvSpPr>
          <p:cNvPr id="45" name="Body Level One…"/>
          <p:cNvSpPr txBox="1">
            <a:spLocks noGrp="1"/>
          </p:cNvSpPr>
          <p:nvPr>
            <p:ph type="body" sz="half" idx="1"/>
          </p:nvPr>
        </p:nvSpPr>
        <p:spPr>
          <a:xfrm>
            <a:off x="468312" y="2196000"/>
            <a:ext cx="4027489" cy="4024101"/>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pic>
        <p:nvPicPr>
          <p:cNvPr id="53" name="Picture 5" descr="Picture 5"/>
          <p:cNvPicPr>
            <a:picLocks noChangeAspect="1"/>
          </p:cNvPicPr>
          <p:nvPr/>
        </p:nvPicPr>
        <p:blipFill>
          <a:blip r:embed="rId2"/>
          <a:stretch>
            <a:fillRect/>
          </a:stretch>
        </p:blipFill>
        <p:spPr>
          <a:xfrm>
            <a:off x="0" y="6356350"/>
            <a:ext cx="1762125" cy="493713"/>
          </a:xfrm>
          <a:prstGeom prst="rect">
            <a:avLst/>
          </a:prstGeom>
          <a:ln w="12700">
            <a:miter lim="400000"/>
          </a:ln>
        </p:spPr>
      </p:pic>
      <p:sp>
        <p:nvSpPr>
          <p:cNvPr id="54" name="Title Text"/>
          <p:cNvSpPr txBox="1">
            <a:spLocks noGrp="1"/>
          </p:cNvSpPr>
          <p:nvPr>
            <p:ph type="title"/>
          </p:nvPr>
        </p:nvSpPr>
        <p:spPr>
          <a:prstGeom prst="rect">
            <a:avLst/>
          </a:prstGeom>
        </p:spPr>
        <p:txBody>
          <a:bodyPr/>
          <a:lstStyle/>
          <a:p>
            <a:r>
              <a:t>Title Text</a:t>
            </a:r>
          </a:p>
        </p:txBody>
      </p:sp>
      <p:sp>
        <p:nvSpPr>
          <p:cNvPr id="55" name="Body Level One…"/>
          <p:cNvSpPr txBox="1">
            <a:spLocks noGrp="1"/>
          </p:cNvSpPr>
          <p:nvPr>
            <p:ph type="body" sz="quarter" idx="1"/>
          </p:nvPr>
        </p:nvSpPr>
        <p:spPr>
          <a:xfrm>
            <a:off x="457200" y="2196000"/>
            <a:ext cx="4040188" cy="639763"/>
          </a:xfrm>
          <a:prstGeom prst="rect">
            <a:avLst/>
          </a:prstGeom>
        </p:spPr>
        <p:txBody>
          <a:bodyPr anchor="b">
            <a:normAutofit/>
          </a:bodyPr>
          <a:lstStyle>
            <a:lvl1pPr marL="0" indent="0">
              <a:buSzTx/>
              <a:buNone/>
              <a:defRPr b="1"/>
            </a:lvl1pPr>
            <a:lvl2pPr marL="0" indent="457200">
              <a:buSzTx/>
              <a:buNone/>
              <a:defRPr b="1"/>
            </a:lvl2pPr>
            <a:lvl3pPr marL="0" indent="914400">
              <a:buSzTx/>
              <a:buNone/>
              <a:defRPr b="1"/>
            </a:lvl3pPr>
            <a:lvl4pPr marL="0" indent="1371600">
              <a:buSzTx/>
              <a:buNone/>
              <a:defRPr b="1"/>
            </a:lvl4pPr>
            <a:lvl5pPr marL="0" indent="1828800">
              <a:buSzTx/>
              <a:buNone/>
              <a:defRPr b="1"/>
            </a:lvl5pPr>
          </a:lstStyle>
          <a:p>
            <a:r>
              <a:t>Body Level One</a:t>
            </a:r>
          </a:p>
          <a:p>
            <a:pPr lvl="1"/>
            <a:r>
              <a:t>Body Level Two</a:t>
            </a:r>
          </a:p>
          <a:p>
            <a:pPr lvl="2"/>
            <a:r>
              <a:t>Body Level Three</a:t>
            </a:r>
          </a:p>
          <a:p>
            <a:pPr lvl="3"/>
            <a:r>
              <a:t>Body Level Four</a:t>
            </a:r>
          </a:p>
          <a:p>
            <a:pPr lvl="4"/>
            <a:r>
              <a:t>Body Level Five</a:t>
            </a:r>
          </a:p>
        </p:txBody>
      </p:sp>
      <p:sp>
        <p:nvSpPr>
          <p:cNvPr id="56" name="Text Placeholder 4"/>
          <p:cNvSpPr>
            <a:spLocks noGrp="1"/>
          </p:cNvSpPr>
          <p:nvPr>
            <p:ph type="body" sz="quarter" idx="21"/>
          </p:nvPr>
        </p:nvSpPr>
        <p:spPr>
          <a:xfrm>
            <a:off x="4645025" y="2196000"/>
            <a:ext cx="4041775" cy="639763"/>
          </a:xfrm>
          <a:prstGeom prst="rect">
            <a:avLst/>
          </a:prstGeom>
        </p:spPr>
        <p:txBody>
          <a:bodyPr anchor="b">
            <a:normAutofit/>
          </a:bodyPr>
          <a:lstStyle/>
          <a:p>
            <a:pPr marL="0" indent="0">
              <a:buSzTx/>
              <a:buNone/>
              <a:defRPr b="1"/>
            </a:pPr>
            <a:endParaRPr/>
          </a:p>
        </p:txBody>
      </p:sp>
      <p:sp>
        <p:nvSpPr>
          <p:cNvPr id="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64" name="Title Text"/>
          <p:cNvSpPr txBox="1">
            <a:spLocks noGrp="1"/>
          </p:cNvSpPr>
          <p:nvPr>
            <p:ph type="title"/>
          </p:nvPr>
        </p:nvSpPr>
        <p:spPr>
          <a:prstGeom prst="rect">
            <a:avLst/>
          </a:prstGeom>
        </p:spPr>
        <p:txBody>
          <a:bodyPr/>
          <a:lstStyle/>
          <a:p>
            <a:r>
              <a:t>Title Text</a:t>
            </a:r>
          </a:p>
        </p:txBody>
      </p:sp>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9" name="Title Text"/>
          <p:cNvSpPr txBox="1">
            <a:spLocks noGrp="1"/>
          </p:cNvSpPr>
          <p:nvPr>
            <p:ph type="title"/>
          </p:nvPr>
        </p:nvSpPr>
        <p:spPr>
          <a:xfrm>
            <a:off x="457200" y="1195200"/>
            <a:ext cx="3008314" cy="865649"/>
          </a:xfrm>
          <a:prstGeom prst="rect">
            <a:avLst/>
          </a:prstGeom>
        </p:spPr>
        <p:txBody>
          <a:bodyPr anchor="b"/>
          <a:lstStyle>
            <a:lvl1pPr algn="l">
              <a:defRPr sz="2000"/>
            </a:lvl1pPr>
          </a:lstStyle>
          <a:p>
            <a:r>
              <a:t>Title Text</a:t>
            </a:r>
          </a:p>
        </p:txBody>
      </p:sp>
      <p:sp>
        <p:nvSpPr>
          <p:cNvPr id="80" name="Body Level One…"/>
          <p:cNvSpPr txBox="1">
            <a:spLocks noGrp="1"/>
          </p:cNvSpPr>
          <p:nvPr>
            <p:ph type="body" sz="quarter" idx="1"/>
          </p:nvPr>
        </p:nvSpPr>
        <p:spPr>
          <a:xfrm>
            <a:off x="457200" y="2132856"/>
            <a:ext cx="3008314" cy="399330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8" name="Picture Placeholder 2"/>
          <p:cNvSpPr>
            <a:spLocks noGrp="1"/>
          </p:cNvSpPr>
          <p:nvPr>
            <p:ph type="pic" sz="half" idx="21"/>
          </p:nvPr>
        </p:nvSpPr>
        <p:spPr>
          <a:xfrm>
            <a:off x="1792288" y="1196750"/>
            <a:ext cx="5486401" cy="3530824"/>
          </a:xfrm>
          <a:prstGeom prst="rect">
            <a:avLst/>
          </a:prstGeom>
        </p:spPr>
        <p:txBody>
          <a:bodyPr lIns="91439" rIns="91439"/>
          <a:lstStyle/>
          <a:p>
            <a:endParaRPr/>
          </a:p>
        </p:txBody>
      </p:sp>
      <p:sp>
        <p:nvSpPr>
          <p:cNvPr id="89" name="Title Text"/>
          <p:cNvSpPr txBox="1">
            <a:spLocks noGrp="1"/>
          </p:cNvSpPr>
          <p:nvPr>
            <p:ph type="title"/>
          </p:nvPr>
        </p:nvSpPr>
        <p:spPr>
          <a:xfrm>
            <a:off x="1792288" y="4800600"/>
            <a:ext cx="5486401" cy="566738"/>
          </a:xfrm>
          <a:prstGeom prst="rect">
            <a:avLst/>
          </a:prstGeom>
        </p:spPr>
        <p:txBody>
          <a:bodyPr anchor="b"/>
          <a:lstStyle>
            <a:lvl1pPr algn="l">
              <a:defRPr sz="2000"/>
            </a:lvl1pPr>
          </a:lstStyle>
          <a:p>
            <a:r>
              <a:t>Title Text</a:t>
            </a:r>
          </a:p>
        </p:txBody>
      </p:sp>
      <p:sp>
        <p:nvSpPr>
          <p:cNvPr id="90" name="Body Level One…"/>
          <p:cNvSpPr txBox="1">
            <a:spLocks noGrp="1"/>
          </p:cNvSpPr>
          <p:nvPr>
            <p:ph type="body" sz="quarter" idx="1"/>
          </p:nvPr>
        </p:nvSpPr>
        <p:spPr>
          <a:xfrm>
            <a:off x="1792288" y="5440362"/>
            <a:ext cx="5486401" cy="73183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Off val="44000"/>
          </a:schemeClr>
        </a:solidFill>
        <a:effectLst/>
      </p:bgPr>
    </p:bg>
    <p:spTree>
      <p:nvGrpSpPr>
        <p:cNvPr id="1" name=""/>
        <p:cNvGrpSpPr/>
        <p:nvPr/>
      </p:nvGrpSpPr>
      <p:grpSpPr>
        <a:xfrm>
          <a:off x="0" y="0"/>
          <a:ext cx="0" cy="0"/>
          <a:chOff x="0" y="0"/>
          <a:chExt cx="0" cy="0"/>
        </a:xfrm>
      </p:grpSpPr>
      <p:pic>
        <p:nvPicPr>
          <p:cNvPr id="3" name="Picture 9" descr="Picture 9"/>
          <p:cNvPicPr>
            <a:picLocks noChangeAspect="1"/>
          </p:cNvPicPr>
          <p:nvPr/>
        </p:nvPicPr>
        <p:blipFill>
          <a:blip r:embed="rId22"/>
          <a:stretch>
            <a:fillRect/>
          </a:stretch>
        </p:blipFill>
        <p:spPr>
          <a:xfrm>
            <a:off x="7596336" y="6362829"/>
            <a:ext cx="1255441" cy="377697"/>
          </a:xfrm>
          <a:prstGeom prst="rect">
            <a:avLst/>
          </a:prstGeom>
          <a:ln w="12700">
            <a:miter lim="400000"/>
          </a:ln>
        </p:spPr>
      </p:pic>
      <p:sp>
        <p:nvSpPr>
          <p:cNvPr id="5" name="Title Text"/>
          <p:cNvSpPr txBox="1">
            <a:spLocks noGrp="1"/>
          </p:cNvSpPr>
          <p:nvPr>
            <p:ph type="title"/>
          </p:nvPr>
        </p:nvSpPr>
        <p:spPr>
          <a:xfrm>
            <a:off x="457200" y="1195200"/>
            <a:ext cx="8229600" cy="864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6" name="Body Level One…"/>
          <p:cNvSpPr txBox="1">
            <a:spLocks noGrp="1"/>
          </p:cNvSpPr>
          <p:nvPr>
            <p:ph type="body" idx="1"/>
          </p:nvPr>
        </p:nvSpPr>
        <p:spPr>
          <a:xfrm>
            <a:off x="457200" y="1600200"/>
            <a:ext cx="8229600" cy="45259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7" name="Slide Number"/>
          <p:cNvSpPr txBox="1">
            <a:spLocks noGrp="1"/>
          </p:cNvSpPr>
          <p:nvPr>
            <p:ph type="sldNum" sz="quarter" idx="2"/>
          </p:nvPr>
        </p:nvSpPr>
        <p:spPr>
          <a:xfrm>
            <a:off x="4419600" y="6172200"/>
            <a:ext cx="2133600" cy="368301"/>
          </a:xfrm>
          <a:prstGeom prst="rect">
            <a:avLst/>
          </a:prstGeom>
          <a:ln w="12700">
            <a:miter lim="400000"/>
          </a:ln>
        </p:spPr>
        <p:txBody>
          <a:bodyPr wrap="none" lIns="45719" rIns="45719" anchor="ctr">
            <a:spAutoFit/>
          </a:bodyPr>
          <a:lstStyle>
            <a:lvl1pPr algn="r">
              <a:defRPr sz="1200">
                <a:latin typeface="+mn-lt"/>
                <a:ea typeface="+mn-ea"/>
                <a:cs typeface="+mn-cs"/>
                <a:sym typeface="Arial"/>
              </a:defRPr>
            </a:lvl1pPr>
          </a:lstStyle>
          <a:p>
            <a:fld id="{86CB4B4D-7CA3-9044-876B-883B54F8677D}" type="slidenum">
              <a:t>‹#›</a:t>
            </a:fld>
            <a:endParaRPr/>
          </a:p>
        </p:txBody>
      </p:sp>
      <p:sp>
        <p:nvSpPr>
          <p:cNvPr id="8" name="TextBox 4">
            <a:extLst>
              <a:ext uri="{FF2B5EF4-FFF2-40B4-BE49-F238E27FC236}">
                <a16:creationId xmlns:a16="http://schemas.microsoft.com/office/drawing/2014/main" id="{F55D0868-7B07-E147-99D3-06A1CD3D7699}"/>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9" name="Picture 8">
            <a:extLst>
              <a:ext uri="{FF2B5EF4-FFF2-40B4-BE49-F238E27FC236}">
                <a16:creationId xmlns:a16="http://schemas.microsoft.com/office/drawing/2014/main" id="{80DBE38F-6AE8-F402-711F-2AE96F2EF345}"/>
              </a:ext>
            </a:extLst>
          </p:cNvPr>
          <p:cNvPicPr>
            <a:picLocks noChangeAspect="1"/>
          </p:cNvPicPr>
          <p:nvPr userDrawn="1"/>
        </p:nvPicPr>
        <p:blipFill>
          <a:blip r:embed="rId2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txStyles>
    <p:titleStyle>
      <a:lvl1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1pPr>
      <a:lvl2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2pPr>
      <a:lvl3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3pPr>
      <a:lvl4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4pPr>
      <a:lvl5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5pPr>
      <a:lvl6pPr marL="0" marR="0" indent="4572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6pPr>
      <a:lvl7pPr marL="0" marR="0" indent="9144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7pPr>
      <a:lvl8pPr marL="0" marR="0" indent="13716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8pPr>
      <a:lvl9pPr marL="0" marR="0" indent="18288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9pPr>
    </p:titleStyle>
    <p:bodyStyle>
      <a:lvl1pPr marL="342900" marR="0" indent="-3429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Arial"/>
        </a:defRPr>
      </a:lvl1pPr>
      <a:lvl2pPr marL="742950" marR="0" indent="-28575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Arial"/>
        </a:defRPr>
      </a:lvl2pPr>
      <a:lvl3pPr marL="11430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Arial"/>
        </a:defRPr>
      </a:lvl3pPr>
      <a:lvl4pPr marL="16002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Arial"/>
        </a:defRPr>
      </a:lvl4pPr>
      <a:lvl5pPr marL="20574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Arial"/>
        </a:defRPr>
      </a:lvl5pPr>
      <a:lvl6pPr marL="0" marR="0" indent="22860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n-lt"/>
          <a:ea typeface="+mn-ea"/>
          <a:cs typeface="+mn-cs"/>
          <a:sym typeface="Arial"/>
        </a:defRPr>
      </a:lvl6pPr>
      <a:lvl7pPr marL="0" marR="0" indent="27432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n-lt"/>
          <a:ea typeface="+mn-ea"/>
          <a:cs typeface="+mn-cs"/>
          <a:sym typeface="Arial"/>
        </a:defRPr>
      </a:lvl7pPr>
      <a:lvl8pPr marL="0" marR="0" indent="32004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n-lt"/>
          <a:ea typeface="+mn-ea"/>
          <a:cs typeface="+mn-cs"/>
          <a:sym typeface="Arial"/>
        </a:defRPr>
      </a:lvl8pPr>
      <a:lvl9pPr marL="0" marR="0" indent="36576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n-lt"/>
          <a:ea typeface="+mn-ea"/>
          <a:cs typeface="+mn-cs"/>
          <a:sym typeface="Arial"/>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itle 1"/>
          <p:cNvSpPr txBox="1">
            <a:spLocks noGrp="1"/>
          </p:cNvSpPr>
          <p:nvPr>
            <p:ph type="ctrTitle"/>
          </p:nvPr>
        </p:nvSpPr>
        <p:spPr>
          <a:prstGeom prst="rect">
            <a:avLst/>
          </a:prstGeom>
        </p:spPr>
        <p:txBody>
          <a:bodyPr/>
          <a:lstStyle/>
          <a:p>
            <a:r>
              <a:t>WEEE Regulations</a:t>
            </a:r>
          </a:p>
        </p:txBody>
      </p:sp>
      <p:sp>
        <p:nvSpPr>
          <p:cNvPr id="2" name="Footer Placeholder 4">
            <a:extLst>
              <a:ext uri="{FF2B5EF4-FFF2-40B4-BE49-F238E27FC236}">
                <a16:creationId xmlns:a16="http://schemas.microsoft.com/office/drawing/2014/main" id="{CC8D998F-91CB-8175-A028-7DBA9D0523F3}"/>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Title 1"/>
          <p:cNvSpPr txBox="1">
            <a:spLocks noGrp="1"/>
          </p:cNvSpPr>
          <p:nvPr>
            <p:ph type="title"/>
          </p:nvPr>
        </p:nvSpPr>
        <p:spPr>
          <a:xfrm>
            <a:off x="468312" y="1439067"/>
            <a:ext cx="8229601" cy="864000"/>
          </a:xfrm>
          <a:prstGeom prst="rect">
            <a:avLst/>
          </a:prstGeom>
        </p:spPr>
        <p:txBody>
          <a:bodyPr/>
          <a:lstStyle>
            <a:lvl1pPr defTabSz="832104">
              <a:defRPr sz="4004"/>
            </a:lvl1pPr>
          </a:lstStyle>
          <a:p>
            <a:r>
              <a:t>What are the WEEE Regulations?</a:t>
            </a:r>
          </a:p>
        </p:txBody>
      </p:sp>
      <p:sp>
        <p:nvSpPr>
          <p:cNvPr id="234" name="Content Placeholder 2"/>
          <p:cNvSpPr txBox="1">
            <a:spLocks noGrp="1"/>
          </p:cNvSpPr>
          <p:nvPr>
            <p:ph type="body" idx="1"/>
          </p:nvPr>
        </p:nvSpPr>
        <p:spPr>
          <a:xfrm>
            <a:off x="899592" y="2574751"/>
            <a:ext cx="7991351" cy="3878438"/>
          </a:xfrm>
          <a:prstGeom prst="rect">
            <a:avLst/>
          </a:prstGeom>
        </p:spPr>
        <p:txBody>
          <a:bodyPr/>
          <a:lstStyle/>
          <a:p>
            <a:pPr marL="0" indent="0">
              <a:buSzTx/>
              <a:buFont typeface="Wingdings"/>
              <a:buNone/>
              <a:defRPr b="1"/>
            </a:pPr>
            <a:r>
              <a:rPr dirty="0"/>
              <a:t>W</a:t>
            </a:r>
            <a:r>
              <a:rPr sz="900" b="0" dirty="0"/>
              <a:t> </a:t>
            </a:r>
            <a:r>
              <a:rPr b="0" dirty="0" err="1"/>
              <a:t>aste</a:t>
            </a:r>
            <a:endParaRPr b="0" dirty="0"/>
          </a:p>
          <a:p>
            <a:pPr marL="0" indent="0">
              <a:buSzTx/>
              <a:buFont typeface="Wingdings"/>
              <a:buNone/>
              <a:defRPr b="1"/>
            </a:pPr>
            <a:r>
              <a:rPr dirty="0"/>
              <a:t>E</a:t>
            </a:r>
            <a:r>
              <a:rPr sz="1000" b="0" dirty="0"/>
              <a:t> </a:t>
            </a:r>
            <a:r>
              <a:rPr b="0" dirty="0" err="1"/>
              <a:t>lectrical</a:t>
            </a:r>
            <a:endParaRPr b="0" dirty="0"/>
          </a:p>
          <a:p>
            <a:pPr marL="0" indent="0">
              <a:buSzTx/>
              <a:buFont typeface="Wingdings"/>
              <a:buNone/>
            </a:pPr>
            <a:r>
              <a:rPr dirty="0"/>
              <a:t>   and</a:t>
            </a:r>
          </a:p>
          <a:p>
            <a:pPr marL="0" indent="0">
              <a:buSzTx/>
              <a:buFont typeface="Wingdings"/>
              <a:buNone/>
              <a:defRPr b="1"/>
            </a:pPr>
            <a:r>
              <a:rPr dirty="0"/>
              <a:t>E</a:t>
            </a:r>
            <a:r>
              <a:rPr sz="1000" b="0" dirty="0"/>
              <a:t> </a:t>
            </a:r>
            <a:r>
              <a:rPr b="0" dirty="0" err="1"/>
              <a:t>lectronic</a:t>
            </a:r>
            <a:endParaRPr b="0" dirty="0"/>
          </a:p>
          <a:p>
            <a:pPr marL="0" indent="0">
              <a:buSzTx/>
              <a:buFont typeface="Wingdings"/>
              <a:buNone/>
              <a:defRPr b="1"/>
            </a:pPr>
            <a:r>
              <a:rPr dirty="0"/>
              <a:t>E</a:t>
            </a:r>
            <a:r>
              <a:rPr sz="1000" b="0" dirty="0"/>
              <a:t> </a:t>
            </a:r>
            <a:r>
              <a:rPr b="0" dirty="0" err="1"/>
              <a:t>quipment</a:t>
            </a:r>
            <a:endParaRPr b="0" dirty="0"/>
          </a:p>
          <a:p>
            <a:pPr marL="0" indent="0">
              <a:buSzTx/>
              <a:buFont typeface="Wingdings"/>
              <a:buNone/>
              <a:defRPr b="1"/>
            </a:pPr>
            <a:r>
              <a:rPr dirty="0"/>
              <a:t>R</a:t>
            </a:r>
            <a:r>
              <a:rPr sz="1000" b="0" dirty="0"/>
              <a:t> </a:t>
            </a:r>
            <a:r>
              <a:rPr b="0" dirty="0" err="1"/>
              <a:t>egulations</a:t>
            </a:r>
            <a:endParaRPr b="0" dirty="0"/>
          </a:p>
        </p:txBody>
      </p:sp>
      <p:sp>
        <p:nvSpPr>
          <p:cNvPr id="2" name="Footer Placeholder 4">
            <a:extLst>
              <a:ext uri="{FF2B5EF4-FFF2-40B4-BE49-F238E27FC236}">
                <a16:creationId xmlns:a16="http://schemas.microsoft.com/office/drawing/2014/main" id="{8B0E70D8-F656-93EC-8BC0-BA8012FF63D5}"/>
              </a:ext>
            </a:extLst>
          </p:cNvPr>
          <p:cNvSpPr txBox="1"/>
          <p:nvPr/>
        </p:nvSpPr>
        <p:spPr>
          <a:xfrm>
            <a:off x="514032" y="6453187"/>
            <a:ext cx="6820536"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34">
                                            <p:bg/>
                                          </p:spTgt>
                                        </p:tgtEl>
                                        <p:attrNameLst>
                                          <p:attrName>style.visibility</p:attrName>
                                        </p:attrNameLst>
                                      </p:cBhvr>
                                      <p:to>
                                        <p:strVal val="visible"/>
                                      </p:to>
                                    </p:set>
                                    <p:animEffect transition="in" filter="fade">
                                      <p:cBhvr>
                                        <p:cTn id="7" dur="500"/>
                                        <p:tgtEl>
                                          <p:spTgt spid="234">
                                            <p:bg/>
                                          </p:spTgt>
                                        </p:tgtEl>
                                      </p:cBhvr>
                                    </p:animEffect>
                                  </p:childTnLst>
                                </p:cTn>
                              </p:par>
                              <p:par>
                                <p:cTn id="8" presetID="10" presetClass="entr" presetSubtype="0" fill="hold" grpId="1" nodeType="withEffect">
                                  <p:stCondLst>
                                    <p:cond delay="0"/>
                                  </p:stCondLst>
                                  <p:iterate>
                                    <p:tmAbs val="0"/>
                                  </p:iterate>
                                  <p:childTnLst>
                                    <p:set>
                                      <p:cBhvr>
                                        <p:cTn id="9" fill="hold"/>
                                        <p:tgtEl>
                                          <p:spTgt spid="234">
                                            <p:txEl>
                                              <p:pRg st="0" end="0"/>
                                            </p:txEl>
                                          </p:spTgt>
                                        </p:tgtEl>
                                        <p:attrNameLst>
                                          <p:attrName>style.visibility</p:attrName>
                                        </p:attrNameLst>
                                      </p:cBhvr>
                                      <p:to>
                                        <p:strVal val="visible"/>
                                      </p:to>
                                    </p:set>
                                    <p:animEffect transition="in" filter="fade">
                                      <p:cBhvr>
                                        <p:cTn id="10" dur="500"/>
                                        <p:tgtEl>
                                          <p:spTgt spid="23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34">
                                            <p:txEl>
                                              <p:pRg st="1" end="1"/>
                                            </p:txEl>
                                          </p:spTgt>
                                        </p:tgtEl>
                                        <p:attrNameLst>
                                          <p:attrName>style.visibility</p:attrName>
                                        </p:attrNameLst>
                                      </p:cBhvr>
                                      <p:to>
                                        <p:strVal val="visible"/>
                                      </p:to>
                                    </p:set>
                                    <p:animEffect transition="in" filter="fade">
                                      <p:cBhvr>
                                        <p:cTn id="15" dur="500"/>
                                        <p:tgtEl>
                                          <p:spTgt spid="234">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1" nodeType="clickEffect">
                                  <p:stCondLst>
                                    <p:cond delay="0"/>
                                  </p:stCondLst>
                                  <p:iterate>
                                    <p:tmAbs val="0"/>
                                  </p:iterate>
                                  <p:childTnLst>
                                    <p:set>
                                      <p:cBhvr>
                                        <p:cTn id="19" fill="hold"/>
                                        <p:tgtEl>
                                          <p:spTgt spid="234">
                                            <p:txEl>
                                              <p:pRg st="2" end="2"/>
                                            </p:txEl>
                                          </p:spTgt>
                                        </p:tgtEl>
                                        <p:attrNameLst>
                                          <p:attrName>style.visibility</p:attrName>
                                        </p:attrNameLst>
                                      </p:cBhvr>
                                      <p:to>
                                        <p:strVal val="visible"/>
                                      </p:to>
                                    </p:set>
                                    <p:animEffect transition="in" filter="fade">
                                      <p:cBhvr>
                                        <p:cTn id="20" dur="500"/>
                                        <p:tgtEl>
                                          <p:spTgt spid="234">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1" nodeType="clickEffect">
                                  <p:stCondLst>
                                    <p:cond delay="0"/>
                                  </p:stCondLst>
                                  <p:iterate>
                                    <p:tmAbs val="0"/>
                                  </p:iterate>
                                  <p:childTnLst>
                                    <p:set>
                                      <p:cBhvr>
                                        <p:cTn id="24" fill="hold"/>
                                        <p:tgtEl>
                                          <p:spTgt spid="234">
                                            <p:txEl>
                                              <p:pRg st="3" end="3"/>
                                            </p:txEl>
                                          </p:spTgt>
                                        </p:tgtEl>
                                        <p:attrNameLst>
                                          <p:attrName>style.visibility</p:attrName>
                                        </p:attrNameLst>
                                      </p:cBhvr>
                                      <p:to>
                                        <p:strVal val="visible"/>
                                      </p:to>
                                    </p:set>
                                    <p:animEffect transition="in" filter="fade">
                                      <p:cBhvr>
                                        <p:cTn id="25" dur="500"/>
                                        <p:tgtEl>
                                          <p:spTgt spid="234">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1" nodeType="clickEffect">
                                  <p:stCondLst>
                                    <p:cond delay="0"/>
                                  </p:stCondLst>
                                  <p:iterate>
                                    <p:tmAbs val="0"/>
                                  </p:iterate>
                                  <p:childTnLst>
                                    <p:set>
                                      <p:cBhvr>
                                        <p:cTn id="29" fill="hold"/>
                                        <p:tgtEl>
                                          <p:spTgt spid="234">
                                            <p:txEl>
                                              <p:pRg st="4" end="4"/>
                                            </p:txEl>
                                          </p:spTgt>
                                        </p:tgtEl>
                                        <p:attrNameLst>
                                          <p:attrName>style.visibility</p:attrName>
                                        </p:attrNameLst>
                                      </p:cBhvr>
                                      <p:to>
                                        <p:strVal val="visible"/>
                                      </p:to>
                                    </p:set>
                                    <p:animEffect transition="in" filter="fade">
                                      <p:cBhvr>
                                        <p:cTn id="30" dur="500"/>
                                        <p:tgtEl>
                                          <p:spTgt spid="234">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1" nodeType="clickEffect">
                                  <p:stCondLst>
                                    <p:cond delay="0"/>
                                  </p:stCondLst>
                                  <p:iterate>
                                    <p:tmAbs val="0"/>
                                  </p:iterate>
                                  <p:childTnLst>
                                    <p:set>
                                      <p:cBhvr>
                                        <p:cTn id="34" fill="hold"/>
                                        <p:tgtEl>
                                          <p:spTgt spid="234">
                                            <p:txEl>
                                              <p:pRg st="5" end="5"/>
                                            </p:txEl>
                                          </p:spTgt>
                                        </p:tgtEl>
                                        <p:attrNameLst>
                                          <p:attrName>style.visibility</p:attrName>
                                        </p:attrNameLst>
                                      </p:cBhvr>
                                      <p:to>
                                        <p:strVal val="visible"/>
                                      </p:to>
                                    </p:set>
                                    <p:animEffect transition="in" filter="fade">
                                      <p:cBhvr>
                                        <p:cTn id="35" dur="500"/>
                                        <p:tgtEl>
                                          <p:spTgt spid="23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1" build="p"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Title 1"/>
          <p:cNvSpPr txBox="1">
            <a:spLocks noGrp="1"/>
          </p:cNvSpPr>
          <p:nvPr>
            <p:ph type="title"/>
          </p:nvPr>
        </p:nvSpPr>
        <p:spPr>
          <a:xfrm>
            <a:off x="457200" y="1195200"/>
            <a:ext cx="8229600" cy="864000"/>
          </a:xfrm>
          <a:prstGeom prst="rect">
            <a:avLst/>
          </a:prstGeom>
        </p:spPr>
        <p:txBody>
          <a:bodyPr/>
          <a:lstStyle/>
          <a:p>
            <a:r>
              <a:t>What do they cover?</a:t>
            </a:r>
          </a:p>
        </p:txBody>
      </p:sp>
      <p:sp>
        <p:nvSpPr>
          <p:cNvPr id="238" name="Content Placeholder 2"/>
          <p:cNvSpPr txBox="1">
            <a:spLocks noGrp="1"/>
          </p:cNvSpPr>
          <p:nvPr>
            <p:ph type="body" idx="1"/>
          </p:nvPr>
        </p:nvSpPr>
        <p:spPr>
          <a:xfrm>
            <a:off x="539552" y="2196000"/>
            <a:ext cx="8136136" cy="3878437"/>
          </a:xfrm>
          <a:prstGeom prst="rect">
            <a:avLst/>
          </a:prstGeom>
        </p:spPr>
        <p:txBody>
          <a:bodyPr/>
          <a:lstStyle/>
          <a:p>
            <a:pPr indent="-342000">
              <a:buFont typeface="Arial" panose="020B0604020202020204" pitchFamily="34" charset="0"/>
              <a:buChar char="•"/>
            </a:pPr>
            <a:r>
              <a:rPr dirty="0"/>
              <a:t>WEEE covers most products that have a plug or battery.</a:t>
            </a:r>
          </a:p>
          <a:p>
            <a:pPr indent="-342000">
              <a:buFont typeface="Arial" panose="020B0604020202020204" pitchFamily="34" charset="0"/>
              <a:buChar char="•"/>
            </a:pPr>
            <a:r>
              <a:rPr dirty="0"/>
              <a:t>This includes…</a:t>
            </a:r>
          </a:p>
          <a:p>
            <a:pPr lvl="1" indent="-342000">
              <a:buFont typeface="Arial" panose="020B0604020202020204" pitchFamily="34" charset="0"/>
              <a:buChar char="•"/>
            </a:pPr>
            <a:r>
              <a:rPr dirty="0"/>
              <a:t>personal computers</a:t>
            </a:r>
          </a:p>
          <a:p>
            <a:pPr lvl="1" indent="-342000">
              <a:buFont typeface="Arial" panose="020B0604020202020204" pitchFamily="34" charset="0"/>
              <a:buChar char="•"/>
            </a:pPr>
            <a:r>
              <a:rPr dirty="0"/>
              <a:t>laptops</a:t>
            </a:r>
          </a:p>
          <a:p>
            <a:pPr lvl="1" indent="-342000">
              <a:buFont typeface="Arial" panose="020B0604020202020204" pitchFamily="34" charset="0"/>
              <a:buChar char="•"/>
            </a:pPr>
            <a:r>
              <a:rPr dirty="0"/>
              <a:t>scanners</a:t>
            </a:r>
          </a:p>
          <a:p>
            <a:pPr lvl="1" indent="-342000">
              <a:buFont typeface="Arial" panose="020B0604020202020204" pitchFamily="34" charset="0"/>
              <a:buChar char="•"/>
            </a:pPr>
            <a:r>
              <a:rPr dirty="0"/>
              <a:t>tablets</a:t>
            </a:r>
          </a:p>
          <a:p>
            <a:pPr lvl="1" indent="-342000">
              <a:buFont typeface="Arial" panose="020B0604020202020204" pitchFamily="34" charset="0"/>
              <a:buChar char="•"/>
            </a:pPr>
            <a:r>
              <a:rPr dirty="0"/>
              <a:t>smartphones</a:t>
            </a:r>
          </a:p>
          <a:p>
            <a:pPr lvl="1" indent="-342000">
              <a:buFont typeface="Arial" panose="020B0604020202020204" pitchFamily="34" charset="0"/>
              <a:buChar char="•"/>
            </a:pPr>
            <a:r>
              <a:rPr dirty="0"/>
              <a:t>games consoles.</a:t>
            </a:r>
          </a:p>
        </p:txBody>
      </p:sp>
      <p:sp>
        <p:nvSpPr>
          <p:cNvPr id="2" name="Footer Placeholder 4">
            <a:extLst>
              <a:ext uri="{FF2B5EF4-FFF2-40B4-BE49-F238E27FC236}">
                <a16:creationId xmlns:a16="http://schemas.microsoft.com/office/drawing/2014/main" id="{1D026B67-7502-4F20-618A-20C4BBF59715}"/>
              </a:ext>
            </a:extLst>
          </p:cNvPr>
          <p:cNvSpPr txBox="1"/>
          <p:nvPr/>
        </p:nvSpPr>
        <p:spPr>
          <a:xfrm>
            <a:off x="514032" y="6453187"/>
            <a:ext cx="6820536"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38">
                                            <p:bg/>
                                          </p:spTgt>
                                        </p:tgtEl>
                                        <p:attrNameLst>
                                          <p:attrName>style.visibility</p:attrName>
                                        </p:attrNameLst>
                                      </p:cBhvr>
                                      <p:to>
                                        <p:strVal val="visible"/>
                                      </p:to>
                                    </p:set>
                                    <p:animEffect transition="in" filter="fade">
                                      <p:cBhvr>
                                        <p:cTn id="7" dur="500"/>
                                        <p:tgtEl>
                                          <p:spTgt spid="238">
                                            <p:bg/>
                                          </p:spTgt>
                                        </p:tgtEl>
                                      </p:cBhvr>
                                    </p:animEffect>
                                  </p:childTnLst>
                                </p:cTn>
                              </p:par>
                              <p:par>
                                <p:cTn id="8" presetID="10" presetClass="entr" presetSubtype="0" fill="hold" grpId="1" nodeType="withEffect">
                                  <p:stCondLst>
                                    <p:cond delay="0"/>
                                  </p:stCondLst>
                                  <p:iterate>
                                    <p:tmAbs val="0"/>
                                  </p:iterate>
                                  <p:childTnLst>
                                    <p:set>
                                      <p:cBhvr>
                                        <p:cTn id="9" fill="hold"/>
                                        <p:tgtEl>
                                          <p:spTgt spid="238">
                                            <p:txEl>
                                              <p:pRg st="0" end="0"/>
                                            </p:txEl>
                                          </p:spTgt>
                                        </p:tgtEl>
                                        <p:attrNameLst>
                                          <p:attrName>style.visibility</p:attrName>
                                        </p:attrNameLst>
                                      </p:cBhvr>
                                      <p:to>
                                        <p:strVal val="visible"/>
                                      </p:to>
                                    </p:set>
                                    <p:animEffect transition="in" filter="fade">
                                      <p:cBhvr>
                                        <p:cTn id="10" dur="500"/>
                                        <p:tgtEl>
                                          <p:spTgt spid="23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38">
                                            <p:txEl>
                                              <p:pRg st="1" end="1"/>
                                            </p:txEl>
                                          </p:spTgt>
                                        </p:tgtEl>
                                        <p:attrNameLst>
                                          <p:attrName>style.visibility</p:attrName>
                                        </p:attrNameLst>
                                      </p:cBhvr>
                                      <p:to>
                                        <p:strVal val="visible"/>
                                      </p:to>
                                    </p:set>
                                    <p:animEffect transition="in" filter="fade">
                                      <p:cBhvr>
                                        <p:cTn id="15" dur="500"/>
                                        <p:tgtEl>
                                          <p:spTgt spid="238">
                                            <p:txEl>
                                              <p:pRg st="1" end="1"/>
                                            </p:txEl>
                                          </p:spTgt>
                                        </p:tgtEl>
                                      </p:cBhvr>
                                    </p:animEffect>
                                  </p:childTnLst>
                                </p:cTn>
                              </p:par>
                              <p:par>
                                <p:cTn id="16" presetID="10" presetClass="entr" presetSubtype="0" fill="hold" grpId="1" nodeType="withEffect">
                                  <p:stCondLst>
                                    <p:cond delay="0"/>
                                  </p:stCondLst>
                                  <p:iterate>
                                    <p:tmAbs val="0"/>
                                  </p:iterate>
                                  <p:childTnLst>
                                    <p:set>
                                      <p:cBhvr>
                                        <p:cTn id="17" fill="hold"/>
                                        <p:tgtEl>
                                          <p:spTgt spid="238">
                                            <p:txEl>
                                              <p:pRg st="2" end="2"/>
                                            </p:txEl>
                                          </p:spTgt>
                                        </p:tgtEl>
                                        <p:attrNameLst>
                                          <p:attrName>style.visibility</p:attrName>
                                        </p:attrNameLst>
                                      </p:cBhvr>
                                      <p:to>
                                        <p:strVal val="visible"/>
                                      </p:to>
                                    </p:set>
                                    <p:animEffect transition="in" filter="fade">
                                      <p:cBhvr>
                                        <p:cTn id="18" dur="500"/>
                                        <p:tgtEl>
                                          <p:spTgt spid="238">
                                            <p:txEl>
                                              <p:pRg st="2" end="2"/>
                                            </p:txEl>
                                          </p:spTgt>
                                        </p:tgtEl>
                                      </p:cBhvr>
                                    </p:animEffect>
                                  </p:childTnLst>
                                </p:cTn>
                              </p:par>
                              <p:par>
                                <p:cTn id="19" presetID="10" presetClass="entr" presetSubtype="0" fill="hold" grpId="1" nodeType="withEffect">
                                  <p:stCondLst>
                                    <p:cond delay="0"/>
                                  </p:stCondLst>
                                  <p:iterate>
                                    <p:tmAbs val="0"/>
                                  </p:iterate>
                                  <p:childTnLst>
                                    <p:set>
                                      <p:cBhvr>
                                        <p:cTn id="20" fill="hold"/>
                                        <p:tgtEl>
                                          <p:spTgt spid="238">
                                            <p:txEl>
                                              <p:pRg st="3" end="3"/>
                                            </p:txEl>
                                          </p:spTgt>
                                        </p:tgtEl>
                                        <p:attrNameLst>
                                          <p:attrName>style.visibility</p:attrName>
                                        </p:attrNameLst>
                                      </p:cBhvr>
                                      <p:to>
                                        <p:strVal val="visible"/>
                                      </p:to>
                                    </p:set>
                                    <p:animEffect transition="in" filter="fade">
                                      <p:cBhvr>
                                        <p:cTn id="21" dur="500"/>
                                        <p:tgtEl>
                                          <p:spTgt spid="238">
                                            <p:txEl>
                                              <p:pRg st="3" end="3"/>
                                            </p:txEl>
                                          </p:spTgt>
                                        </p:tgtEl>
                                      </p:cBhvr>
                                    </p:animEffect>
                                  </p:childTnLst>
                                </p:cTn>
                              </p:par>
                              <p:par>
                                <p:cTn id="22" presetID="10" presetClass="entr" presetSubtype="0" fill="hold" grpId="1" nodeType="withEffect">
                                  <p:stCondLst>
                                    <p:cond delay="0"/>
                                  </p:stCondLst>
                                  <p:iterate>
                                    <p:tmAbs val="0"/>
                                  </p:iterate>
                                  <p:childTnLst>
                                    <p:set>
                                      <p:cBhvr>
                                        <p:cTn id="23" fill="hold"/>
                                        <p:tgtEl>
                                          <p:spTgt spid="238">
                                            <p:txEl>
                                              <p:pRg st="4" end="4"/>
                                            </p:txEl>
                                          </p:spTgt>
                                        </p:tgtEl>
                                        <p:attrNameLst>
                                          <p:attrName>style.visibility</p:attrName>
                                        </p:attrNameLst>
                                      </p:cBhvr>
                                      <p:to>
                                        <p:strVal val="visible"/>
                                      </p:to>
                                    </p:set>
                                    <p:animEffect transition="in" filter="fade">
                                      <p:cBhvr>
                                        <p:cTn id="24" dur="500"/>
                                        <p:tgtEl>
                                          <p:spTgt spid="238">
                                            <p:txEl>
                                              <p:pRg st="4" end="4"/>
                                            </p:txEl>
                                          </p:spTgt>
                                        </p:tgtEl>
                                      </p:cBhvr>
                                    </p:animEffect>
                                  </p:childTnLst>
                                </p:cTn>
                              </p:par>
                              <p:par>
                                <p:cTn id="25" presetID="10" presetClass="entr" presetSubtype="0" fill="hold" grpId="1" nodeType="withEffect">
                                  <p:stCondLst>
                                    <p:cond delay="0"/>
                                  </p:stCondLst>
                                  <p:iterate>
                                    <p:tmAbs val="0"/>
                                  </p:iterate>
                                  <p:childTnLst>
                                    <p:set>
                                      <p:cBhvr>
                                        <p:cTn id="26" fill="hold"/>
                                        <p:tgtEl>
                                          <p:spTgt spid="238">
                                            <p:txEl>
                                              <p:pRg st="5" end="5"/>
                                            </p:txEl>
                                          </p:spTgt>
                                        </p:tgtEl>
                                        <p:attrNameLst>
                                          <p:attrName>style.visibility</p:attrName>
                                        </p:attrNameLst>
                                      </p:cBhvr>
                                      <p:to>
                                        <p:strVal val="visible"/>
                                      </p:to>
                                    </p:set>
                                    <p:animEffect transition="in" filter="fade">
                                      <p:cBhvr>
                                        <p:cTn id="27" dur="500"/>
                                        <p:tgtEl>
                                          <p:spTgt spid="238">
                                            <p:txEl>
                                              <p:pRg st="5" end="5"/>
                                            </p:txEl>
                                          </p:spTgt>
                                        </p:tgtEl>
                                      </p:cBhvr>
                                    </p:animEffect>
                                  </p:childTnLst>
                                </p:cTn>
                              </p:par>
                              <p:par>
                                <p:cTn id="28" presetID="10" presetClass="entr" presetSubtype="0" fill="hold" grpId="1" nodeType="withEffect">
                                  <p:stCondLst>
                                    <p:cond delay="0"/>
                                  </p:stCondLst>
                                  <p:iterate>
                                    <p:tmAbs val="0"/>
                                  </p:iterate>
                                  <p:childTnLst>
                                    <p:set>
                                      <p:cBhvr>
                                        <p:cTn id="29" fill="hold"/>
                                        <p:tgtEl>
                                          <p:spTgt spid="238">
                                            <p:txEl>
                                              <p:pRg st="6" end="6"/>
                                            </p:txEl>
                                          </p:spTgt>
                                        </p:tgtEl>
                                        <p:attrNameLst>
                                          <p:attrName>style.visibility</p:attrName>
                                        </p:attrNameLst>
                                      </p:cBhvr>
                                      <p:to>
                                        <p:strVal val="visible"/>
                                      </p:to>
                                    </p:set>
                                    <p:animEffect transition="in" filter="fade">
                                      <p:cBhvr>
                                        <p:cTn id="30" dur="500"/>
                                        <p:tgtEl>
                                          <p:spTgt spid="238">
                                            <p:txEl>
                                              <p:pRg st="6" end="6"/>
                                            </p:txEl>
                                          </p:spTgt>
                                        </p:tgtEl>
                                      </p:cBhvr>
                                    </p:animEffect>
                                  </p:childTnLst>
                                </p:cTn>
                              </p:par>
                              <p:par>
                                <p:cTn id="31" presetID="10" presetClass="entr" presetSubtype="0" fill="hold" grpId="1" nodeType="withEffect">
                                  <p:stCondLst>
                                    <p:cond delay="0"/>
                                  </p:stCondLst>
                                  <p:iterate>
                                    <p:tmAbs val="0"/>
                                  </p:iterate>
                                  <p:childTnLst>
                                    <p:set>
                                      <p:cBhvr>
                                        <p:cTn id="32" fill="hold"/>
                                        <p:tgtEl>
                                          <p:spTgt spid="238">
                                            <p:txEl>
                                              <p:pRg st="7" end="7"/>
                                            </p:txEl>
                                          </p:spTgt>
                                        </p:tgtEl>
                                        <p:attrNameLst>
                                          <p:attrName>style.visibility</p:attrName>
                                        </p:attrNameLst>
                                      </p:cBhvr>
                                      <p:to>
                                        <p:strVal val="visible"/>
                                      </p:to>
                                    </p:set>
                                    <p:animEffect transition="in" filter="fade">
                                      <p:cBhvr>
                                        <p:cTn id="33" dur="500"/>
                                        <p:tgtEl>
                                          <p:spTgt spid="23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 grpId="1" build="p"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Title 1"/>
          <p:cNvSpPr txBox="1">
            <a:spLocks noGrp="1"/>
          </p:cNvSpPr>
          <p:nvPr>
            <p:ph type="title"/>
          </p:nvPr>
        </p:nvSpPr>
        <p:spPr>
          <a:xfrm>
            <a:off x="468312" y="1421884"/>
            <a:ext cx="8229601" cy="864001"/>
          </a:xfrm>
          <a:prstGeom prst="rect">
            <a:avLst/>
          </a:prstGeom>
        </p:spPr>
        <p:txBody>
          <a:bodyPr/>
          <a:lstStyle>
            <a:lvl1pPr defTabSz="832104">
              <a:defRPr sz="4004"/>
            </a:lvl1pPr>
          </a:lstStyle>
          <a:p>
            <a:r>
              <a:t>Why do we need the regulations?</a:t>
            </a:r>
          </a:p>
        </p:txBody>
      </p:sp>
      <p:sp>
        <p:nvSpPr>
          <p:cNvPr id="242" name="Content Placeholder 2"/>
          <p:cNvSpPr txBox="1">
            <a:spLocks noGrp="1"/>
          </p:cNvSpPr>
          <p:nvPr>
            <p:ph type="body" sz="half" idx="1"/>
          </p:nvPr>
        </p:nvSpPr>
        <p:spPr>
          <a:xfrm>
            <a:off x="514032" y="2666122"/>
            <a:ext cx="8207376" cy="3033202"/>
          </a:xfrm>
          <a:prstGeom prst="rect">
            <a:avLst/>
          </a:prstGeom>
        </p:spPr>
        <p:txBody>
          <a:bodyPr/>
          <a:lstStyle/>
          <a:p>
            <a:pPr indent="-342000">
              <a:buFont typeface="Arial" panose="020B0604020202020204" pitchFamily="34" charset="0"/>
              <a:buChar char="•"/>
            </a:pPr>
            <a:r>
              <a:rPr dirty="0"/>
              <a:t>Electronic products contain:</a:t>
            </a:r>
          </a:p>
          <a:p>
            <a:pPr lvl="1" indent="-342000">
              <a:buFont typeface="Arial" panose="020B0604020202020204" pitchFamily="34" charset="0"/>
              <a:buChar char="•"/>
            </a:pPr>
            <a:r>
              <a:rPr dirty="0"/>
              <a:t>arsenic</a:t>
            </a:r>
          </a:p>
          <a:p>
            <a:pPr lvl="1" indent="-342000">
              <a:buFont typeface="Arial" panose="020B0604020202020204" pitchFamily="34" charset="0"/>
              <a:buChar char="•"/>
            </a:pPr>
            <a:r>
              <a:rPr dirty="0"/>
              <a:t>cadmium</a:t>
            </a:r>
          </a:p>
          <a:p>
            <a:pPr lvl="1" indent="-342000">
              <a:buFont typeface="Arial" panose="020B0604020202020204" pitchFamily="34" charset="0"/>
              <a:buChar char="•"/>
            </a:pPr>
            <a:r>
              <a:rPr dirty="0"/>
              <a:t>lead</a:t>
            </a:r>
          </a:p>
          <a:p>
            <a:pPr lvl="1" indent="-342000">
              <a:buFont typeface="Arial" panose="020B0604020202020204" pitchFamily="34" charset="0"/>
              <a:buChar char="•"/>
            </a:pPr>
            <a:r>
              <a:rPr dirty="0"/>
              <a:t>mercury</a:t>
            </a:r>
          </a:p>
          <a:p>
            <a:pPr lvl="1" indent="-342000">
              <a:buFont typeface="Arial" panose="020B0604020202020204" pitchFamily="34" charset="0"/>
              <a:buChar char="•"/>
            </a:pPr>
            <a:r>
              <a:rPr dirty="0"/>
              <a:t>copper.</a:t>
            </a:r>
          </a:p>
        </p:txBody>
      </p:sp>
      <p:sp>
        <p:nvSpPr>
          <p:cNvPr id="2" name="Footer Placeholder 4">
            <a:extLst>
              <a:ext uri="{FF2B5EF4-FFF2-40B4-BE49-F238E27FC236}">
                <a16:creationId xmlns:a16="http://schemas.microsoft.com/office/drawing/2014/main" id="{DD366BE5-C5A5-E9B2-CF93-D42A26FD8D40}"/>
              </a:ext>
            </a:extLst>
          </p:cNvPr>
          <p:cNvSpPr txBox="1"/>
          <p:nvPr/>
        </p:nvSpPr>
        <p:spPr>
          <a:xfrm>
            <a:off x="514032" y="6453187"/>
            <a:ext cx="6820536"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42">
                                            <p:bg/>
                                          </p:spTgt>
                                        </p:tgtEl>
                                        <p:attrNameLst>
                                          <p:attrName>style.visibility</p:attrName>
                                        </p:attrNameLst>
                                      </p:cBhvr>
                                      <p:to>
                                        <p:strVal val="visible"/>
                                      </p:to>
                                    </p:set>
                                    <p:animEffect transition="in" filter="fade">
                                      <p:cBhvr>
                                        <p:cTn id="7" dur="500"/>
                                        <p:tgtEl>
                                          <p:spTgt spid="242">
                                            <p:bg/>
                                          </p:spTgt>
                                        </p:tgtEl>
                                      </p:cBhvr>
                                    </p:animEffect>
                                  </p:childTnLst>
                                </p:cTn>
                              </p:par>
                              <p:par>
                                <p:cTn id="8" presetID="10" presetClass="entr" presetSubtype="0" fill="hold" grpId="1" nodeType="withEffect">
                                  <p:stCondLst>
                                    <p:cond delay="0"/>
                                  </p:stCondLst>
                                  <p:iterate>
                                    <p:tmAbs val="0"/>
                                  </p:iterate>
                                  <p:childTnLst>
                                    <p:set>
                                      <p:cBhvr>
                                        <p:cTn id="9" fill="hold"/>
                                        <p:tgtEl>
                                          <p:spTgt spid="242">
                                            <p:txEl>
                                              <p:pRg st="0" end="0"/>
                                            </p:txEl>
                                          </p:spTgt>
                                        </p:tgtEl>
                                        <p:attrNameLst>
                                          <p:attrName>style.visibility</p:attrName>
                                        </p:attrNameLst>
                                      </p:cBhvr>
                                      <p:to>
                                        <p:strVal val="visible"/>
                                      </p:to>
                                    </p:set>
                                    <p:animEffect transition="in" filter="fade">
                                      <p:cBhvr>
                                        <p:cTn id="10" dur="500"/>
                                        <p:tgtEl>
                                          <p:spTgt spid="242">
                                            <p:txEl>
                                              <p:pRg st="0" end="0"/>
                                            </p:txEl>
                                          </p:spTgt>
                                        </p:tgtEl>
                                      </p:cBhvr>
                                    </p:animEffect>
                                  </p:childTnLst>
                                </p:cTn>
                              </p:par>
                              <p:par>
                                <p:cTn id="11" presetID="10" presetClass="entr" presetSubtype="0" fill="hold" grpId="1" nodeType="withEffect">
                                  <p:stCondLst>
                                    <p:cond delay="0"/>
                                  </p:stCondLst>
                                  <p:iterate>
                                    <p:tmAbs val="0"/>
                                  </p:iterate>
                                  <p:childTnLst>
                                    <p:set>
                                      <p:cBhvr>
                                        <p:cTn id="12" fill="hold"/>
                                        <p:tgtEl>
                                          <p:spTgt spid="242">
                                            <p:txEl>
                                              <p:pRg st="1" end="1"/>
                                            </p:txEl>
                                          </p:spTgt>
                                        </p:tgtEl>
                                        <p:attrNameLst>
                                          <p:attrName>style.visibility</p:attrName>
                                        </p:attrNameLst>
                                      </p:cBhvr>
                                      <p:to>
                                        <p:strVal val="visible"/>
                                      </p:to>
                                    </p:set>
                                    <p:animEffect transition="in" filter="fade">
                                      <p:cBhvr>
                                        <p:cTn id="13" dur="500"/>
                                        <p:tgtEl>
                                          <p:spTgt spid="242">
                                            <p:txEl>
                                              <p:pRg st="1" end="1"/>
                                            </p:txEl>
                                          </p:spTgt>
                                        </p:tgtEl>
                                      </p:cBhvr>
                                    </p:animEffect>
                                  </p:childTnLst>
                                </p:cTn>
                              </p:par>
                              <p:par>
                                <p:cTn id="14" presetID="10" presetClass="entr" presetSubtype="0" fill="hold" grpId="1" nodeType="withEffect">
                                  <p:stCondLst>
                                    <p:cond delay="0"/>
                                  </p:stCondLst>
                                  <p:iterate>
                                    <p:tmAbs val="0"/>
                                  </p:iterate>
                                  <p:childTnLst>
                                    <p:set>
                                      <p:cBhvr>
                                        <p:cTn id="15" fill="hold"/>
                                        <p:tgtEl>
                                          <p:spTgt spid="242">
                                            <p:txEl>
                                              <p:pRg st="2" end="2"/>
                                            </p:txEl>
                                          </p:spTgt>
                                        </p:tgtEl>
                                        <p:attrNameLst>
                                          <p:attrName>style.visibility</p:attrName>
                                        </p:attrNameLst>
                                      </p:cBhvr>
                                      <p:to>
                                        <p:strVal val="visible"/>
                                      </p:to>
                                    </p:set>
                                    <p:animEffect transition="in" filter="fade">
                                      <p:cBhvr>
                                        <p:cTn id="16" dur="500"/>
                                        <p:tgtEl>
                                          <p:spTgt spid="242">
                                            <p:txEl>
                                              <p:pRg st="2" end="2"/>
                                            </p:txEl>
                                          </p:spTgt>
                                        </p:tgtEl>
                                      </p:cBhvr>
                                    </p:animEffect>
                                  </p:childTnLst>
                                </p:cTn>
                              </p:par>
                              <p:par>
                                <p:cTn id="17" presetID="10" presetClass="entr" presetSubtype="0" fill="hold" grpId="1" nodeType="withEffect">
                                  <p:stCondLst>
                                    <p:cond delay="0"/>
                                  </p:stCondLst>
                                  <p:iterate>
                                    <p:tmAbs val="0"/>
                                  </p:iterate>
                                  <p:childTnLst>
                                    <p:set>
                                      <p:cBhvr>
                                        <p:cTn id="18" fill="hold"/>
                                        <p:tgtEl>
                                          <p:spTgt spid="242">
                                            <p:txEl>
                                              <p:pRg st="3" end="3"/>
                                            </p:txEl>
                                          </p:spTgt>
                                        </p:tgtEl>
                                        <p:attrNameLst>
                                          <p:attrName>style.visibility</p:attrName>
                                        </p:attrNameLst>
                                      </p:cBhvr>
                                      <p:to>
                                        <p:strVal val="visible"/>
                                      </p:to>
                                    </p:set>
                                    <p:animEffect transition="in" filter="fade">
                                      <p:cBhvr>
                                        <p:cTn id="19" dur="500"/>
                                        <p:tgtEl>
                                          <p:spTgt spid="242">
                                            <p:txEl>
                                              <p:pRg st="3" end="3"/>
                                            </p:txEl>
                                          </p:spTgt>
                                        </p:tgtEl>
                                      </p:cBhvr>
                                    </p:animEffect>
                                  </p:childTnLst>
                                </p:cTn>
                              </p:par>
                              <p:par>
                                <p:cTn id="20" presetID="10" presetClass="entr" presetSubtype="0" fill="hold" grpId="1" nodeType="withEffect">
                                  <p:stCondLst>
                                    <p:cond delay="0"/>
                                  </p:stCondLst>
                                  <p:iterate>
                                    <p:tmAbs val="0"/>
                                  </p:iterate>
                                  <p:childTnLst>
                                    <p:set>
                                      <p:cBhvr>
                                        <p:cTn id="21" fill="hold"/>
                                        <p:tgtEl>
                                          <p:spTgt spid="242">
                                            <p:txEl>
                                              <p:pRg st="4" end="4"/>
                                            </p:txEl>
                                          </p:spTgt>
                                        </p:tgtEl>
                                        <p:attrNameLst>
                                          <p:attrName>style.visibility</p:attrName>
                                        </p:attrNameLst>
                                      </p:cBhvr>
                                      <p:to>
                                        <p:strVal val="visible"/>
                                      </p:to>
                                    </p:set>
                                    <p:animEffect transition="in" filter="fade">
                                      <p:cBhvr>
                                        <p:cTn id="22" dur="500"/>
                                        <p:tgtEl>
                                          <p:spTgt spid="242">
                                            <p:txEl>
                                              <p:pRg st="4" end="4"/>
                                            </p:txEl>
                                          </p:spTgt>
                                        </p:tgtEl>
                                      </p:cBhvr>
                                    </p:animEffect>
                                  </p:childTnLst>
                                </p:cTn>
                              </p:par>
                              <p:par>
                                <p:cTn id="23" presetID="10" presetClass="entr" presetSubtype="0" fill="hold" grpId="1" nodeType="withEffect">
                                  <p:stCondLst>
                                    <p:cond delay="0"/>
                                  </p:stCondLst>
                                  <p:iterate>
                                    <p:tmAbs val="0"/>
                                  </p:iterate>
                                  <p:childTnLst>
                                    <p:set>
                                      <p:cBhvr>
                                        <p:cTn id="24" fill="hold"/>
                                        <p:tgtEl>
                                          <p:spTgt spid="242">
                                            <p:txEl>
                                              <p:pRg st="5" end="5"/>
                                            </p:txEl>
                                          </p:spTgt>
                                        </p:tgtEl>
                                        <p:attrNameLst>
                                          <p:attrName>style.visibility</p:attrName>
                                        </p:attrNameLst>
                                      </p:cBhvr>
                                      <p:to>
                                        <p:strVal val="visible"/>
                                      </p:to>
                                    </p:set>
                                    <p:animEffect transition="in" filter="fade">
                                      <p:cBhvr>
                                        <p:cTn id="25" dur="500"/>
                                        <p:tgtEl>
                                          <p:spTgt spid="24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1" build="p"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Title 1"/>
          <p:cNvSpPr txBox="1">
            <a:spLocks noGrp="1"/>
          </p:cNvSpPr>
          <p:nvPr>
            <p:ph type="title"/>
          </p:nvPr>
        </p:nvSpPr>
        <p:spPr>
          <a:xfrm>
            <a:off x="457200" y="1195200"/>
            <a:ext cx="8229600" cy="864000"/>
          </a:xfrm>
          <a:prstGeom prst="rect">
            <a:avLst/>
          </a:prstGeom>
        </p:spPr>
        <p:txBody>
          <a:bodyPr/>
          <a:lstStyle/>
          <a:p>
            <a:r>
              <a:t>Disposing of products</a:t>
            </a:r>
          </a:p>
        </p:txBody>
      </p:sp>
      <p:sp>
        <p:nvSpPr>
          <p:cNvPr id="248" name="Content Placeholder 2"/>
          <p:cNvSpPr txBox="1">
            <a:spLocks noGrp="1"/>
          </p:cNvSpPr>
          <p:nvPr>
            <p:ph type="body" idx="1"/>
          </p:nvPr>
        </p:nvSpPr>
        <p:spPr>
          <a:xfrm>
            <a:off x="514032" y="2574749"/>
            <a:ext cx="7791399" cy="3878438"/>
          </a:xfrm>
          <a:prstGeom prst="rect">
            <a:avLst/>
          </a:prstGeom>
        </p:spPr>
        <p:txBody>
          <a:bodyPr/>
          <a:lstStyle/>
          <a:p>
            <a:pPr indent="-342000">
              <a:spcBef>
                <a:spcPts val="1200"/>
              </a:spcBef>
              <a:buFont typeface="Arial" panose="020B0604020202020204" pitchFamily="34" charset="0"/>
              <a:buChar char="•"/>
            </a:pPr>
            <a:r>
              <a:rPr dirty="0"/>
              <a:t>Products </a:t>
            </a:r>
            <a:r>
              <a:rPr b="1" dirty="0"/>
              <a:t>must be recycled</a:t>
            </a:r>
            <a:r>
              <a:rPr dirty="0"/>
              <a:t>, not treated as waste:</a:t>
            </a:r>
          </a:p>
          <a:p>
            <a:pPr lvl="1" indent="-342000">
              <a:spcBef>
                <a:spcPts val="1200"/>
              </a:spcBef>
              <a:buFont typeface="Arial" panose="020B0604020202020204" pitchFamily="34" charset="0"/>
              <a:buChar char="•"/>
            </a:pPr>
            <a:r>
              <a:rPr dirty="0"/>
              <a:t>sent to designated collection facilities (DCFs)</a:t>
            </a:r>
          </a:p>
          <a:p>
            <a:pPr lvl="2" indent="-342000">
              <a:spcBef>
                <a:spcPts val="1200"/>
              </a:spcBef>
              <a:buFont typeface="Arial" panose="020B0604020202020204" pitchFamily="34" charset="0"/>
              <a:buChar char="•"/>
            </a:pPr>
            <a:r>
              <a:rPr dirty="0"/>
              <a:t>often located at household waste recycling </a:t>
            </a:r>
            <a:r>
              <a:rPr dirty="0" err="1"/>
              <a:t>centres</a:t>
            </a:r>
            <a:r>
              <a:rPr dirty="0"/>
              <a:t> (HWRCs)</a:t>
            </a:r>
          </a:p>
          <a:p>
            <a:pPr lvl="1" indent="-342000">
              <a:spcBef>
                <a:spcPts val="1200"/>
              </a:spcBef>
              <a:buFont typeface="Arial" panose="020B0604020202020204" pitchFamily="34" charset="0"/>
              <a:buChar char="•"/>
            </a:pPr>
            <a:r>
              <a:rPr dirty="0"/>
              <a:t>sent to approved </a:t>
            </a:r>
            <a:r>
              <a:rPr dirty="0" err="1"/>
              <a:t>authorised</a:t>
            </a:r>
            <a:r>
              <a:rPr dirty="0"/>
              <a:t> treatment facilities (AATFs) for recycling.</a:t>
            </a:r>
          </a:p>
        </p:txBody>
      </p:sp>
      <p:sp>
        <p:nvSpPr>
          <p:cNvPr id="2" name="Footer Placeholder 4">
            <a:extLst>
              <a:ext uri="{FF2B5EF4-FFF2-40B4-BE49-F238E27FC236}">
                <a16:creationId xmlns:a16="http://schemas.microsoft.com/office/drawing/2014/main" id="{8922CF75-09DE-F376-8F61-0F39D1E589F4}"/>
              </a:ext>
            </a:extLst>
          </p:cNvPr>
          <p:cNvSpPr txBox="1"/>
          <p:nvPr/>
        </p:nvSpPr>
        <p:spPr>
          <a:xfrm>
            <a:off x="514032" y="6453187"/>
            <a:ext cx="6820536"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48">
                                            <p:bg/>
                                          </p:spTgt>
                                        </p:tgtEl>
                                        <p:attrNameLst>
                                          <p:attrName>style.visibility</p:attrName>
                                        </p:attrNameLst>
                                      </p:cBhvr>
                                      <p:to>
                                        <p:strVal val="visible"/>
                                      </p:to>
                                    </p:set>
                                    <p:animEffect transition="in" filter="fade">
                                      <p:cBhvr>
                                        <p:cTn id="7" dur="500"/>
                                        <p:tgtEl>
                                          <p:spTgt spid="248">
                                            <p:bg/>
                                          </p:spTgt>
                                        </p:tgtEl>
                                      </p:cBhvr>
                                    </p:animEffect>
                                  </p:childTnLst>
                                </p:cTn>
                              </p:par>
                              <p:par>
                                <p:cTn id="8" presetID="10" presetClass="entr" presetSubtype="0" fill="hold" grpId="1" nodeType="withEffect">
                                  <p:stCondLst>
                                    <p:cond delay="0"/>
                                  </p:stCondLst>
                                  <p:iterate>
                                    <p:tmAbs val="0"/>
                                  </p:iterate>
                                  <p:childTnLst>
                                    <p:set>
                                      <p:cBhvr>
                                        <p:cTn id="9" fill="hold"/>
                                        <p:tgtEl>
                                          <p:spTgt spid="248">
                                            <p:txEl>
                                              <p:pRg st="0" end="0"/>
                                            </p:txEl>
                                          </p:spTgt>
                                        </p:tgtEl>
                                        <p:attrNameLst>
                                          <p:attrName>style.visibility</p:attrName>
                                        </p:attrNameLst>
                                      </p:cBhvr>
                                      <p:to>
                                        <p:strVal val="visible"/>
                                      </p:to>
                                    </p:set>
                                    <p:animEffect transition="in" filter="fade">
                                      <p:cBhvr>
                                        <p:cTn id="10" dur="500"/>
                                        <p:tgtEl>
                                          <p:spTgt spid="248">
                                            <p:txEl>
                                              <p:pRg st="0" end="0"/>
                                            </p:txEl>
                                          </p:spTgt>
                                        </p:tgtEl>
                                      </p:cBhvr>
                                    </p:animEffect>
                                  </p:childTnLst>
                                </p:cTn>
                              </p:par>
                              <p:par>
                                <p:cTn id="11" presetID="10" presetClass="entr" presetSubtype="0" fill="hold" grpId="1" nodeType="withEffect">
                                  <p:stCondLst>
                                    <p:cond delay="0"/>
                                  </p:stCondLst>
                                  <p:iterate>
                                    <p:tmAbs val="0"/>
                                  </p:iterate>
                                  <p:childTnLst>
                                    <p:set>
                                      <p:cBhvr>
                                        <p:cTn id="12" fill="hold"/>
                                        <p:tgtEl>
                                          <p:spTgt spid="248">
                                            <p:txEl>
                                              <p:pRg st="1" end="1"/>
                                            </p:txEl>
                                          </p:spTgt>
                                        </p:tgtEl>
                                        <p:attrNameLst>
                                          <p:attrName>style.visibility</p:attrName>
                                        </p:attrNameLst>
                                      </p:cBhvr>
                                      <p:to>
                                        <p:strVal val="visible"/>
                                      </p:to>
                                    </p:set>
                                    <p:animEffect transition="in" filter="fade">
                                      <p:cBhvr>
                                        <p:cTn id="13" dur="500"/>
                                        <p:tgtEl>
                                          <p:spTgt spid="248">
                                            <p:txEl>
                                              <p:pRg st="1" end="1"/>
                                            </p:txEl>
                                          </p:spTgt>
                                        </p:tgtEl>
                                      </p:cBhvr>
                                    </p:animEffect>
                                  </p:childTnLst>
                                </p:cTn>
                              </p:par>
                              <p:par>
                                <p:cTn id="14" presetID="10" presetClass="entr" presetSubtype="0" fill="hold" grpId="1" nodeType="withEffect">
                                  <p:stCondLst>
                                    <p:cond delay="0"/>
                                  </p:stCondLst>
                                  <p:iterate>
                                    <p:tmAbs val="0"/>
                                  </p:iterate>
                                  <p:childTnLst>
                                    <p:set>
                                      <p:cBhvr>
                                        <p:cTn id="15" fill="hold"/>
                                        <p:tgtEl>
                                          <p:spTgt spid="248">
                                            <p:txEl>
                                              <p:pRg st="2" end="2"/>
                                            </p:txEl>
                                          </p:spTgt>
                                        </p:tgtEl>
                                        <p:attrNameLst>
                                          <p:attrName>style.visibility</p:attrName>
                                        </p:attrNameLst>
                                      </p:cBhvr>
                                      <p:to>
                                        <p:strVal val="visible"/>
                                      </p:to>
                                    </p:set>
                                    <p:animEffect transition="in" filter="fade">
                                      <p:cBhvr>
                                        <p:cTn id="16" dur="500"/>
                                        <p:tgtEl>
                                          <p:spTgt spid="248">
                                            <p:txEl>
                                              <p:pRg st="2" end="2"/>
                                            </p:txEl>
                                          </p:spTgt>
                                        </p:tgtEl>
                                      </p:cBhvr>
                                    </p:animEffect>
                                  </p:childTnLst>
                                </p:cTn>
                              </p:par>
                              <p:par>
                                <p:cTn id="17" presetID="10" presetClass="entr" presetSubtype="0" fill="hold" grpId="1" nodeType="withEffect">
                                  <p:stCondLst>
                                    <p:cond delay="0"/>
                                  </p:stCondLst>
                                  <p:iterate>
                                    <p:tmAbs val="0"/>
                                  </p:iterate>
                                  <p:childTnLst>
                                    <p:set>
                                      <p:cBhvr>
                                        <p:cTn id="18" fill="hold"/>
                                        <p:tgtEl>
                                          <p:spTgt spid="248">
                                            <p:txEl>
                                              <p:pRg st="3" end="3"/>
                                            </p:txEl>
                                          </p:spTgt>
                                        </p:tgtEl>
                                        <p:attrNameLst>
                                          <p:attrName>style.visibility</p:attrName>
                                        </p:attrNameLst>
                                      </p:cBhvr>
                                      <p:to>
                                        <p:strVal val="visible"/>
                                      </p:to>
                                    </p:set>
                                    <p:animEffect transition="in" filter="fade">
                                      <p:cBhvr>
                                        <p:cTn id="19" dur="500"/>
                                        <p:tgtEl>
                                          <p:spTgt spid="248">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8" grpId="1" build="p" animBg="1" advAuto="0"/>
    </p:bldLst>
  </p:timing>
</p:sld>
</file>

<file path=ppt/theme/theme1.xml><?xml version="1.0" encoding="utf-8"?>
<a:theme xmlns:a="http://schemas.openxmlformats.org/drawingml/2006/main" name="1_TitleSlide">
  <a:themeElements>
    <a:clrScheme name="1_TitleSlide">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1_TitleSlide">
      <a:majorFont>
        <a:latin typeface="Helvetica"/>
        <a:ea typeface="Helvetica"/>
        <a:cs typeface="Helvetica"/>
      </a:majorFont>
      <a:minorFont>
        <a:latin typeface="Arial"/>
        <a:ea typeface="Arial"/>
        <a:cs typeface="Arial"/>
      </a:minorFont>
    </a:fontScheme>
    <a:fmtScheme name="1_Title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TitleSlide">
  <a:themeElements>
    <a:clrScheme name="1_TitleSlide">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1_TitleSlide">
      <a:majorFont>
        <a:latin typeface="Helvetica"/>
        <a:ea typeface="Helvetica"/>
        <a:cs typeface="Helvetica"/>
      </a:majorFont>
      <a:minorFont>
        <a:latin typeface="Arial"/>
        <a:ea typeface="Arial"/>
        <a:cs typeface="Arial"/>
      </a:minorFont>
    </a:fontScheme>
    <a:fmtScheme name="1_Title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53</TotalTime>
  <Words>361</Words>
  <Application>Microsoft Office PowerPoint</Application>
  <PresentationFormat>On-screen Show (4:3)</PresentationFormat>
  <Paragraphs>37</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Verdana</vt:lpstr>
      <vt:lpstr>Wingdings</vt:lpstr>
      <vt:lpstr>1_TitleSlide</vt:lpstr>
      <vt:lpstr>WEEE Regulations</vt:lpstr>
      <vt:lpstr>What are the WEEE Regulations?</vt:lpstr>
      <vt:lpstr>What do they cover?</vt:lpstr>
      <vt:lpstr>Why do we need the regulations?</vt:lpstr>
      <vt:lpstr>Disposing of products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WEEE Regulations</dc:title>
  <dc:creator>Antonio Perola</dc:creator>
  <cp:lastModifiedBy>Mukesh  Bisht</cp:lastModifiedBy>
  <cp:revision>8</cp:revision>
  <cp:lastPrinted>2022-10-21T07:42:05Z</cp:lastPrinted>
  <dcterms:modified xsi:type="dcterms:W3CDTF">2022-12-27T23:08:48Z</dcterms:modified>
</cp:coreProperties>
</file>