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6"/>
  </p:notesMasterIdLst>
  <p:sldIdLst>
    <p:sldId id="256" r:id="rId2"/>
    <p:sldId id="257" r:id="rId3"/>
    <p:sldId id="258" r:id="rId4"/>
    <p:sldId id="259" r:id="rId5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10799283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300" dirty="0"/>
              <a:t>This slide presentation could be used during a lesson when developing understanding of data and the use of the internet. There are transitions in the presentation when viewed in Slide Show mode.</a:t>
            </a:r>
          </a:p>
          <a:p>
            <a:endParaRPr sz="13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9685935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534851811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991650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E2C3E41-E200-A11C-ADEC-D4E3425693C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8F48384-D7C0-B672-EDA9-3C7D35125B4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A5E51C8-900D-F62F-EC93-089D8A8AE93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23AC32-6BB7-3590-A322-2860BA57181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D5CB268-E675-483F-F904-5DBB05CADFE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3705814-7D03-3F79-035A-A5A87034803C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38BAFD-EFF8-91B7-E433-DC668A29DB9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E5DCE48-9C35-F2D8-7506-4CF5C798BAF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B9D8294-9FC0-C20E-F17D-DC6E6526D52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CE61AA-DE22-ADBB-CD16-845037971C2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rPr dirty="0"/>
              <a:t>Body Level One</a:t>
            </a:r>
          </a:p>
          <a:p>
            <a:pPr lvl="1"/>
            <a:r>
              <a:rPr dirty="0"/>
              <a:t>Body Level Two</a:t>
            </a:r>
          </a:p>
          <a:p>
            <a:pPr lvl="2"/>
            <a:r>
              <a:rPr dirty="0"/>
              <a:t>Body Level Three</a:t>
            </a:r>
          </a:p>
          <a:p>
            <a:pPr lvl="3"/>
            <a:r>
              <a:rPr dirty="0"/>
              <a:t>Body Level Four</a:t>
            </a:r>
          </a:p>
          <a:p>
            <a:pPr lvl="4"/>
            <a:r>
              <a:rPr dirty="0"/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71087F4-33C6-6C29-893D-9CE22D66F78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C2F8EB-D1E7-5C3C-C04C-C5EAF3C7A61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796B1A1-D6FC-224C-EDB6-8FE87DF955C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A939FA4-AD77-3A9C-D329-1851B954515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E22ABC3-18F7-BCF7-E10C-8F60D303648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FBC0D1-2F31-2F10-6271-0164BD87D95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D844D79-2E6B-E29E-700A-8B06FE5A3D2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0C25F9-64BF-A8FF-2C93-2D70C76C105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6647FE2-57B1-D536-1A73-2D139FAC205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EE111AE-29EB-56C2-ED23-3A626066C9E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3FAF289-89F8-9E97-826C-8DAA5FD306C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370C8E-D272-ADB9-1785-0522EBE5BD5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01482D5F-91F6-ABDD-9BB0-DB37A998732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6608D143-85B8-E463-C801-E26E5D206CF8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onlinebookstore65.net/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How cookies work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82BCEC5-4DA3-5289-3983-5EC499BB6CB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 cookie?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909663" y="2420887"/>
            <a:ext cx="7776096" cy="3465250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A cookie is a (very small) text file.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It is created when you visit a specific website…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… and the website wishes to remember you when you visit again in the future.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CAE27DF-225B-BE4F-A22C-06A31F0F808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Example</a:t>
            </a:r>
          </a:p>
        </p:txBody>
      </p:sp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39552" y="2081797"/>
            <a:ext cx="8112157" cy="38784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790956" lvl="1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visit </a:t>
            </a:r>
            <a:r>
              <a:rPr u="sng" dirty="0">
                <a:solidFill>
                  <a:srgbClr val="009999"/>
                </a:solidFill>
                <a:uFill>
                  <a:solidFill>
                    <a:srgbClr val="009999"/>
                  </a:solidFill>
                </a:uFill>
                <a:hlinkClick r:id="rId3"/>
              </a:rPr>
              <a:t>www.onlinebookstore65.net</a:t>
            </a:r>
            <a:r>
              <a:rPr dirty="0"/>
              <a:t> </a:t>
            </a:r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log in with your username and password</a:t>
            </a:r>
            <a:r>
              <a:rPr lang="en-GB" dirty="0"/>
              <a:t>.</a:t>
            </a:r>
            <a:endParaRPr dirty="0"/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select the option ‘Please keep me logged in’</a:t>
            </a:r>
            <a:r>
              <a:rPr lang="en-GB" dirty="0"/>
              <a:t>.</a:t>
            </a:r>
            <a:endParaRPr dirty="0"/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place an item into your shopping basket</a:t>
            </a:r>
            <a:r>
              <a:rPr lang="en-GB" dirty="0"/>
              <a:t>.</a:t>
            </a:r>
            <a:endParaRPr dirty="0"/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close the browser session</a:t>
            </a:r>
            <a:r>
              <a:rPr lang="en-GB" dirty="0"/>
              <a:t>.</a:t>
            </a:r>
            <a:endParaRPr dirty="0"/>
          </a:p>
          <a:p>
            <a:pPr marL="790956" lvl="1" indent="-342900" defTabSz="896111">
              <a:spcBef>
                <a:spcPts val="1100"/>
              </a:spcBef>
              <a:buFont typeface="Arial" panose="020B0604020202020204" pitchFamily="34" charset="0"/>
              <a:buChar char="•"/>
              <a:defRPr sz="2352"/>
            </a:pPr>
            <a:r>
              <a:rPr dirty="0"/>
              <a:t>Two days later:</a:t>
            </a:r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revisit the same website</a:t>
            </a:r>
            <a:r>
              <a:rPr lang="en-GB" dirty="0"/>
              <a:t>.</a:t>
            </a:r>
            <a:endParaRPr dirty="0"/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 are still logged in</a:t>
            </a:r>
            <a:r>
              <a:rPr lang="en-GB" dirty="0"/>
              <a:t>.</a:t>
            </a:r>
            <a:endParaRPr dirty="0"/>
          </a:p>
          <a:p>
            <a:pPr marL="1239013" lvl="2" indent="-342900" defTabSz="896111">
              <a:buFont typeface="Arial" panose="020B0604020202020204" pitchFamily="34" charset="0"/>
              <a:buChar char="•"/>
              <a:defRPr sz="2352"/>
            </a:pPr>
            <a:r>
              <a:rPr dirty="0"/>
              <a:t>Your item is still in your basket</a:t>
            </a:r>
            <a:r>
              <a:rPr lang="en-GB" dirty="0"/>
              <a:t>.</a:t>
            </a:r>
            <a:endParaRPr dirty="0"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F9E6B46-FBE5-4F6D-A2C6-33A29B09CE0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3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3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How do cookies work?</a:t>
            </a:r>
          </a:p>
        </p:txBody>
      </p:sp>
      <p:sp>
        <p:nvSpPr>
          <p:cNvPr id="242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059200"/>
            <a:ext cx="7848104" cy="4248473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 cookie contains specific information, known as </a:t>
            </a:r>
            <a:br>
              <a:rPr lang="en-US" dirty="0"/>
            </a:br>
            <a:r>
              <a:rPr dirty="0"/>
              <a:t>‘</a:t>
            </a:r>
            <a:r>
              <a:rPr b="1" dirty="0"/>
              <a:t>named-value pairs</a:t>
            </a:r>
            <a:r>
              <a:rPr dirty="0"/>
              <a:t>’.</a:t>
            </a:r>
          </a:p>
          <a:p>
            <a:pPr marL="0" indent="0">
              <a:spcBef>
                <a:spcPts val="1200"/>
              </a:spcBef>
              <a:buSzTx/>
              <a:buNone/>
              <a:defRPr sz="2000"/>
            </a:pPr>
            <a:r>
              <a:rPr dirty="0"/>
              <a:t>Example: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online bookstore creates a unique ID when you first visit.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This information is stored in a cookie file on your computer.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 website then saves information about your visit on its servers:</a:t>
            </a:r>
          </a:p>
          <a:p>
            <a:pPr lvl="1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e.g. which account you accessed, what you put in your basket, your unique ID.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Next time you visit, the website matches the ID on your computer with the session information it holds…</a:t>
            </a:r>
          </a:p>
          <a:p>
            <a:pPr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… and so shows you what you did on the last visit.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FB3CC1F-8A5A-47EB-1CF6-63A2A758B2F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4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5" fill="hold"/>
                                        <p:tgtEl>
                                          <p:spTgt spid="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24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0" fill="hold"/>
                                        <p:tgtEl>
                                          <p:spTgt spid="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4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2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342</Words>
  <Application>Microsoft Office PowerPoint</Application>
  <PresentationFormat>On-screen Show (4:3)</PresentationFormat>
  <Paragraphs>29</Paragraphs>
  <Slides>4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Helvetica</vt:lpstr>
      <vt:lpstr>Verdana</vt:lpstr>
      <vt:lpstr>Wingdings</vt:lpstr>
      <vt:lpstr>1_TitleSlide</vt:lpstr>
      <vt:lpstr>How cookies work</vt:lpstr>
      <vt:lpstr>What is a cookie?</vt:lpstr>
      <vt:lpstr>Example</vt:lpstr>
      <vt:lpstr>How do cookies work?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How cookies work</dc:title>
  <dc:creator>Antonio Perola</dc:creator>
  <cp:lastModifiedBy>Mukesh  Bisht</cp:lastModifiedBy>
  <cp:revision>7</cp:revision>
  <cp:lastPrinted>2022-10-21T07:51:45Z</cp:lastPrinted>
  <dcterms:modified xsi:type="dcterms:W3CDTF">2022-12-27T23:15:10Z</dcterms:modified>
</cp:coreProperties>
</file>