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56" r:id="rId2"/>
    <p:sldId id="257" r:id="rId3"/>
    <p:sldId id="258" r:id="rId4"/>
  </p:sldIdLst>
  <p:sldSz cx="9144000" cy="6858000" type="screen4x3"/>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996" y="102"/>
      </p:cViewPr>
      <p:guideLst/>
    </p:cSldViewPr>
  </p:slideViewPr>
  <p:notesTextViewPr>
    <p:cViewPr>
      <p:scale>
        <a:sx n="1" d="1"/>
        <a:sy n="1" d="1"/>
      </p:scale>
      <p:origin x="0" y="0"/>
    </p:cViewPr>
  </p:notesTextViewPr>
  <p:notesViewPr>
    <p:cSldViewPr snapToGrid="0">
      <p:cViewPr varScale="1">
        <p:scale>
          <a:sx n="79" d="100"/>
          <a:sy n="79" d="100"/>
        </p:scale>
        <p:origin x="3942" y="84"/>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xfrm>
            <a:off x="1143000" y="685800"/>
            <a:ext cx="4572000" cy="3429000"/>
          </a:xfrm>
          <a:prstGeom prst="rect">
            <a:avLst/>
          </a:prstGeom>
          <a:ln>
            <a:solidFill>
              <a:schemeClr val="tx1"/>
            </a:solidFill>
          </a:ln>
        </p:spPr>
        <p:txBody>
          <a:bodyPr/>
          <a:lstStyle/>
          <a:p>
            <a:endParaRPr/>
          </a:p>
        </p:txBody>
      </p:sp>
      <p:sp>
        <p:nvSpPr>
          <p:cNvPr id="226" name="Shape 226"/>
          <p:cNvSpPr>
            <a:spLocks noGrp="1"/>
          </p:cNvSpPr>
          <p:nvPr>
            <p:ph type="body" sz="quarter" idx="1"/>
          </p:nvPr>
        </p:nvSpPr>
        <p:spPr>
          <a:xfrm>
            <a:off x="914400" y="4343400"/>
            <a:ext cx="5029200" cy="4114800"/>
          </a:xfrm>
          <a:prstGeom prst="rect">
            <a:avLst/>
          </a:prstGeom>
        </p:spPr>
        <p:txBody>
          <a:bodyPr/>
          <a:lstStyle/>
          <a:p>
            <a:endParaRPr/>
          </a:p>
        </p:txBody>
      </p:sp>
    </p:spTree>
  </p:cSld>
  <p:clrMap bg1="lt1" tx1="dk1" bg2="lt2" tx2="dk2" accent1="accent1" accent2="accent2" accent3="accent3" accent4="accent4" accent5="accent5" accent6="accent6" hlink="hlink" folHlink="folHlink"/>
  <p:notesStyle>
    <a:lvl1pPr latinLnBrk="0">
      <a:spcBef>
        <a:spcPts val="400"/>
      </a:spcBef>
      <a:defRPr sz="1200">
        <a:latin typeface="+mj-lt"/>
        <a:ea typeface="+mj-ea"/>
        <a:cs typeface="+mj-cs"/>
        <a:sym typeface="Arial"/>
      </a:defRPr>
    </a:lvl1pPr>
    <a:lvl2pPr indent="228600" latinLnBrk="0">
      <a:spcBef>
        <a:spcPts val="400"/>
      </a:spcBef>
      <a:defRPr sz="1200">
        <a:latin typeface="+mj-lt"/>
        <a:ea typeface="+mj-ea"/>
        <a:cs typeface="+mj-cs"/>
        <a:sym typeface="Arial"/>
      </a:defRPr>
    </a:lvl2pPr>
    <a:lvl3pPr indent="457200" latinLnBrk="0">
      <a:spcBef>
        <a:spcPts val="400"/>
      </a:spcBef>
      <a:defRPr sz="1200">
        <a:latin typeface="+mj-lt"/>
        <a:ea typeface="+mj-ea"/>
        <a:cs typeface="+mj-cs"/>
        <a:sym typeface="Arial"/>
      </a:defRPr>
    </a:lvl3pPr>
    <a:lvl4pPr indent="685800" latinLnBrk="0">
      <a:spcBef>
        <a:spcPts val="400"/>
      </a:spcBef>
      <a:defRPr sz="1200">
        <a:latin typeface="+mj-lt"/>
        <a:ea typeface="+mj-ea"/>
        <a:cs typeface="+mj-cs"/>
        <a:sym typeface="Arial"/>
      </a:defRPr>
    </a:lvl4pPr>
    <a:lvl5pPr indent="914400" latinLnBrk="0">
      <a:spcBef>
        <a:spcPts val="400"/>
      </a:spcBef>
      <a:defRPr sz="1200">
        <a:latin typeface="+mj-lt"/>
        <a:ea typeface="+mj-ea"/>
        <a:cs typeface="+mj-cs"/>
        <a:sym typeface="Arial"/>
      </a:defRPr>
    </a:lvl5pPr>
    <a:lvl6pPr indent="1143000" latinLnBrk="0">
      <a:spcBef>
        <a:spcPts val="400"/>
      </a:spcBef>
      <a:defRPr sz="1200">
        <a:latin typeface="+mj-lt"/>
        <a:ea typeface="+mj-ea"/>
        <a:cs typeface="+mj-cs"/>
        <a:sym typeface="Arial"/>
      </a:defRPr>
    </a:lvl6pPr>
    <a:lvl7pPr indent="1371600" latinLnBrk="0">
      <a:spcBef>
        <a:spcPts val="400"/>
      </a:spcBef>
      <a:defRPr sz="1200">
        <a:latin typeface="+mj-lt"/>
        <a:ea typeface="+mj-ea"/>
        <a:cs typeface="+mj-cs"/>
        <a:sym typeface="Arial"/>
      </a:defRPr>
    </a:lvl7pPr>
    <a:lvl8pPr indent="1600200" latinLnBrk="0">
      <a:spcBef>
        <a:spcPts val="400"/>
      </a:spcBef>
      <a:defRPr sz="1200">
        <a:latin typeface="+mj-lt"/>
        <a:ea typeface="+mj-ea"/>
        <a:cs typeface="+mj-cs"/>
        <a:sym typeface="Arial"/>
      </a:defRPr>
    </a:lvl8pPr>
    <a:lvl9pPr indent="1828800" latinLnBrk="0">
      <a:spcBef>
        <a:spcPts val="400"/>
      </a:spcBef>
      <a:defRPr sz="1200">
        <a:latin typeface="+mj-lt"/>
        <a:ea typeface="+mj-ea"/>
        <a:cs typeface="+mj-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noRot="1" noChangeAspect="1"/>
          </p:cNvSpPr>
          <p:nvPr>
            <p:ph type="sldImg"/>
          </p:nvPr>
        </p:nvSpPr>
        <p:spPr>
          <a:prstGeom prst="rect">
            <a:avLst/>
          </a:prstGeom>
        </p:spPr>
        <p:txBody>
          <a:bodyPr/>
          <a:lstStyle/>
          <a:p>
            <a:endParaRPr/>
          </a:p>
        </p:txBody>
      </p:sp>
      <p:sp>
        <p:nvSpPr>
          <p:cNvPr id="230" name="Shape 230"/>
          <p:cNvSpPr>
            <a:spLocks noGrp="1"/>
          </p:cNvSpPr>
          <p:nvPr>
            <p:ph type="body" sz="quarter" idx="1"/>
          </p:nvPr>
        </p:nvSpPr>
        <p:spPr>
          <a:prstGeom prst="rect">
            <a:avLst/>
          </a:prstGeom>
        </p:spPr>
        <p:txBody>
          <a:bodyPr/>
          <a:lstStyle/>
          <a:p>
            <a:pPr marL="0" marR="0" lvl="0" indent="0" defTabSz="914400" eaLnBrk="1" fontAlgn="auto" latinLnBrk="0" hangingPunct="1">
              <a:lnSpc>
                <a:spcPct val="100000"/>
              </a:lnSpc>
              <a:spcBef>
                <a:spcPts val="400"/>
              </a:spcBef>
              <a:spcAft>
                <a:spcPts val="0"/>
              </a:spcAft>
              <a:buClrTx/>
              <a:buSzTx/>
              <a:buFontTx/>
              <a:buNone/>
              <a:tabLst/>
              <a:defRPr/>
            </a:pPr>
            <a:r>
              <a:rPr lang="en-GB" sz="1200" dirty="0">
                <a:effectLst/>
                <a:latin typeface="Arial" panose="020B0604020202020204" pitchFamily="34" charset="0"/>
                <a:ea typeface="Times New Roman" panose="02020603050405020304" pitchFamily="18" charset="0"/>
              </a:rPr>
              <a:t>A1: Modern technologies. </a:t>
            </a:r>
            <a:r>
              <a:rPr sz="1200" dirty="0"/>
              <a:t>This slide presentation could be used during a lesson when introducing cloud computing. There are transitions and animations in the presentation when viewed in Slide Show mode.</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Shape 249"/>
          <p:cNvSpPr>
            <a:spLocks noGrp="1" noRot="1" noChangeAspect="1"/>
          </p:cNvSpPr>
          <p:nvPr>
            <p:ph type="sldImg"/>
          </p:nvPr>
        </p:nvSpPr>
        <p:spPr>
          <a:prstGeom prst="rect">
            <a:avLst/>
          </a:prstGeom>
        </p:spPr>
        <p:txBody>
          <a:bodyPr/>
          <a:lstStyle/>
          <a:p>
            <a:endParaRPr/>
          </a:p>
        </p:txBody>
      </p:sp>
      <p:sp>
        <p:nvSpPr>
          <p:cNvPr id="250" name="Shape 250"/>
          <p:cNvSpPr>
            <a:spLocks noGrp="1"/>
          </p:cNvSpPr>
          <p:nvPr>
            <p:ph type="body" sz="quarter" idx="1"/>
          </p:nvPr>
        </p:nvSpPr>
        <p:spPr>
          <a:prstGeom prst="rect">
            <a:avLst/>
          </a:prstGeom>
        </p:spPr>
        <p:txBody>
          <a:bodyPr/>
          <a:lstStyle/>
          <a:p>
            <a:r>
              <a:rPr dirty="0"/>
              <a:t>This slide explains how a traditional standalone computer uses installed applications software and a hard drive to create and store documents, without the need for any external devices. Each item proceeds by a mouse click.</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 name="Shape 286"/>
          <p:cNvSpPr>
            <a:spLocks noGrp="1" noRot="1" noChangeAspect="1"/>
          </p:cNvSpPr>
          <p:nvPr>
            <p:ph type="sldImg"/>
          </p:nvPr>
        </p:nvSpPr>
        <p:spPr>
          <a:prstGeom prst="rect">
            <a:avLst/>
          </a:prstGeom>
        </p:spPr>
        <p:txBody>
          <a:bodyPr/>
          <a:lstStyle/>
          <a:p>
            <a:endParaRPr/>
          </a:p>
        </p:txBody>
      </p:sp>
      <p:sp>
        <p:nvSpPr>
          <p:cNvPr id="287" name="Shape 287"/>
          <p:cNvSpPr>
            <a:spLocks noGrp="1"/>
          </p:cNvSpPr>
          <p:nvPr>
            <p:ph type="body" sz="quarter" idx="1"/>
          </p:nvPr>
        </p:nvSpPr>
        <p:spPr>
          <a:prstGeom prst="rect">
            <a:avLst/>
          </a:prstGeom>
        </p:spPr>
        <p:txBody>
          <a:bodyPr/>
          <a:lstStyle/>
          <a:p>
            <a:r>
              <a:rPr dirty="0"/>
              <a:t>This slide explains how cloud computing uses a web browser on the local computer to connect to a remote web server via the internet to both receive downloaded software and upload edited documents. Document edits can be uploaded in real time without the need to manually save them. Each item proceeds using a mouse click.</a:t>
            </a: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5" name="Picture 9" descr="Picture 9"/>
          <p:cNvPicPr>
            <a:picLocks noChangeAspect="1"/>
          </p:cNvPicPr>
          <p:nvPr/>
        </p:nvPicPr>
        <p:blipFill>
          <a:blip r:embed="rId2"/>
          <a:stretch>
            <a:fillRect/>
          </a:stretch>
        </p:blipFill>
        <p:spPr>
          <a:xfrm>
            <a:off x="7596336" y="6362829"/>
            <a:ext cx="1255441" cy="377697"/>
          </a:xfrm>
          <a:prstGeom prst="rect">
            <a:avLst/>
          </a:prstGeom>
          <a:ln w="12700">
            <a:miter lim="400000"/>
          </a:ln>
        </p:spPr>
      </p:pic>
      <p:sp>
        <p:nvSpPr>
          <p:cNvPr id="17"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8"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5633A46D-0905-83C1-CF7E-48A5360FE0D3}"/>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9F8D21E7-3E53-AF07-185B-8118BB3DAC2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98" name="Title Text"/>
          <p:cNvSpPr txBox="1">
            <a:spLocks noGrp="1"/>
          </p:cNvSpPr>
          <p:nvPr>
            <p:ph type="title"/>
          </p:nvPr>
        </p:nvSpPr>
        <p:spPr>
          <a:prstGeom prst="rect">
            <a:avLst/>
          </a:prstGeom>
        </p:spPr>
        <p:txBody>
          <a:bodyPr/>
          <a:lstStyle/>
          <a:p>
            <a:r>
              <a:t>Title Text</a:t>
            </a: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0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09"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10"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042EFF84-4781-B706-7F18-8C7B617C666A}"/>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D692FCBC-FB28-61B5-1D9F-A5F4730A32B4}"/>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19"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21" name="Title Text"/>
          <p:cNvSpPr txBox="1">
            <a:spLocks noGrp="1"/>
          </p:cNvSpPr>
          <p:nvPr>
            <p:ph type="title"/>
          </p:nvPr>
        </p:nvSpPr>
        <p:spPr>
          <a:prstGeom prst="rect">
            <a:avLst/>
          </a:prstGeom>
        </p:spPr>
        <p:txBody>
          <a:bodyPr/>
          <a:lstStyle/>
          <a:p>
            <a:r>
              <a:t>Title Text</a:t>
            </a:r>
          </a:p>
        </p:txBody>
      </p:sp>
      <p:sp>
        <p:nvSpPr>
          <p:cNvPr id="122"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23" name="Picture 5" descr="Picture 5"/>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03D154AB-A67D-6EF3-94AB-E2D51325E71D}"/>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B1ED85AF-6AA9-7784-A517-967F0AE2496E}"/>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32"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34"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135"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246B07C2-2FAE-1209-B7C2-8A70D9E2611C}"/>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8CBB6373-896A-8165-AC25-8AA20D240623}"/>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144"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46" name="Title Text"/>
          <p:cNvSpPr txBox="1">
            <a:spLocks noGrp="1"/>
          </p:cNvSpPr>
          <p:nvPr>
            <p:ph type="title"/>
          </p:nvPr>
        </p:nvSpPr>
        <p:spPr>
          <a:prstGeom prst="rect">
            <a:avLst/>
          </a:prstGeom>
        </p:spPr>
        <p:txBody>
          <a:bodyPr/>
          <a:lstStyle/>
          <a:p>
            <a:r>
              <a:t>Title Text</a:t>
            </a:r>
          </a:p>
        </p:txBody>
      </p:sp>
      <p:sp>
        <p:nvSpPr>
          <p:cNvPr id="147"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48" name="Picture 6" descr="Picture 6"/>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5B06B9BD-4213-662A-E624-583CF9AB35E9}"/>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E5D2B7DF-03B6-EEA1-11C1-4B2FF051F2CA}"/>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15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59" name="Title Text"/>
          <p:cNvSpPr txBox="1">
            <a:spLocks noGrp="1"/>
          </p:cNvSpPr>
          <p:nvPr>
            <p:ph type="title"/>
          </p:nvPr>
        </p:nvSpPr>
        <p:spPr>
          <a:prstGeom prst="rect">
            <a:avLst/>
          </a:prstGeom>
        </p:spPr>
        <p:txBody>
          <a:bodyPr/>
          <a:lstStyle/>
          <a:p>
            <a:r>
              <a:t>Title Text</a:t>
            </a:r>
          </a:p>
        </p:txBody>
      </p:sp>
      <p:sp>
        <p:nvSpPr>
          <p:cNvPr id="160"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161"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760F064B-8E21-5988-C34B-91048C54BA57}"/>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F1F4DAFA-849E-3934-8C79-D78481916456}"/>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170"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72" name="Title Text"/>
          <p:cNvSpPr txBox="1">
            <a:spLocks noGrp="1"/>
          </p:cNvSpPr>
          <p:nvPr>
            <p:ph type="title"/>
          </p:nvPr>
        </p:nvSpPr>
        <p:spPr>
          <a:prstGeom prst="rect">
            <a:avLst/>
          </a:prstGeom>
        </p:spPr>
        <p:txBody>
          <a:bodyPr/>
          <a:lstStyle/>
          <a:p>
            <a:r>
              <a:t>Title Text</a:t>
            </a:r>
          </a:p>
        </p:txBody>
      </p:sp>
      <p:sp>
        <p:nvSpPr>
          <p:cNvPr id="1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AE12FB8A-827B-0018-68D2-673E51FC0419}"/>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AA951F8A-6B72-871C-B2FD-0CCADA870C95}"/>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181"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8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41A45F0C-33B7-50DF-23F0-8358C76C852F}"/>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96E5B9EB-E0C7-F727-A17C-D89F969BF8D7}"/>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190"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191"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192"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r>
              <a:t>Component 3: Effective Digital Working Practices</a:t>
            </a:r>
          </a:p>
        </p:txBody>
      </p:sp>
      <p:sp>
        <p:nvSpPr>
          <p:cNvPr id="193"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194"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202"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203"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204"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r>
              <a:t>Component 3: Effective Digital Working Practices</a:t>
            </a:r>
          </a:p>
        </p:txBody>
      </p:sp>
      <p:sp>
        <p:nvSpPr>
          <p:cNvPr id="205"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206"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207"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 name="Title Text"/>
          <p:cNvSpPr txBox="1">
            <a:spLocks noGrp="1"/>
          </p:cNvSpPr>
          <p:nvPr>
            <p:ph type="title"/>
          </p:nvPr>
        </p:nvSpPr>
        <p:spPr>
          <a:prstGeom prst="rect">
            <a:avLst/>
          </a:prstGeom>
        </p:spPr>
        <p:txBody>
          <a:bodyPr/>
          <a:lstStyle/>
          <a:p>
            <a:r>
              <a:t>Title Text</a:t>
            </a:r>
          </a:p>
        </p:txBody>
      </p:sp>
      <p:sp>
        <p:nvSpPr>
          <p:cNvPr id="27"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and Table">
    <p:spTree>
      <p:nvGrpSpPr>
        <p:cNvPr id="1" name=""/>
        <p:cNvGrpSpPr/>
        <p:nvPr/>
      </p:nvGrpSpPr>
      <p:grpSpPr>
        <a:xfrm>
          <a:off x="0" y="0"/>
          <a:ext cx="0" cy="0"/>
          <a:chOff x="0" y="0"/>
          <a:chExt cx="0" cy="0"/>
        </a:xfrm>
      </p:grpSpPr>
      <p:pic>
        <p:nvPicPr>
          <p:cNvPr id="215"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216"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217"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r>
              <a:t>Component 3: Effective Digital Working Practices</a:t>
            </a:r>
          </a:p>
        </p:txBody>
      </p:sp>
      <p:sp>
        <p:nvSpPr>
          <p:cNvPr id="218" name="Title Text"/>
          <p:cNvSpPr txBox="1">
            <a:spLocks noGrp="1"/>
          </p:cNvSpPr>
          <p:nvPr>
            <p:ph type="title"/>
          </p:nvPr>
        </p:nvSpPr>
        <p:spPr>
          <a:prstGeom prst="rect">
            <a:avLst/>
          </a:prstGeom>
        </p:spPr>
        <p:txBody>
          <a:bodyPr/>
          <a:lstStyle/>
          <a:p>
            <a:r>
              <a:t>Title Text</a:t>
            </a:r>
          </a:p>
        </p:txBody>
      </p:sp>
      <p:sp>
        <p:nvSpPr>
          <p:cNvPr id="2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36"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 name="Title Text"/>
          <p:cNvSpPr txBox="1">
            <a:spLocks noGrp="1"/>
          </p:cNvSpPr>
          <p:nvPr>
            <p:ph type="title"/>
          </p:nvPr>
        </p:nvSpPr>
        <p:spPr>
          <a:prstGeom prst="rect">
            <a:avLst/>
          </a:prstGeom>
        </p:spPr>
        <p:txBody>
          <a:bodyPr/>
          <a:lstStyle/>
          <a:p>
            <a:r>
              <a:t>Title Text</a:t>
            </a:r>
          </a:p>
        </p:txBody>
      </p:sp>
      <p:sp>
        <p:nvSpPr>
          <p:cNvPr id="45"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pic>
        <p:nvPicPr>
          <p:cNvPr id="53" name="Picture 5" descr="Picture 5"/>
          <p:cNvPicPr>
            <a:picLocks noChangeAspect="1"/>
          </p:cNvPicPr>
          <p:nvPr/>
        </p:nvPicPr>
        <p:blipFill>
          <a:blip r:embed="rId2"/>
          <a:stretch>
            <a:fillRect/>
          </a:stretch>
        </p:blipFill>
        <p:spPr>
          <a:xfrm>
            <a:off x="0" y="6356350"/>
            <a:ext cx="1762125" cy="493713"/>
          </a:xfrm>
          <a:prstGeom prst="rect">
            <a:avLst/>
          </a:prstGeom>
          <a:ln w="12700">
            <a:miter lim="400000"/>
          </a:ln>
        </p:spPr>
      </p:pic>
      <p:sp>
        <p:nvSpPr>
          <p:cNvPr id="54" name="Title Text"/>
          <p:cNvSpPr txBox="1">
            <a:spLocks noGrp="1"/>
          </p:cNvSpPr>
          <p:nvPr>
            <p:ph type="title"/>
          </p:nvPr>
        </p:nvSpPr>
        <p:spPr>
          <a:prstGeom prst="rect">
            <a:avLst/>
          </a:prstGeom>
        </p:spPr>
        <p:txBody>
          <a:bodyPr/>
          <a:lstStyle/>
          <a:p>
            <a:r>
              <a:t>Title Text</a:t>
            </a:r>
          </a:p>
        </p:txBody>
      </p:sp>
      <p:sp>
        <p:nvSpPr>
          <p:cNvPr id="55"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56"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9"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80"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89"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90"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3" name="Picture 9" descr="Picture 9"/>
          <p:cNvPicPr>
            <a:picLocks noChangeAspect="1"/>
          </p:cNvPicPr>
          <p:nvPr/>
        </p:nvPicPr>
        <p:blipFill>
          <a:blip r:embed="rId22"/>
          <a:stretch>
            <a:fillRect/>
          </a:stretch>
        </p:blipFill>
        <p:spPr>
          <a:xfrm>
            <a:off x="7596336" y="6362829"/>
            <a:ext cx="1255441" cy="377697"/>
          </a:xfrm>
          <a:prstGeom prst="rect">
            <a:avLst/>
          </a:prstGeom>
          <a:ln w="12700">
            <a:miter lim="400000"/>
          </a:ln>
        </p:spPr>
      </p:pic>
      <p:sp>
        <p:nvSpPr>
          <p:cNvPr id="5" name="Title Text"/>
          <p:cNvSpPr txBox="1">
            <a:spLocks noGrp="1"/>
          </p:cNvSpPr>
          <p:nvPr>
            <p:ph type="title"/>
          </p:nvPr>
        </p:nvSpPr>
        <p:spPr>
          <a:xfrm>
            <a:off x="457200" y="1195200"/>
            <a:ext cx="8229600" cy="86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6"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7" name="Slide Number"/>
          <p:cNvSpPr txBox="1">
            <a:spLocks noGrp="1"/>
          </p:cNvSpPr>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latin typeface="+mj-lt"/>
                <a:ea typeface="+mj-ea"/>
                <a:cs typeface="+mj-cs"/>
                <a:sym typeface="Arial"/>
              </a:defRPr>
            </a:lvl1pPr>
          </a:lstStyle>
          <a:p>
            <a:fld id="{86CB4B4D-7CA3-9044-876B-883B54F8677D}" type="slidenum">
              <a:t>‹#›</a:t>
            </a:fld>
            <a:endParaRPr/>
          </a:p>
        </p:txBody>
      </p:sp>
      <p:sp>
        <p:nvSpPr>
          <p:cNvPr id="8" name="TextBox 4">
            <a:extLst>
              <a:ext uri="{FF2B5EF4-FFF2-40B4-BE49-F238E27FC236}">
                <a16:creationId xmlns:a16="http://schemas.microsoft.com/office/drawing/2014/main" id="{C4E550E9-6606-92A7-CF3D-AA90FD82C07F}"/>
              </a:ext>
            </a:extLst>
          </p:cNvPr>
          <p:cNvSpPr txBox="1"/>
          <p:nvPr userDrawn="1"/>
        </p:nvSpPr>
        <p:spPr>
          <a:xfrm>
            <a:off x="167935" y="698499"/>
            <a:ext cx="7612525" cy="261610"/>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9" name="Picture 8">
            <a:extLst>
              <a:ext uri="{FF2B5EF4-FFF2-40B4-BE49-F238E27FC236}">
                <a16:creationId xmlns:a16="http://schemas.microsoft.com/office/drawing/2014/main" id="{91FFA984-718E-C5D6-6B17-11FCDD54379A}"/>
              </a:ext>
            </a:extLst>
          </p:cNvPr>
          <p:cNvPicPr>
            <a:picLocks noChangeAspect="1"/>
          </p:cNvPicPr>
          <p:nvPr userDrawn="1"/>
        </p:nvPicPr>
        <p:blipFill>
          <a:blip r:embed="rId2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1pPr>
      <a:lvl2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2pPr>
      <a:lvl3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3pPr>
      <a:lvl4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4pPr>
      <a:lvl5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5pPr>
      <a:lvl6pPr marL="0" marR="0" indent="4572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6pPr>
      <a:lvl7pPr marL="0" marR="0" indent="9144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7pPr>
      <a:lvl8pPr marL="0" marR="0" indent="13716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8pPr>
      <a:lvl9pPr marL="0" marR="0" indent="18288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j-lt"/>
          <a:ea typeface="+mj-ea"/>
          <a:cs typeface="+mj-cs"/>
          <a:sym typeface="Arial"/>
        </a:defRPr>
      </a:lvl9pPr>
    </p:titleStyle>
    <p:bodyStyle>
      <a:lvl1pPr marL="342900" marR="0" indent="-3429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1pPr>
      <a:lvl2pPr marL="742950" marR="0" indent="-28575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2pPr>
      <a:lvl3pPr marL="11430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3pPr>
      <a:lvl4pPr marL="16002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4pPr>
      <a:lvl5pPr marL="20574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j-lt"/>
          <a:ea typeface="+mj-ea"/>
          <a:cs typeface="+mj-cs"/>
          <a:sym typeface="Arial"/>
        </a:defRPr>
      </a:lvl5pPr>
      <a:lvl6pPr marL="0" marR="0" indent="22860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6pPr>
      <a:lvl7pPr marL="0" marR="0" indent="27432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7pPr>
      <a:lvl8pPr marL="0" marR="0" indent="32004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8pPr>
      <a:lvl9pPr marL="0" marR="0" indent="36576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j-lt"/>
          <a:ea typeface="+mj-ea"/>
          <a:cs typeface="+mj-cs"/>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itle 1"/>
          <p:cNvSpPr txBox="1">
            <a:spLocks noGrp="1"/>
          </p:cNvSpPr>
          <p:nvPr>
            <p:ph type="ctrTitle"/>
          </p:nvPr>
        </p:nvSpPr>
        <p:spPr>
          <a:prstGeom prst="rect">
            <a:avLst/>
          </a:prstGeom>
        </p:spPr>
        <p:txBody>
          <a:bodyPr/>
          <a:lstStyle/>
          <a:p>
            <a:r>
              <a:t>How does cloud computing work?</a:t>
            </a:r>
          </a:p>
        </p:txBody>
      </p:sp>
      <p:sp>
        <p:nvSpPr>
          <p:cNvPr id="3" name="Footer Placeholder 4">
            <a:extLst>
              <a:ext uri="{FF2B5EF4-FFF2-40B4-BE49-F238E27FC236}">
                <a16:creationId xmlns:a16="http://schemas.microsoft.com/office/drawing/2014/main" id="{D3F1F3B3-F9FD-49FE-95BE-E6907CA4CDF0}"/>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itle 1"/>
          <p:cNvSpPr txBox="1">
            <a:spLocks noGrp="1"/>
          </p:cNvSpPr>
          <p:nvPr>
            <p:ph type="title"/>
          </p:nvPr>
        </p:nvSpPr>
        <p:spPr>
          <a:xfrm>
            <a:off x="457200" y="1195200"/>
            <a:ext cx="8229600" cy="864000"/>
          </a:xfrm>
          <a:prstGeom prst="rect">
            <a:avLst/>
          </a:prstGeom>
        </p:spPr>
        <p:txBody>
          <a:bodyPr/>
          <a:lstStyle/>
          <a:p>
            <a:r>
              <a:t>Traditional computing</a:t>
            </a:r>
          </a:p>
        </p:txBody>
      </p:sp>
      <p:pic>
        <p:nvPicPr>
          <p:cNvPr id="234" name="Graphic 2" descr="Graphic 2"/>
          <p:cNvPicPr>
            <a:picLocks noChangeAspect="1"/>
          </p:cNvPicPr>
          <p:nvPr/>
        </p:nvPicPr>
        <p:blipFill rotWithShape="1">
          <a:blip r:embed="rId3"/>
          <a:srcRect b="7148"/>
          <a:stretch/>
        </p:blipFill>
        <p:spPr>
          <a:xfrm>
            <a:off x="287523" y="1025350"/>
            <a:ext cx="5832649" cy="5306624"/>
          </a:xfrm>
          <a:prstGeom prst="rect">
            <a:avLst/>
          </a:prstGeom>
          <a:ln w="12700">
            <a:miter lim="400000"/>
          </a:ln>
        </p:spPr>
      </p:pic>
      <p:sp>
        <p:nvSpPr>
          <p:cNvPr id="235" name="TextBox 7"/>
          <p:cNvSpPr txBox="1"/>
          <p:nvPr/>
        </p:nvSpPr>
        <p:spPr>
          <a:xfrm>
            <a:off x="793000" y="2744252"/>
            <a:ext cx="1713383" cy="350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j-lt"/>
                <a:ea typeface="+mj-ea"/>
                <a:cs typeface="+mj-cs"/>
                <a:sym typeface="Arial"/>
              </a:defRPr>
            </a:lvl1pPr>
          </a:lstStyle>
          <a:p>
            <a:r>
              <a:t>Word processor</a:t>
            </a:r>
          </a:p>
        </p:txBody>
      </p:sp>
      <p:sp>
        <p:nvSpPr>
          <p:cNvPr id="236" name="TextBox 12"/>
          <p:cNvSpPr txBox="1"/>
          <p:nvPr/>
        </p:nvSpPr>
        <p:spPr>
          <a:xfrm>
            <a:off x="793000" y="3176299"/>
            <a:ext cx="1400509"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j-lt"/>
                <a:ea typeface="+mj-ea"/>
                <a:cs typeface="+mj-cs"/>
                <a:sym typeface="Arial"/>
              </a:defRPr>
            </a:lvl1pPr>
          </a:lstStyle>
          <a:p>
            <a:r>
              <a:t>Spreadsheet</a:t>
            </a:r>
          </a:p>
        </p:txBody>
      </p:sp>
      <p:sp>
        <p:nvSpPr>
          <p:cNvPr id="237" name="TextBox 13"/>
          <p:cNvSpPr txBox="1"/>
          <p:nvPr/>
        </p:nvSpPr>
        <p:spPr>
          <a:xfrm>
            <a:off x="793001" y="3608347"/>
            <a:ext cx="1082723"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j-lt"/>
                <a:ea typeface="+mj-ea"/>
                <a:cs typeface="+mj-cs"/>
                <a:sym typeface="Arial"/>
              </a:defRPr>
            </a:lvl1pPr>
          </a:lstStyle>
          <a:p>
            <a:r>
              <a:t>Database</a:t>
            </a:r>
          </a:p>
        </p:txBody>
      </p:sp>
      <p:sp>
        <p:nvSpPr>
          <p:cNvPr id="238" name="TextBox 14"/>
          <p:cNvSpPr txBox="1"/>
          <p:nvPr/>
        </p:nvSpPr>
        <p:spPr>
          <a:xfrm>
            <a:off x="793000" y="4040396"/>
            <a:ext cx="2035745" cy="350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j-lt"/>
                <a:ea typeface="+mj-ea"/>
                <a:cs typeface="+mj-cs"/>
                <a:sym typeface="Arial"/>
              </a:defRPr>
            </a:lvl1pPr>
          </a:lstStyle>
          <a:p>
            <a:r>
              <a:t>Desktop publishing</a:t>
            </a:r>
          </a:p>
        </p:txBody>
      </p:sp>
      <p:sp>
        <p:nvSpPr>
          <p:cNvPr id="239" name="TextBox 3"/>
          <p:cNvSpPr txBox="1"/>
          <p:nvPr/>
        </p:nvSpPr>
        <p:spPr>
          <a:xfrm>
            <a:off x="2529487" y="5832647"/>
            <a:ext cx="2277293"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j-lt"/>
                <a:ea typeface="+mj-ea"/>
                <a:cs typeface="+mj-cs"/>
                <a:sym typeface="Arial"/>
              </a:defRPr>
            </a:lvl1pPr>
          </a:lstStyle>
          <a:p>
            <a:r>
              <a:t>Standalone computer</a:t>
            </a:r>
          </a:p>
        </p:txBody>
      </p:sp>
      <p:grpSp>
        <p:nvGrpSpPr>
          <p:cNvPr id="242" name="Speech Bubble: Oval 6"/>
          <p:cNvGrpSpPr/>
          <p:nvPr/>
        </p:nvGrpSpPr>
        <p:grpSpPr>
          <a:xfrm>
            <a:off x="6516216" y="2136830"/>
            <a:ext cx="2016225" cy="1224137"/>
            <a:chOff x="0" y="0"/>
            <a:chExt cx="2016224" cy="1224136"/>
          </a:xfrm>
        </p:grpSpPr>
        <p:sp>
          <p:nvSpPr>
            <p:cNvPr id="240" name="Quote Bubble"/>
            <p:cNvSpPr/>
            <p:nvPr/>
          </p:nvSpPr>
          <p:spPr>
            <a:xfrm>
              <a:off x="0" y="0"/>
              <a:ext cx="2016225" cy="1224137"/>
            </a:xfrm>
            <a:prstGeom prst="wedgeEllipseCallout">
              <a:avLst>
                <a:gd name="adj1" fmla="val -72904"/>
                <a:gd name="adj2" fmla="val 33912"/>
              </a:avLst>
            </a:pr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41" name="Application software installed on computer"/>
            <p:cNvSpPr txBox="1"/>
            <p:nvPr/>
          </p:nvSpPr>
          <p:spPr>
            <a:xfrm>
              <a:off x="353688" y="83747"/>
              <a:ext cx="1308848" cy="1056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Application software installed on computer</a:t>
              </a:r>
            </a:p>
          </p:txBody>
        </p:sp>
      </p:grpSp>
      <p:grpSp>
        <p:nvGrpSpPr>
          <p:cNvPr id="245" name="Speech Bubble: Oval 15"/>
          <p:cNvGrpSpPr/>
          <p:nvPr/>
        </p:nvGrpSpPr>
        <p:grpSpPr>
          <a:xfrm>
            <a:off x="6623932" y="3486467"/>
            <a:ext cx="2016225" cy="1224137"/>
            <a:chOff x="0" y="0"/>
            <a:chExt cx="2016224" cy="1224136"/>
          </a:xfrm>
        </p:grpSpPr>
        <p:sp>
          <p:nvSpPr>
            <p:cNvPr id="243" name="Quote Bubble"/>
            <p:cNvSpPr/>
            <p:nvPr/>
          </p:nvSpPr>
          <p:spPr>
            <a:xfrm>
              <a:off x="0" y="0"/>
              <a:ext cx="2016225" cy="1224137"/>
            </a:xfrm>
            <a:prstGeom prst="wedgeEllipseCallout">
              <a:avLst>
                <a:gd name="adj1" fmla="val -77383"/>
                <a:gd name="adj2" fmla="val 13624"/>
              </a:avLst>
            </a:pr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44" name="Documents stored on computer"/>
            <p:cNvSpPr txBox="1"/>
            <p:nvPr/>
          </p:nvSpPr>
          <p:spPr>
            <a:xfrm>
              <a:off x="353688" y="204398"/>
              <a:ext cx="1308848" cy="815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Documents stored on computer</a:t>
              </a:r>
            </a:p>
          </p:txBody>
        </p:sp>
      </p:grpSp>
      <p:grpSp>
        <p:nvGrpSpPr>
          <p:cNvPr id="248" name="Speech Bubble: Oval 16"/>
          <p:cNvGrpSpPr/>
          <p:nvPr/>
        </p:nvGrpSpPr>
        <p:grpSpPr>
          <a:xfrm>
            <a:off x="6623932" y="4855612"/>
            <a:ext cx="2016225" cy="1224137"/>
            <a:chOff x="0" y="0"/>
            <a:chExt cx="2016224" cy="1224136"/>
          </a:xfrm>
        </p:grpSpPr>
        <p:sp>
          <p:nvSpPr>
            <p:cNvPr id="246" name="Quote Bubble"/>
            <p:cNvSpPr/>
            <p:nvPr/>
          </p:nvSpPr>
          <p:spPr>
            <a:xfrm>
              <a:off x="0" y="0"/>
              <a:ext cx="2016225" cy="1224137"/>
            </a:xfrm>
            <a:prstGeom prst="wedgeEllipseCallout">
              <a:avLst>
                <a:gd name="adj1" fmla="val -81862"/>
                <a:gd name="adj2" fmla="val -11275"/>
              </a:avLst>
            </a:pr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47" name="No internet or network connection needed"/>
            <p:cNvSpPr txBox="1"/>
            <p:nvPr/>
          </p:nvSpPr>
          <p:spPr>
            <a:xfrm>
              <a:off x="353688" y="83747"/>
              <a:ext cx="1308848" cy="1056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No internet or network connection needed</a:t>
              </a:r>
            </a:p>
          </p:txBody>
        </p:sp>
      </p:grpSp>
      <p:sp>
        <p:nvSpPr>
          <p:cNvPr id="2" name="Footer Placeholder 4">
            <a:extLst>
              <a:ext uri="{FF2B5EF4-FFF2-40B4-BE49-F238E27FC236}">
                <a16:creationId xmlns:a16="http://schemas.microsoft.com/office/drawing/2014/main" id="{8C777716-3ED8-7FB3-E9C2-57A6011BDEAE}"/>
              </a:ext>
            </a:extLst>
          </p:cNvPr>
          <p:cNvSpPr txBox="1"/>
          <p:nvPr/>
        </p:nvSpPr>
        <p:spPr>
          <a:xfrm>
            <a:off x="514032" y="6453187"/>
            <a:ext cx="6820536" cy="246221"/>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4"/>
                                        </p:tgtEl>
                                        <p:attrNameLst>
                                          <p:attrName>style.visibility</p:attrName>
                                        </p:attrNameLst>
                                      </p:cBhvr>
                                      <p:to>
                                        <p:strVal val="visible"/>
                                      </p:to>
                                    </p:set>
                                    <p:animEffect transition="in" filter="fade">
                                      <p:cBhvr>
                                        <p:cTn id="7" dur="500"/>
                                        <p:tgtEl>
                                          <p:spTgt spid="234"/>
                                        </p:tgtEl>
                                      </p:cBhvr>
                                    </p:animEffect>
                                  </p:childTnLst>
                                </p:cTn>
                              </p:par>
                            </p:childTnLst>
                          </p:cTn>
                        </p:par>
                        <p:par>
                          <p:cTn id="8" fill="hold">
                            <p:stCondLst>
                              <p:cond delay="500"/>
                            </p:stCondLst>
                            <p:childTnLst>
                              <p:par>
                                <p:cTn id="9" presetID="10" presetClass="entr" fill="hold" grpId="2" nodeType="afterEffect">
                                  <p:stCondLst>
                                    <p:cond delay="0"/>
                                  </p:stCondLst>
                                  <p:iterate>
                                    <p:tmAbs val="0"/>
                                  </p:iterate>
                                  <p:childTnLst>
                                    <p:set>
                                      <p:cBhvr>
                                        <p:cTn id="10" fill="hold"/>
                                        <p:tgtEl>
                                          <p:spTgt spid="239"/>
                                        </p:tgtEl>
                                        <p:attrNameLst>
                                          <p:attrName>style.visibility</p:attrName>
                                        </p:attrNameLst>
                                      </p:cBhvr>
                                      <p:to>
                                        <p:strVal val="visible"/>
                                      </p:to>
                                    </p:set>
                                    <p:animEffect transition="in" filter="fade">
                                      <p:cBhvr>
                                        <p:cTn id="11" dur="500"/>
                                        <p:tgtEl>
                                          <p:spTgt spid="239"/>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fill="hold" grpId="3" nodeType="clickEffect">
                                  <p:stCondLst>
                                    <p:cond delay="0"/>
                                  </p:stCondLst>
                                  <p:iterate>
                                    <p:tmAbs val="0"/>
                                  </p:iterate>
                                  <p:childTnLst>
                                    <p:set>
                                      <p:cBhvr>
                                        <p:cTn id="15" fill="hold"/>
                                        <p:tgtEl>
                                          <p:spTgt spid="242"/>
                                        </p:tgtEl>
                                        <p:attrNameLst>
                                          <p:attrName>style.visibility</p:attrName>
                                        </p:attrNameLst>
                                      </p:cBhvr>
                                      <p:to>
                                        <p:strVal val="visible"/>
                                      </p:to>
                                    </p:set>
                                    <p:animEffect transition="in" filter="fade">
                                      <p:cBhvr>
                                        <p:cTn id="16" dur="500"/>
                                        <p:tgtEl>
                                          <p:spTgt spid="242"/>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fill="hold" grpId="4" nodeType="clickEffect">
                                  <p:stCondLst>
                                    <p:cond delay="0"/>
                                  </p:stCondLst>
                                  <p:iterate>
                                    <p:tmAbs val="0"/>
                                  </p:iterate>
                                  <p:childTnLst>
                                    <p:set>
                                      <p:cBhvr>
                                        <p:cTn id="20" fill="hold"/>
                                        <p:tgtEl>
                                          <p:spTgt spid="235"/>
                                        </p:tgtEl>
                                        <p:attrNameLst>
                                          <p:attrName>style.visibility</p:attrName>
                                        </p:attrNameLst>
                                      </p:cBhvr>
                                      <p:to>
                                        <p:strVal val="visible"/>
                                      </p:to>
                                    </p:set>
                                    <p:animEffect transition="in" filter="fade">
                                      <p:cBhvr>
                                        <p:cTn id="21" dur="500"/>
                                        <p:tgtEl>
                                          <p:spTgt spid="235"/>
                                        </p:tgtEl>
                                      </p:cBhvr>
                                    </p:animEffect>
                                  </p:childTnLst>
                                </p:cTn>
                              </p:par>
                            </p:childTnLst>
                          </p:cTn>
                        </p:par>
                        <p:par>
                          <p:cTn id="22" fill="hold">
                            <p:stCondLst>
                              <p:cond delay="500"/>
                            </p:stCondLst>
                            <p:childTnLst>
                              <p:par>
                                <p:cTn id="23" presetID="10" presetClass="entr" fill="hold" grpId="5" nodeType="afterEffect">
                                  <p:stCondLst>
                                    <p:cond delay="0"/>
                                  </p:stCondLst>
                                  <p:iterate>
                                    <p:tmAbs val="0"/>
                                  </p:iterate>
                                  <p:childTnLst>
                                    <p:set>
                                      <p:cBhvr>
                                        <p:cTn id="24" fill="hold"/>
                                        <p:tgtEl>
                                          <p:spTgt spid="236"/>
                                        </p:tgtEl>
                                        <p:attrNameLst>
                                          <p:attrName>style.visibility</p:attrName>
                                        </p:attrNameLst>
                                      </p:cBhvr>
                                      <p:to>
                                        <p:strVal val="visible"/>
                                      </p:to>
                                    </p:set>
                                    <p:animEffect transition="in" filter="fade">
                                      <p:cBhvr>
                                        <p:cTn id="25" dur="500"/>
                                        <p:tgtEl>
                                          <p:spTgt spid="236"/>
                                        </p:tgtEl>
                                      </p:cBhvr>
                                    </p:animEffect>
                                  </p:childTnLst>
                                </p:cTn>
                              </p:par>
                            </p:childTnLst>
                          </p:cTn>
                        </p:par>
                        <p:par>
                          <p:cTn id="26" fill="hold">
                            <p:stCondLst>
                              <p:cond delay="1000"/>
                            </p:stCondLst>
                            <p:childTnLst>
                              <p:par>
                                <p:cTn id="27" presetID="10" presetClass="entr" fill="hold" grpId="6" nodeType="afterEffect">
                                  <p:stCondLst>
                                    <p:cond delay="0"/>
                                  </p:stCondLst>
                                  <p:iterate>
                                    <p:tmAbs val="0"/>
                                  </p:iterate>
                                  <p:childTnLst>
                                    <p:set>
                                      <p:cBhvr>
                                        <p:cTn id="28" fill="hold"/>
                                        <p:tgtEl>
                                          <p:spTgt spid="237"/>
                                        </p:tgtEl>
                                        <p:attrNameLst>
                                          <p:attrName>style.visibility</p:attrName>
                                        </p:attrNameLst>
                                      </p:cBhvr>
                                      <p:to>
                                        <p:strVal val="visible"/>
                                      </p:to>
                                    </p:set>
                                    <p:animEffect transition="in" filter="fade">
                                      <p:cBhvr>
                                        <p:cTn id="29" dur="500"/>
                                        <p:tgtEl>
                                          <p:spTgt spid="237"/>
                                        </p:tgtEl>
                                      </p:cBhvr>
                                    </p:animEffect>
                                  </p:childTnLst>
                                </p:cTn>
                              </p:par>
                            </p:childTnLst>
                          </p:cTn>
                        </p:par>
                        <p:par>
                          <p:cTn id="30" fill="hold">
                            <p:stCondLst>
                              <p:cond delay="1500"/>
                            </p:stCondLst>
                            <p:childTnLst>
                              <p:par>
                                <p:cTn id="31" presetID="10" presetClass="entr" fill="hold" grpId="7" nodeType="afterEffect">
                                  <p:stCondLst>
                                    <p:cond delay="0"/>
                                  </p:stCondLst>
                                  <p:iterate>
                                    <p:tmAbs val="0"/>
                                  </p:iterate>
                                  <p:childTnLst>
                                    <p:set>
                                      <p:cBhvr>
                                        <p:cTn id="32" fill="hold"/>
                                        <p:tgtEl>
                                          <p:spTgt spid="238"/>
                                        </p:tgtEl>
                                        <p:attrNameLst>
                                          <p:attrName>style.visibility</p:attrName>
                                        </p:attrNameLst>
                                      </p:cBhvr>
                                      <p:to>
                                        <p:strVal val="visible"/>
                                      </p:to>
                                    </p:set>
                                    <p:animEffect transition="in" filter="fade">
                                      <p:cBhvr>
                                        <p:cTn id="33" dur="500"/>
                                        <p:tgtEl>
                                          <p:spTgt spid="238"/>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fill="hold" grpId="8" nodeType="clickEffect">
                                  <p:stCondLst>
                                    <p:cond delay="0"/>
                                  </p:stCondLst>
                                  <p:iterate>
                                    <p:tmAbs val="0"/>
                                  </p:iterate>
                                  <p:childTnLst>
                                    <p:set>
                                      <p:cBhvr>
                                        <p:cTn id="37" fill="hold"/>
                                        <p:tgtEl>
                                          <p:spTgt spid="245"/>
                                        </p:tgtEl>
                                        <p:attrNameLst>
                                          <p:attrName>style.visibility</p:attrName>
                                        </p:attrNameLst>
                                      </p:cBhvr>
                                      <p:to>
                                        <p:strVal val="visible"/>
                                      </p:to>
                                    </p:set>
                                    <p:animEffect transition="in" filter="fade">
                                      <p:cBhvr>
                                        <p:cTn id="38" dur="500"/>
                                        <p:tgtEl>
                                          <p:spTgt spid="245"/>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fill="hold" grpId="9" nodeType="clickEffect">
                                  <p:stCondLst>
                                    <p:cond delay="0"/>
                                  </p:stCondLst>
                                  <p:iterate>
                                    <p:tmAbs val="0"/>
                                  </p:iterate>
                                  <p:childTnLst>
                                    <p:set>
                                      <p:cBhvr>
                                        <p:cTn id="42" fill="hold"/>
                                        <p:tgtEl>
                                          <p:spTgt spid="248"/>
                                        </p:tgtEl>
                                        <p:attrNameLst>
                                          <p:attrName>style.visibility</p:attrName>
                                        </p:attrNameLst>
                                      </p:cBhvr>
                                      <p:to>
                                        <p:strVal val="visible"/>
                                      </p:to>
                                    </p:set>
                                    <p:animEffect transition="in" filter="fade">
                                      <p:cBhvr>
                                        <p:cTn id="43" dur="500"/>
                                        <p:tgtEl>
                                          <p:spTgt spid="24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1" animBg="1" advAuto="0"/>
      <p:bldP spid="235" grpId="4" animBg="1" advAuto="0"/>
      <p:bldP spid="236" grpId="5" animBg="1" advAuto="0"/>
      <p:bldP spid="237" grpId="6" animBg="1" advAuto="0"/>
      <p:bldP spid="238" grpId="7" animBg="1" advAuto="0"/>
      <p:bldP spid="239" grpId="2" animBg="1" advAuto="0"/>
      <p:bldP spid="242" grpId="3" animBg="1" advAuto="0"/>
      <p:bldP spid="245" grpId="8" animBg="1" advAuto="0"/>
      <p:bldP spid="248" grpId="9"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Arrow: Down 23"/>
          <p:cNvSpPr/>
          <p:nvPr/>
        </p:nvSpPr>
        <p:spPr>
          <a:xfrm rot="6221310">
            <a:off x="3617693" y="405736"/>
            <a:ext cx="293871" cy="4963980"/>
          </a:xfrm>
          <a:custGeom>
            <a:avLst/>
            <a:gdLst/>
            <a:ahLst/>
            <a:cxnLst>
              <a:cxn ang="0">
                <a:pos x="wd2" y="hd2"/>
              </a:cxn>
              <a:cxn ang="5400000">
                <a:pos x="wd2" y="hd2"/>
              </a:cxn>
              <a:cxn ang="10800000">
                <a:pos x="wd2" y="hd2"/>
              </a:cxn>
              <a:cxn ang="16200000">
                <a:pos x="wd2" y="hd2"/>
              </a:cxn>
            </a:cxnLst>
            <a:rect l="0" t="0" r="r" b="b"/>
            <a:pathLst>
              <a:path w="21600" h="21600" extrusionOk="0">
                <a:moveTo>
                  <a:pt x="0" y="20961"/>
                </a:moveTo>
                <a:lnTo>
                  <a:pt x="5400" y="20961"/>
                </a:lnTo>
                <a:lnTo>
                  <a:pt x="5400" y="0"/>
                </a:lnTo>
                <a:lnTo>
                  <a:pt x="16200" y="0"/>
                </a:lnTo>
                <a:lnTo>
                  <a:pt x="16200" y="20961"/>
                </a:lnTo>
                <a:lnTo>
                  <a:pt x="21600" y="20961"/>
                </a:lnTo>
                <a:lnTo>
                  <a:pt x="10800" y="21600"/>
                </a:lnTo>
                <a:close/>
              </a:path>
            </a:pathLst>
          </a:custGeom>
          <a:solidFill>
            <a:srgbClr val="000000"/>
          </a:solidFill>
          <a:ln w="25400">
            <a:solidFill>
              <a:srgbClr val="A1A1A1"/>
            </a:solidFill>
          </a:ln>
        </p:spPr>
        <p:txBody>
          <a:bodyPr lIns="45719" rIns="45719" anchor="ctr"/>
          <a:lstStyle/>
          <a:p>
            <a:pPr algn="ctr">
              <a:defRPr>
                <a:solidFill>
                  <a:schemeClr val="accent3">
                    <a:lumOff val="44000"/>
                  </a:schemeClr>
                </a:solidFill>
              </a:defRPr>
            </a:pPr>
            <a:endParaRPr/>
          </a:p>
        </p:txBody>
      </p:sp>
      <p:sp>
        <p:nvSpPr>
          <p:cNvPr id="254" name="Arrow: Down 6"/>
          <p:cNvSpPr/>
          <p:nvPr/>
        </p:nvSpPr>
        <p:spPr>
          <a:xfrm rot="17035703">
            <a:off x="3499749" y="1554662"/>
            <a:ext cx="293871" cy="4963980"/>
          </a:xfrm>
          <a:custGeom>
            <a:avLst/>
            <a:gdLst/>
            <a:ahLst/>
            <a:cxnLst>
              <a:cxn ang="0">
                <a:pos x="wd2" y="hd2"/>
              </a:cxn>
              <a:cxn ang="5400000">
                <a:pos x="wd2" y="hd2"/>
              </a:cxn>
              <a:cxn ang="10800000">
                <a:pos x="wd2" y="hd2"/>
              </a:cxn>
              <a:cxn ang="16200000">
                <a:pos x="wd2" y="hd2"/>
              </a:cxn>
            </a:cxnLst>
            <a:rect l="0" t="0" r="r" b="b"/>
            <a:pathLst>
              <a:path w="21600" h="21600" extrusionOk="0">
                <a:moveTo>
                  <a:pt x="0" y="20961"/>
                </a:moveTo>
                <a:lnTo>
                  <a:pt x="5400" y="20961"/>
                </a:lnTo>
                <a:lnTo>
                  <a:pt x="5400" y="0"/>
                </a:lnTo>
                <a:lnTo>
                  <a:pt x="16200" y="0"/>
                </a:lnTo>
                <a:lnTo>
                  <a:pt x="16200" y="20961"/>
                </a:lnTo>
                <a:lnTo>
                  <a:pt x="21600" y="20961"/>
                </a:lnTo>
                <a:lnTo>
                  <a:pt x="10800" y="21600"/>
                </a:lnTo>
                <a:close/>
              </a:path>
            </a:pathLst>
          </a:custGeom>
          <a:solidFill>
            <a:srgbClr val="000000"/>
          </a:solidFill>
          <a:ln w="25400">
            <a:solidFill>
              <a:srgbClr val="A1A1A1"/>
            </a:solidFill>
          </a:ln>
        </p:spPr>
        <p:txBody>
          <a:bodyPr lIns="45719" rIns="45719" anchor="ctr"/>
          <a:lstStyle/>
          <a:p>
            <a:pPr algn="ctr">
              <a:defRPr>
                <a:solidFill>
                  <a:schemeClr val="accent3">
                    <a:lumOff val="44000"/>
                  </a:schemeClr>
                </a:solidFill>
              </a:defRPr>
            </a:pPr>
            <a:endParaRPr/>
          </a:p>
        </p:txBody>
      </p:sp>
      <p:sp>
        <p:nvSpPr>
          <p:cNvPr id="255" name="Title 1"/>
          <p:cNvSpPr txBox="1">
            <a:spLocks noGrp="1"/>
          </p:cNvSpPr>
          <p:nvPr>
            <p:ph type="title"/>
          </p:nvPr>
        </p:nvSpPr>
        <p:spPr>
          <a:xfrm>
            <a:off x="457200" y="1053795"/>
            <a:ext cx="8229600" cy="864000"/>
          </a:xfrm>
          <a:prstGeom prst="rect">
            <a:avLst/>
          </a:prstGeom>
        </p:spPr>
        <p:txBody>
          <a:bodyPr/>
          <a:lstStyle/>
          <a:p>
            <a:r>
              <a:rPr dirty="0"/>
              <a:t>Cloud computing</a:t>
            </a:r>
          </a:p>
        </p:txBody>
      </p:sp>
      <p:sp>
        <p:nvSpPr>
          <p:cNvPr id="256" name="TextBox 3"/>
          <p:cNvSpPr txBox="1"/>
          <p:nvPr/>
        </p:nvSpPr>
        <p:spPr>
          <a:xfrm>
            <a:off x="5286198" y="5414829"/>
            <a:ext cx="3687736" cy="350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i="1">
                <a:latin typeface="+mj-lt"/>
                <a:ea typeface="+mj-ea"/>
                <a:cs typeface="+mj-cs"/>
                <a:sym typeface="Arial"/>
              </a:defRPr>
            </a:lvl1pPr>
          </a:lstStyle>
          <a:p>
            <a:r>
              <a:t>Computer connected to the internet</a:t>
            </a:r>
          </a:p>
        </p:txBody>
      </p:sp>
      <p:pic>
        <p:nvPicPr>
          <p:cNvPr id="257" name="Graphic 2" descr="Graphic 2"/>
          <p:cNvPicPr>
            <a:picLocks noChangeAspect="1"/>
          </p:cNvPicPr>
          <p:nvPr/>
        </p:nvPicPr>
        <p:blipFill>
          <a:blip r:embed="rId3"/>
          <a:stretch>
            <a:fillRect/>
          </a:stretch>
        </p:blipFill>
        <p:spPr>
          <a:xfrm>
            <a:off x="5962812" y="2735540"/>
            <a:ext cx="2814149" cy="3128260"/>
          </a:xfrm>
          <a:prstGeom prst="rect">
            <a:avLst/>
          </a:prstGeom>
          <a:ln w="12700">
            <a:miter lim="400000"/>
          </a:ln>
        </p:spPr>
      </p:pic>
      <p:sp>
        <p:nvSpPr>
          <p:cNvPr id="258" name="TextBox 1"/>
          <p:cNvSpPr txBox="1"/>
          <p:nvPr/>
        </p:nvSpPr>
        <p:spPr>
          <a:xfrm>
            <a:off x="6376437" y="3708087"/>
            <a:ext cx="917189" cy="6173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p>
            <a:pPr>
              <a:defRPr>
                <a:latin typeface="+mj-lt"/>
                <a:ea typeface="+mj-ea"/>
                <a:cs typeface="+mj-cs"/>
                <a:sym typeface="Arial"/>
              </a:defRPr>
            </a:pPr>
            <a:r>
              <a:t>Web </a:t>
            </a:r>
          </a:p>
          <a:p>
            <a:pPr>
              <a:defRPr>
                <a:latin typeface="+mj-lt"/>
                <a:ea typeface="+mj-ea"/>
                <a:cs typeface="+mj-cs"/>
                <a:sym typeface="Arial"/>
              </a:defRPr>
            </a:pPr>
            <a:r>
              <a:t>browser</a:t>
            </a:r>
          </a:p>
        </p:txBody>
      </p:sp>
      <p:grpSp>
        <p:nvGrpSpPr>
          <p:cNvPr id="261" name="Group 18"/>
          <p:cNvGrpSpPr/>
          <p:nvPr/>
        </p:nvGrpSpPr>
        <p:grpSpPr>
          <a:xfrm>
            <a:off x="292563" y="1336045"/>
            <a:ext cx="1268684" cy="2887655"/>
            <a:chOff x="0" y="0"/>
            <a:chExt cx="1268682" cy="2887653"/>
          </a:xfrm>
        </p:grpSpPr>
        <p:sp>
          <p:nvSpPr>
            <p:cNvPr id="259" name="TextBox 5"/>
            <p:cNvSpPr txBox="1"/>
            <p:nvPr/>
          </p:nvSpPr>
          <p:spPr>
            <a:xfrm>
              <a:off x="0" y="2308746"/>
              <a:ext cx="1268683" cy="350663"/>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tIns="45719" rIns="45719" bIns="45719" numCol="1" anchor="t">
              <a:spAutoFit/>
            </a:bodyPr>
            <a:lstStyle>
              <a:lvl1pPr>
                <a:defRPr i="1">
                  <a:latin typeface="+mj-lt"/>
                  <a:ea typeface="+mj-ea"/>
                  <a:cs typeface="+mj-cs"/>
                  <a:sym typeface="Arial"/>
                </a:defRPr>
              </a:lvl1pPr>
            </a:lstStyle>
            <a:p>
              <a:r>
                <a:t>Web server</a:t>
              </a:r>
            </a:p>
          </p:txBody>
        </p:sp>
        <p:pic>
          <p:nvPicPr>
            <p:cNvPr id="260" name="Graphic 17" descr="Graphic 17"/>
            <p:cNvPicPr>
              <a:picLocks noChangeAspect="1"/>
            </p:cNvPicPr>
            <p:nvPr/>
          </p:nvPicPr>
          <p:blipFill>
            <a:blip r:embed="rId3"/>
            <a:srcRect l="68182"/>
            <a:stretch>
              <a:fillRect/>
            </a:stretch>
          </p:blipFill>
          <p:spPr>
            <a:xfrm>
              <a:off x="181445" y="0"/>
              <a:ext cx="918801" cy="2887654"/>
            </a:xfrm>
            <a:prstGeom prst="rect">
              <a:avLst/>
            </a:prstGeom>
            <a:ln w="12700" cap="flat">
              <a:noFill/>
              <a:miter lim="400000"/>
            </a:ln>
            <a:effectLst/>
          </p:spPr>
        </p:pic>
      </p:grpSp>
      <p:sp>
        <p:nvSpPr>
          <p:cNvPr id="262" name="TextBox 19"/>
          <p:cNvSpPr txBox="1"/>
          <p:nvPr/>
        </p:nvSpPr>
        <p:spPr>
          <a:xfrm rot="861258">
            <a:off x="1325276" y="3289821"/>
            <a:ext cx="1713383" cy="350662"/>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j-lt"/>
                <a:ea typeface="+mj-ea"/>
                <a:cs typeface="+mj-cs"/>
                <a:sym typeface="Arial"/>
              </a:defRPr>
            </a:lvl1pPr>
          </a:lstStyle>
          <a:p>
            <a:r>
              <a:t>Word processor</a:t>
            </a:r>
          </a:p>
        </p:txBody>
      </p:sp>
      <p:sp>
        <p:nvSpPr>
          <p:cNvPr id="263" name="TextBox 22"/>
          <p:cNvSpPr txBox="1"/>
          <p:nvPr/>
        </p:nvSpPr>
        <p:spPr>
          <a:xfrm rot="801357">
            <a:off x="4995942" y="2870586"/>
            <a:ext cx="1146013"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a:latin typeface="+mj-lt"/>
                <a:ea typeface="+mj-ea"/>
                <a:cs typeface="+mj-cs"/>
                <a:sym typeface="Arial"/>
              </a:defRPr>
            </a:lvl1pPr>
          </a:lstStyle>
          <a:p>
            <a:r>
              <a:t>Document</a:t>
            </a:r>
          </a:p>
        </p:txBody>
      </p:sp>
      <p:pic>
        <p:nvPicPr>
          <p:cNvPr id="264" name="Graphic 24" descr="Graphic 24"/>
          <p:cNvPicPr>
            <a:picLocks noChangeAspect="1"/>
          </p:cNvPicPr>
          <p:nvPr/>
        </p:nvPicPr>
        <p:blipFill>
          <a:blip r:embed="rId4"/>
          <a:stretch>
            <a:fillRect/>
          </a:stretch>
        </p:blipFill>
        <p:spPr>
          <a:xfrm>
            <a:off x="5109000" y="3502476"/>
            <a:ext cx="914401" cy="914401"/>
          </a:xfrm>
          <a:prstGeom prst="rect">
            <a:avLst/>
          </a:prstGeom>
          <a:ln w="12700">
            <a:miter lim="400000"/>
          </a:ln>
        </p:spPr>
      </p:pic>
      <p:pic>
        <p:nvPicPr>
          <p:cNvPr id="265" name="Graphic 28" descr="Graphic 28"/>
          <p:cNvPicPr>
            <a:picLocks noChangeAspect="1"/>
          </p:cNvPicPr>
          <p:nvPr/>
        </p:nvPicPr>
        <p:blipFill>
          <a:blip r:embed="rId5"/>
          <a:stretch>
            <a:fillRect/>
          </a:stretch>
        </p:blipFill>
        <p:spPr>
          <a:xfrm>
            <a:off x="2715113" y="2150789"/>
            <a:ext cx="2648975" cy="2648974"/>
          </a:xfrm>
          <a:prstGeom prst="rect">
            <a:avLst/>
          </a:prstGeom>
          <a:ln w="12700">
            <a:miter lim="400000"/>
          </a:ln>
        </p:spPr>
      </p:pic>
      <p:sp>
        <p:nvSpPr>
          <p:cNvPr id="266" name="TextBox 29"/>
          <p:cNvSpPr txBox="1"/>
          <p:nvPr/>
        </p:nvSpPr>
        <p:spPr>
          <a:xfrm>
            <a:off x="3486554" y="4553297"/>
            <a:ext cx="879349" cy="3506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none" lIns="45719" rIns="45719">
            <a:spAutoFit/>
          </a:bodyPr>
          <a:lstStyle>
            <a:lvl1pPr>
              <a:defRPr i="1">
                <a:latin typeface="+mj-lt"/>
                <a:ea typeface="+mj-ea"/>
                <a:cs typeface="+mj-cs"/>
                <a:sym typeface="Arial"/>
              </a:defRPr>
            </a:lvl1pPr>
          </a:lstStyle>
          <a:p>
            <a:r>
              <a:t>Internet</a:t>
            </a:r>
          </a:p>
        </p:txBody>
      </p:sp>
      <p:grpSp>
        <p:nvGrpSpPr>
          <p:cNvPr id="270" name="Group 30722"/>
          <p:cNvGrpSpPr/>
          <p:nvPr/>
        </p:nvGrpSpPr>
        <p:grpSpPr>
          <a:xfrm>
            <a:off x="1573546" y="2467288"/>
            <a:ext cx="914401" cy="936105"/>
            <a:chOff x="0" y="0"/>
            <a:chExt cx="914400" cy="936104"/>
          </a:xfrm>
        </p:grpSpPr>
        <p:pic>
          <p:nvPicPr>
            <p:cNvPr id="267" name="Graphic 30719" descr="Graphic 30719"/>
            <p:cNvPicPr>
              <a:picLocks noChangeAspect="1"/>
            </p:cNvPicPr>
            <p:nvPr/>
          </p:nvPicPr>
          <p:blipFill>
            <a:blip r:embed="rId4"/>
            <a:stretch>
              <a:fillRect/>
            </a:stretch>
          </p:blipFill>
          <p:spPr>
            <a:xfrm>
              <a:off x="0" y="0"/>
              <a:ext cx="914400" cy="914401"/>
            </a:xfrm>
            <a:prstGeom prst="rect">
              <a:avLst/>
            </a:prstGeom>
            <a:ln w="12700" cap="flat">
              <a:noFill/>
              <a:miter lim="400000"/>
            </a:ln>
            <a:effectLst/>
          </p:spPr>
        </p:pic>
        <p:pic>
          <p:nvPicPr>
            <p:cNvPr id="268" name="Graphic 34" descr="Graphic 34"/>
            <p:cNvPicPr>
              <a:picLocks noChangeAspect="1"/>
            </p:cNvPicPr>
            <p:nvPr/>
          </p:nvPicPr>
          <p:blipFill>
            <a:blip r:embed="rId6"/>
            <a:srcRect l="27087" t="32508" r="25663"/>
            <a:stretch>
              <a:fillRect/>
            </a:stretch>
          </p:blipFill>
          <p:spPr>
            <a:xfrm>
              <a:off x="236540" y="276405"/>
              <a:ext cx="461837" cy="659700"/>
            </a:xfrm>
            <a:prstGeom prst="rect">
              <a:avLst/>
            </a:prstGeom>
            <a:ln w="12700" cap="flat">
              <a:noFill/>
              <a:miter lim="400000"/>
            </a:ln>
            <a:effectLst/>
          </p:spPr>
        </p:pic>
        <p:pic>
          <p:nvPicPr>
            <p:cNvPr id="269" name="Graphic 33" descr="Graphic 33"/>
            <p:cNvPicPr>
              <a:picLocks noChangeAspect="1"/>
            </p:cNvPicPr>
            <p:nvPr/>
          </p:nvPicPr>
          <p:blipFill>
            <a:blip r:embed="rId7"/>
            <a:srcRect l="27087" t="32508" r="27495"/>
            <a:stretch>
              <a:fillRect/>
            </a:stretch>
          </p:blipFill>
          <p:spPr>
            <a:xfrm rot="10800000">
              <a:off x="260258" y="154224"/>
              <a:ext cx="397224" cy="617152"/>
            </a:xfrm>
            <a:prstGeom prst="rect">
              <a:avLst/>
            </a:prstGeom>
            <a:ln w="12700" cap="flat">
              <a:noFill/>
              <a:miter lim="400000"/>
            </a:ln>
            <a:effectLst/>
          </p:spPr>
        </p:pic>
      </p:grpSp>
      <p:grpSp>
        <p:nvGrpSpPr>
          <p:cNvPr id="273" name="Speech Bubble: Oval 25"/>
          <p:cNvGrpSpPr/>
          <p:nvPr/>
        </p:nvGrpSpPr>
        <p:grpSpPr>
          <a:xfrm>
            <a:off x="443595" y="4695376"/>
            <a:ext cx="2016225" cy="1224137"/>
            <a:chOff x="0" y="0"/>
            <a:chExt cx="2016224" cy="1224136"/>
          </a:xfrm>
        </p:grpSpPr>
        <p:sp>
          <p:nvSpPr>
            <p:cNvPr id="271" name="Quote Bubble"/>
            <p:cNvSpPr/>
            <p:nvPr/>
          </p:nvSpPr>
          <p:spPr>
            <a:xfrm>
              <a:off x="0" y="0"/>
              <a:ext cx="2016225" cy="1224137"/>
            </a:xfrm>
            <a:prstGeom prst="wedgeEllipseCallout">
              <a:avLst>
                <a:gd name="adj1" fmla="val -25313"/>
                <a:gd name="adj2" fmla="val -107183"/>
              </a:avLst>
            </a:pr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sz="1600"/>
              </a:pPr>
              <a:endParaRPr/>
            </a:p>
          </p:txBody>
        </p:sp>
        <p:sp>
          <p:nvSpPr>
            <p:cNvPr id="272" name="Application software installed on web server"/>
            <p:cNvSpPr txBox="1"/>
            <p:nvPr/>
          </p:nvSpPr>
          <p:spPr>
            <a:xfrm>
              <a:off x="353688" y="83747"/>
              <a:ext cx="1308848" cy="1056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rPr dirty="0"/>
                <a:t>Application software installed on web server</a:t>
              </a:r>
            </a:p>
          </p:txBody>
        </p:sp>
      </p:grpSp>
      <p:grpSp>
        <p:nvGrpSpPr>
          <p:cNvPr id="276" name="Speech Bubble: Oval 26"/>
          <p:cNvGrpSpPr/>
          <p:nvPr/>
        </p:nvGrpSpPr>
        <p:grpSpPr>
          <a:xfrm>
            <a:off x="5968389" y="1920615"/>
            <a:ext cx="2016225" cy="1224137"/>
            <a:chOff x="0" y="0"/>
            <a:chExt cx="2016224" cy="1224136"/>
          </a:xfrm>
        </p:grpSpPr>
        <p:sp>
          <p:nvSpPr>
            <p:cNvPr id="274" name="Quote Bubble"/>
            <p:cNvSpPr/>
            <p:nvPr/>
          </p:nvSpPr>
          <p:spPr>
            <a:xfrm>
              <a:off x="0" y="0"/>
              <a:ext cx="2016225" cy="1224137"/>
            </a:xfrm>
            <a:prstGeom prst="wedgeEllipseCallout">
              <a:avLst>
                <a:gd name="adj1" fmla="val -107619"/>
                <a:gd name="adj2" fmla="val 13624"/>
              </a:avLst>
            </a:pr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sz="1600"/>
              </a:pPr>
              <a:endParaRPr/>
            </a:p>
          </p:txBody>
        </p:sp>
        <p:sp>
          <p:nvSpPr>
            <p:cNvPr id="275" name="Computer connected to the internet"/>
            <p:cNvSpPr txBox="1"/>
            <p:nvPr/>
          </p:nvSpPr>
          <p:spPr>
            <a:xfrm>
              <a:off x="353688" y="83747"/>
              <a:ext cx="1308848" cy="1056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Computer connected to the internet</a:t>
              </a:r>
            </a:p>
          </p:txBody>
        </p:sp>
      </p:grpSp>
      <p:grpSp>
        <p:nvGrpSpPr>
          <p:cNvPr id="279" name="Speech Bubble: Oval 30"/>
          <p:cNvGrpSpPr/>
          <p:nvPr/>
        </p:nvGrpSpPr>
        <p:grpSpPr>
          <a:xfrm>
            <a:off x="5832826" y="1841629"/>
            <a:ext cx="2016225" cy="1224138"/>
            <a:chOff x="0" y="0"/>
            <a:chExt cx="2016224" cy="1224136"/>
          </a:xfrm>
        </p:grpSpPr>
        <p:sp>
          <p:nvSpPr>
            <p:cNvPr id="277" name="Quote Bubble"/>
            <p:cNvSpPr/>
            <p:nvPr/>
          </p:nvSpPr>
          <p:spPr>
            <a:xfrm>
              <a:off x="0" y="0"/>
              <a:ext cx="2016225" cy="1224137"/>
            </a:xfrm>
            <a:prstGeom prst="wedgeEllipseCallout">
              <a:avLst>
                <a:gd name="adj1" fmla="val -30912"/>
                <a:gd name="adj2" fmla="val 68033"/>
              </a:avLst>
            </a:pr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a:solidFill>
                    <a:schemeClr val="accent3">
                      <a:lumOff val="44000"/>
                    </a:schemeClr>
                  </a:solidFill>
                </a:defRPr>
              </a:pPr>
              <a:endParaRPr/>
            </a:p>
          </p:txBody>
        </p:sp>
        <p:sp>
          <p:nvSpPr>
            <p:cNvPr id="278" name="Web browser open"/>
            <p:cNvSpPr txBox="1"/>
            <p:nvPr/>
          </p:nvSpPr>
          <p:spPr>
            <a:xfrm>
              <a:off x="353688" y="204398"/>
              <a:ext cx="1308848" cy="8153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t>Web browser open</a:t>
              </a:r>
            </a:p>
          </p:txBody>
        </p:sp>
      </p:grpSp>
      <p:grpSp>
        <p:nvGrpSpPr>
          <p:cNvPr id="282" name="Speech Bubble: Oval 31"/>
          <p:cNvGrpSpPr/>
          <p:nvPr/>
        </p:nvGrpSpPr>
        <p:grpSpPr>
          <a:xfrm>
            <a:off x="3103867" y="4941720"/>
            <a:ext cx="2136611" cy="1347003"/>
            <a:chOff x="0" y="0"/>
            <a:chExt cx="2136610" cy="1347002"/>
          </a:xfrm>
        </p:grpSpPr>
        <p:sp>
          <p:nvSpPr>
            <p:cNvPr id="280" name="Quote Bubble"/>
            <p:cNvSpPr/>
            <p:nvPr/>
          </p:nvSpPr>
          <p:spPr>
            <a:xfrm>
              <a:off x="0" y="0"/>
              <a:ext cx="2136611" cy="1347003"/>
            </a:xfrm>
            <a:prstGeom prst="wedgeEllipseCallout">
              <a:avLst>
                <a:gd name="adj1" fmla="val 92267"/>
                <a:gd name="adj2" fmla="val -65684"/>
              </a:avLst>
            </a:pr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sz="1600"/>
              </a:pPr>
              <a:endParaRPr/>
            </a:p>
          </p:txBody>
        </p:sp>
        <p:sp>
          <p:nvSpPr>
            <p:cNvPr id="281" name="Application software downloaded to web browser"/>
            <p:cNvSpPr txBox="1"/>
            <p:nvPr/>
          </p:nvSpPr>
          <p:spPr>
            <a:xfrm>
              <a:off x="371318" y="24531"/>
              <a:ext cx="1393974" cy="12979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rPr dirty="0"/>
                <a:t>Application software downloaded to web browser</a:t>
              </a:r>
            </a:p>
          </p:txBody>
        </p:sp>
      </p:grpSp>
      <p:grpSp>
        <p:nvGrpSpPr>
          <p:cNvPr id="285" name="Speech Bubble: Oval 32"/>
          <p:cNvGrpSpPr/>
          <p:nvPr/>
        </p:nvGrpSpPr>
        <p:grpSpPr>
          <a:xfrm>
            <a:off x="6047133" y="1848472"/>
            <a:ext cx="2016226" cy="1224137"/>
            <a:chOff x="0" y="0"/>
            <a:chExt cx="2016224" cy="1224136"/>
          </a:xfrm>
        </p:grpSpPr>
        <p:sp>
          <p:nvSpPr>
            <p:cNvPr id="283" name="Quote Bubble"/>
            <p:cNvSpPr/>
            <p:nvPr/>
          </p:nvSpPr>
          <p:spPr>
            <a:xfrm>
              <a:off x="0" y="0"/>
              <a:ext cx="2016225" cy="1224137"/>
            </a:xfrm>
            <a:prstGeom prst="wedgeEllipseCallout">
              <a:avLst>
                <a:gd name="adj1" fmla="val -71785"/>
                <a:gd name="adj2" fmla="val 42212"/>
              </a:avLst>
            </a:prstGeom>
            <a:solidFill>
              <a:srgbClr val="DDDDDD"/>
            </a:solidFill>
            <a:ln w="25400" cap="flat">
              <a:solidFill>
                <a:srgbClr val="A6A6A6"/>
              </a:solidFill>
              <a:prstDash val="solid"/>
              <a:round/>
            </a:ln>
            <a:effectLst/>
          </p:spPr>
          <p:txBody>
            <a:bodyPr wrap="square" lIns="45719" tIns="45719" rIns="45719" bIns="45719" numCol="1" anchor="ctr">
              <a:noAutofit/>
            </a:bodyPr>
            <a:lstStyle/>
            <a:p>
              <a:pPr algn="ctr">
                <a:defRPr sz="1600"/>
              </a:pPr>
              <a:endParaRPr/>
            </a:p>
          </p:txBody>
        </p:sp>
        <p:sp>
          <p:nvSpPr>
            <p:cNvPr id="284" name="Document edits are uploaded to web server"/>
            <p:cNvSpPr txBox="1"/>
            <p:nvPr/>
          </p:nvSpPr>
          <p:spPr>
            <a:xfrm>
              <a:off x="353688" y="83747"/>
              <a:ext cx="1308848" cy="1056641"/>
            </a:xfrm>
            <a:prstGeom prst="rect">
              <a:avLst/>
            </a:prstGeom>
            <a:noFill/>
            <a:ln w="12700" cap="flat">
              <a:noFill/>
              <a:miter lim="400000"/>
            </a:ln>
            <a:effectLst/>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wrap="square" lIns="45719" tIns="45719" rIns="45719" bIns="45719" numCol="1" anchor="ctr">
              <a:spAutoFit/>
            </a:bodyPr>
            <a:lstStyle>
              <a:lvl1pPr algn="ctr">
                <a:defRPr sz="1600"/>
              </a:lvl1pPr>
            </a:lstStyle>
            <a:p>
              <a:r>
                <a:rPr dirty="0"/>
                <a:t>Document edits are uploaded to web server</a:t>
              </a:r>
            </a:p>
          </p:txBody>
        </p:sp>
      </p:grpSp>
      <p:sp>
        <p:nvSpPr>
          <p:cNvPr id="4" name="Footer Placeholder 4">
            <a:extLst>
              <a:ext uri="{FF2B5EF4-FFF2-40B4-BE49-F238E27FC236}">
                <a16:creationId xmlns:a16="http://schemas.microsoft.com/office/drawing/2014/main" id="{9A6A5FFE-5376-A36C-E60B-174BC5EA9171}"/>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65"/>
                                        </p:tgtEl>
                                        <p:attrNameLst>
                                          <p:attrName>style.visibility</p:attrName>
                                        </p:attrNameLst>
                                      </p:cBhvr>
                                      <p:to>
                                        <p:strVal val="visible"/>
                                      </p:to>
                                    </p:set>
                                    <p:animEffect transition="in" filter="fade">
                                      <p:cBhvr>
                                        <p:cTn id="7" dur="500"/>
                                        <p:tgtEl>
                                          <p:spTgt spid="265"/>
                                        </p:tgtEl>
                                      </p:cBhvr>
                                    </p:animEffect>
                                  </p:childTnLst>
                                </p:cTn>
                              </p:par>
                            </p:childTnLst>
                          </p:cTn>
                        </p:par>
                        <p:par>
                          <p:cTn id="8" fill="hold">
                            <p:stCondLst>
                              <p:cond delay="500"/>
                            </p:stCondLst>
                            <p:childTnLst>
                              <p:par>
                                <p:cTn id="9" presetID="10" presetClass="entr" fill="hold" grpId="2" nodeType="afterEffect">
                                  <p:stCondLst>
                                    <p:cond delay="0"/>
                                  </p:stCondLst>
                                  <p:iterate>
                                    <p:tmAbs val="0"/>
                                  </p:iterate>
                                  <p:childTnLst>
                                    <p:set>
                                      <p:cBhvr>
                                        <p:cTn id="10" fill="hold"/>
                                        <p:tgtEl>
                                          <p:spTgt spid="266"/>
                                        </p:tgtEl>
                                        <p:attrNameLst>
                                          <p:attrName>style.visibility</p:attrName>
                                        </p:attrNameLst>
                                      </p:cBhvr>
                                      <p:to>
                                        <p:strVal val="visible"/>
                                      </p:to>
                                    </p:set>
                                    <p:animEffect transition="in" filter="fade">
                                      <p:cBhvr>
                                        <p:cTn id="11" dur="500"/>
                                        <p:tgtEl>
                                          <p:spTgt spid="266"/>
                                        </p:tgtEl>
                                      </p:cBhvr>
                                    </p:animEffect>
                                  </p:childTnLst>
                                </p:cTn>
                              </p:par>
                            </p:childTnLst>
                          </p:cTn>
                        </p:par>
                      </p:childTnLst>
                    </p:cTn>
                  </p:par>
                  <p:par>
                    <p:cTn id="12" fill="hold">
                      <p:stCondLst>
                        <p:cond delay="indefinite"/>
                      </p:stCondLst>
                      <p:childTnLst>
                        <p:par>
                          <p:cTn id="13" fill="hold">
                            <p:stCondLst>
                              <p:cond delay="0"/>
                            </p:stCondLst>
                            <p:childTnLst>
                              <p:par>
                                <p:cTn id="14" presetID="10" presetClass="entr" fill="hold" grpId="3" nodeType="clickEffect">
                                  <p:stCondLst>
                                    <p:cond delay="0"/>
                                  </p:stCondLst>
                                  <p:iterate>
                                    <p:tmAbs val="0"/>
                                  </p:iterate>
                                  <p:childTnLst>
                                    <p:set>
                                      <p:cBhvr>
                                        <p:cTn id="15" fill="hold"/>
                                        <p:tgtEl>
                                          <p:spTgt spid="256"/>
                                        </p:tgtEl>
                                        <p:attrNameLst>
                                          <p:attrName>style.visibility</p:attrName>
                                        </p:attrNameLst>
                                      </p:cBhvr>
                                      <p:to>
                                        <p:strVal val="visible"/>
                                      </p:to>
                                    </p:set>
                                    <p:animEffect transition="in" filter="fade">
                                      <p:cBhvr>
                                        <p:cTn id="16" dur="500"/>
                                        <p:tgtEl>
                                          <p:spTgt spid="256"/>
                                        </p:tgtEl>
                                      </p:cBhvr>
                                    </p:animEffect>
                                  </p:childTnLst>
                                </p:cTn>
                              </p:par>
                            </p:childTnLst>
                          </p:cTn>
                        </p:par>
                        <p:par>
                          <p:cTn id="17" fill="hold">
                            <p:stCondLst>
                              <p:cond delay="500"/>
                            </p:stCondLst>
                            <p:childTnLst>
                              <p:par>
                                <p:cTn id="18" presetID="10" presetClass="entr" fill="hold" grpId="4" nodeType="afterEffect">
                                  <p:stCondLst>
                                    <p:cond delay="0"/>
                                  </p:stCondLst>
                                  <p:iterate>
                                    <p:tmAbs val="0"/>
                                  </p:iterate>
                                  <p:childTnLst>
                                    <p:set>
                                      <p:cBhvr>
                                        <p:cTn id="19" fill="hold"/>
                                        <p:tgtEl>
                                          <p:spTgt spid="257"/>
                                        </p:tgtEl>
                                        <p:attrNameLst>
                                          <p:attrName>style.visibility</p:attrName>
                                        </p:attrNameLst>
                                      </p:cBhvr>
                                      <p:to>
                                        <p:strVal val="visible"/>
                                      </p:to>
                                    </p:set>
                                    <p:animEffect transition="in" filter="fade">
                                      <p:cBhvr>
                                        <p:cTn id="20" dur="500"/>
                                        <p:tgtEl>
                                          <p:spTgt spid="257"/>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5" nodeType="clickEffect">
                                  <p:stCondLst>
                                    <p:cond delay="0"/>
                                  </p:stCondLst>
                                  <p:iterate>
                                    <p:tmAbs val="0"/>
                                  </p:iterate>
                                  <p:childTnLst>
                                    <p:set>
                                      <p:cBhvr>
                                        <p:cTn id="24" fill="hold"/>
                                        <p:tgtEl>
                                          <p:spTgt spid="276"/>
                                        </p:tgtEl>
                                        <p:attrNameLst>
                                          <p:attrName>style.visibility</p:attrName>
                                        </p:attrNameLst>
                                      </p:cBhvr>
                                      <p:to>
                                        <p:strVal val="visible"/>
                                      </p:to>
                                    </p:set>
                                    <p:animEffect transition="in" filter="fade">
                                      <p:cBhvr>
                                        <p:cTn id="25" dur="500"/>
                                        <p:tgtEl>
                                          <p:spTgt spid="27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6" nodeType="clickEffect">
                                  <p:stCondLst>
                                    <p:cond delay="0"/>
                                  </p:stCondLst>
                                  <p:iterate>
                                    <p:tmAbs val="0"/>
                                  </p:iterate>
                                  <p:childTnLst>
                                    <p:set>
                                      <p:cBhvr>
                                        <p:cTn id="29" fill="hold"/>
                                        <p:tgtEl>
                                          <p:spTgt spid="261"/>
                                        </p:tgtEl>
                                        <p:attrNameLst>
                                          <p:attrName>style.visibility</p:attrName>
                                        </p:attrNameLst>
                                      </p:cBhvr>
                                      <p:to>
                                        <p:strVal val="visible"/>
                                      </p:to>
                                    </p:set>
                                    <p:animEffect transition="in" filter="fade">
                                      <p:cBhvr>
                                        <p:cTn id="30" dur="500"/>
                                        <p:tgtEl>
                                          <p:spTgt spid="261"/>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fill="hold" grpId="7" nodeType="clickEffect">
                                  <p:stCondLst>
                                    <p:cond delay="0"/>
                                  </p:stCondLst>
                                  <p:iterate>
                                    <p:tmAbs val="0"/>
                                  </p:iterate>
                                  <p:childTnLst>
                                    <p:set>
                                      <p:cBhvr>
                                        <p:cTn id="34" fill="hold"/>
                                        <p:tgtEl>
                                          <p:spTgt spid="273"/>
                                        </p:tgtEl>
                                        <p:attrNameLst>
                                          <p:attrName>style.visibility</p:attrName>
                                        </p:attrNameLst>
                                      </p:cBhvr>
                                      <p:to>
                                        <p:strVal val="visible"/>
                                      </p:to>
                                    </p:set>
                                    <p:animEffect transition="in" filter="fade">
                                      <p:cBhvr>
                                        <p:cTn id="35" dur="500"/>
                                        <p:tgtEl>
                                          <p:spTgt spid="273"/>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fill="hold" grpId="8" nodeType="clickEffect">
                                  <p:stCondLst>
                                    <p:cond delay="0"/>
                                  </p:stCondLst>
                                  <p:iterate>
                                    <p:tmAbs val="0"/>
                                  </p:iterate>
                                  <p:childTnLst>
                                    <p:set>
                                      <p:cBhvr>
                                        <p:cTn id="39" fill="hold"/>
                                        <p:tgtEl>
                                          <p:spTgt spid="279"/>
                                        </p:tgtEl>
                                        <p:attrNameLst>
                                          <p:attrName>style.visibility</p:attrName>
                                        </p:attrNameLst>
                                      </p:cBhvr>
                                      <p:to>
                                        <p:strVal val="visible"/>
                                      </p:to>
                                    </p:set>
                                    <p:animEffect transition="in" filter="fade">
                                      <p:cBhvr>
                                        <p:cTn id="40" dur="500"/>
                                        <p:tgtEl>
                                          <p:spTgt spid="279"/>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fill="hold" grpId="9" nodeType="clickEffect">
                                  <p:stCondLst>
                                    <p:cond delay="0"/>
                                  </p:stCondLst>
                                  <p:iterate>
                                    <p:tmAbs val="0"/>
                                  </p:iterate>
                                  <p:childTnLst>
                                    <p:set>
                                      <p:cBhvr>
                                        <p:cTn id="44" fill="hold"/>
                                        <p:tgtEl>
                                          <p:spTgt spid="258"/>
                                        </p:tgtEl>
                                        <p:attrNameLst>
                                          <p:attrName>style.visibility</p:attrName>
                                        </p:attrNameLst>
                                      </p:cBhvr>
                                      <p:to>
                                        <p:strVal val="visible"/>
                                      </p:to>
                                    </p:set>
                                    <p:animEffect transition="in" filter="fade">
                                      <p:cBhvr>
                                        <p:cTn id="45" dur="500"/>
                                        <p:tgtEl>
                                          <p:spTgt spid="258"/>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fill="hold" grpId="10" nodeType="clickEffect">
                                  <p:stCondLst>
                                    <p:cond delay="0"/>
                                  </p:stCondLst>
                                  <p:iterate>
                                    <p:tmAbs val="0"/>
                                  </p:iterate>
                                  <p:childTnLst>
                                    <p:set>
                                      <p:cBhvr>
                                        <p:cTn id="49" fill="hold"/>
                                        <p:tgtEl>
                                          <p:spTgt spid="282"/>
                                        </p:tgtEl>
                                        <p:attrNameLst>
                                          <p:attrName>style.visibility</p:attrName>
                                        </p:attrNameLst>
                                      </p:cBhvr>
                                      <p:to>
                                        <p:strVal val="visible"/>
                                      </p:to>
                                    </p:set>
                                    <p:animEffect transition="in" filter="fade">
                                      <p:cBhvr>
                                        <p:cTn id="50" dur="500"/>
                                        <p:tgtEl>
                                          <p:spTgt spid="282"/>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fill="hold" grpId="11" nodeType="clickEffect">
                                  <p:stCondLst>
                                    <p:cond delay="0"/>
                                  </p:stCondLst>
                                  <p:iterate>
                                    <p:tmAbs val="0"/>
                                  </p:iterate>
                                  <p:childTnLst>
                                    <p:set>
                                      <p:cBhvr>
                                        <p:cTn id="54" fill="hold"/>
                                        <p:tgtEl>
                                          <p:spTgt spid="262"/>
                                        </p:tgtEl>
                                        <p:attrNameLst>
                                          <p:attrName>style.visibility</p:attrName>
                                        </p:attrNameLst>
                                      </p:cBhvr>
                                      <p:to>
                                        <p:strVal val="visible"/>
                                      </p:to>
                                    </p:set>
                                    <p:animEffect transition="in" filter="fade">
                                      <p:cBhvr>
                                        <p:cTn id="55" dur="500"/>
                                        <p:tgtEl>
                                          <p:spTgt spid="262"/>
                                        </p:tgtEl>
                                      </p:cBhvr>
                                    </p:animEffect>
                                  </p:childTnLst>
                                </p:cTn>
                              </p:par>
                            </p:childTnLst>
                          </p:cTn>
                        </p:par>
                        <p:par>
                          <p:cTn id="56" fill="hold">
                            <p:stCondLst>
                              <p:cond delay="500"/>
                            </p:stCondLst>
                            <p:childTnLst>
                              <p:par>
                                <p:cTn id="57" presetID="10" presetClass="entr" fill="hold" grpId="12" nodeType="afterEffect">
                                  <p:stCondLst>
                                    <p:cond delay="0"/>
                                  </p:stCondLst>
                                  <p:iterate>
                                    <p:tmAbs val="0"/>
                                  </p:iterate>
                                  <p:childTnLst>
                                    <p:set>
                                      <p:cBhvr>
                                        <p:cTn id="58" fill="hold"/>
                                        <p:tgtEl>
                                          <p:spTgt spid="254"/>
                                        </p:tgtEl>
                                        <p:attrNameLst>
                                          <p:attrName>style.visibility</p:attrName>
                                        </p:attrNameLst>
                                      </p:cBhvr>
                                      <p:to>
                                        <p:strVal val="visible"/>
                                      </p:to>
                                    </p:set>
                                    <p:animEffect transition="in" filter="fade">
                                      <p:cBhvr>
                                        <p:cTn id="59" dur="500"/>
                                        <p:tgtEl>
                                          <p:spTgt spid="254"/>
                                        </p:tgtEl>
                                      </p:cBhvr>
                                    </p:animEffect>
                                  </p:childTnLst>
                                </p:cTn>
                              </p:par>
                            </p:childTnLst>
                          </p:cTn>
                        </p:par>
                        <p:par>
                          <p:cTn id="60" fill="hold">
                            <p:stCondLst>
                              <p:cond delay="1000"/>
                            </p:stCondLst>
                            <p:childTnLst>
                              <p:par>
                                <p:cTn id="61" presetID="10" presetClass="entr" fill="hold" grpId="13" nodeType="afterEffect">
                                  <p:stCondLst>
                                    <p:cond delay="0"/>
                                  </p:stCondLst>
                                  <p:iterate>
                                    <p:tmAbs val="0"/>
                                  </p:iterate>
                                  <p:childTnLst>
                                    <p:set>
                                      <p:cBhvr>
                                        <p:cTn id="62" fill="hold"/>
                                        <p:tgtEl>
                                          <p:spTgt spid="264"/>
                                        </p:tgtEl>
                                        <p:attrNameLst>
                                          <p:attrName>style.visibility</p:attrName>
                                        </p:attrNameLst>
                                      </p:cBhvr>
                                      <p:to>
                                        <p:strVal val="visible"/>
                                      </p:to>
                                    </p:set>
                                    <p:animEffect transition="in" filter="fade">
                                      <p:cBhvr>
                                        <p:cTn id="63" dur="500"/>
                                        <p:tgtEl>
                                          <p:spTgt spid="264"/>
                                        </p:tgtEl>
                                      </p:cBhvr>
                                    </p:animEffect>
                                  </p:childTnLst>
                                </p:cTn>
                              </p:par>
                            </p:childTnLst>
                          </p:cTn>
                        </p:par>
                      </p:childTnLst>
                    </p:cTn>
                  </p:par>
                  <p:par>
                    <p:cTn id="64" fill="hold">
                      <p:stCondLst>
                        <p:cond delay="indefinite"/>
                      </p:stCondLst>
                      <p:childTnLst>
                        <p:par>
                          <p:cTn id="65" fill="hold">
                            <p:stCondLst>
                              <p:cond delay="0"/>
                            </p:stCondLst>
                            <p:childTnLst>
                              <p:par>
                                <p:cTn id="66" presetID="10" presetClass="entr" fill="hold" grpId="14" nodeType="clickEffect">
                                  <p:stCondLst>
                                    <p:cond delay="0"/>
                                  </p:stCondLst>
                                  <p:iterate>
                                    <p:tmAbs val="0"/>
                                  </p:iterate>
                                  <p:childTnLst>
                                    <p:set>
                                      <p:cBhvr>
                                        <p:cTn id="67" fill="hold"/>
                                        <p:tgtEl>
                                          <p:spTgt spid="285"/>
                                        </p:tgtEl>
                                        <p:attrNameLst>
                                          <p:attrName>style.visibility</p:attrName>
                                        </p:attrNameLst>
                                      </p:cBhvr>
                                      <p:to>
                                        <p:strVal val="visible"/>
                                      </p:to>
                                    </p:set>
                                    <p:animEffect transition="in" filter="fade">
                                      <p:cBhvr>
                                        <p:cTn id="68" dur="500"/>
                                        <p:tgtEl>
                                          <p:spTgt spid="285"/>
                                        </p:tgtEl>
                                      </p:cBhvr>
                                    </p:animEffect>
                                  </p:childTnLst>
                                </p:cTn>
                              </p:par>
                            </p:childTnLst>
                          </p:cTn>
                        </p:par>
                      </p:childTnLst>
                    </p:cTn>
                  </p:par>
                  <p:par>
                    <p:cTn id="69" fill="hold">
                      <p:stCondLst>
                        <p:cond delay="indefinite"/>
                      </p:stCondLst>
                      <p:childTnLst>
                        <p:par>
                          <p:cTn id="70" fill="hold">
                            <p:stCondLst>
                              <p:cond delay="0"/>
                            </p:stCondLst>
                            <p:childTnLst>
                              <p:par>
                                <p:cTn id="71" presetID="10" presetClass="entr" fill="hold" grpId="15" nodeType="clickEffect">
                                  <p:stCondLst>
                                    <p:cond delay="0"/>
                                  </p:stCondLst>
                                  <p:iterate>
                                    <p:tmAbs val="0"/>
                                  </p:iterate>
                                  <p:childTnLst>
                                    <p:set>
                                      <p:cBhvr>
                                        <p:cTn id="72" fill="hold"/>
                                        <p:tgtEl>
                                          <p:spTgt spid="263"/>
                                        </p:tgtEl>
                                        <p:attrNameLst>
                                          <p:attrName>style.visibility</p:attrName>
                                        </p:attrNameLst>
                                      </p:cBhvr>
                                      <p:to>
                                        <p:strVal val="visible"/>
                                      </p:to>
                                    </p:set>
                                    <p:animEffect transition="in" filter="fade">
                                      <p:cBhvr>
                                        <p:cTn id="73" dur="500"/>
                                        <p:tgtEl>
                                          <p:spTgt spid="263"/>
                                        </p:tgtEl>
                                      </p:cBhvr>
                                    </p:animEffect>
                                  </p:childTnLst>
                                </p:cTn>
                              </p:par>
                            </p:childTnLst>
                          </p:cTn>
                        </p:par>
                        <p:par>
                          <p:cTn id="74" fill="hold">
                            <p:stCondLst>
                              <p:cond delay="500"/>
                            </p:stCondLst>
                            <p:childTnLst>
                              <p:par>
                                <p:cTn id="75" presetID="10" presetClass="entr" fill="hold" grpId="16" nodeType="afterEffect">
                                  <p:stCondLst>
                                    <p:cond delay="0"/>
                                  </p:stCondLst>
                                  <p:iterate>
                                    <p:tmAbs val="0"/>
                                  </p:iterate>
                                  <p:childTnLst>
                                    <p:set>
                                      <p:cBhvr>
                                        <p:cTn id="76" fill="hold"/>
                                        <p:tgtEl>
                                          <p:spTgt spid="253"/>
                                        </p:tgtEl>
                                        <p:attrNameLst>
                                          <p:attrName>style.visibility</p:attrName>
                                        </p:attrNameLst>
                                      </p:cBhvr>
                                      <p:to>
                                        <p:strVal val="visible"/>
                                      </p:to>
                                    </p:set>
                                    <p:animEffect transition="in" filter="fade">
                                      <p:cBhvr>
                                        <p:cTn id="77" dur="500"/>
                                        <p:tgtEl>
                                          <p:spTgt spid="253"/>
                                        </p:tgtEl>
                                      </p:cBhvr>
                                    </p:animEffect>
                                  </p:childTnLst>
                                </p:cTn>
                              </p:par>
                            </p:childTnLst>
                          </p:cTn>
                        </p:par>
                        <p:par>
                          <p:cTn id="78" fill="hold">
                            <p:stCondLst>
                              <p:cond delay="1000"/>
                            </p:stCondLst>
                            <p:childTnLst>
                              <p:par>
                                <p:cTn id="79" presetID="10" presetClass="entr" fill="hold" grpId="17" nodeType="afterEffect">
                                  <p:stCondLst>
                                    <p:cond delay="0"/>
                                  </p:stCondLst>
                                  <p:iterate>
                                    <p:tmAbs val="0"/>
                                  </p:iterate>
                                  <p:childTnLst>
                                    <p:set>
                                      <p:cBhvr>
                                        <p:cTn id="80" fill="hold"/>
                                        <p:tgtEl>
                                          <p:spTgt spid="270"/>
                                        </p:tgtEl>
                                        <p:attrNameLst>
                                          <p:attrName>style.visibility</p:attrName>
                                        </p:attrNameLst>
                                      </p:cBhvr>
                                      <p:to>
                                        <p:strVal val="visible"/>
                                      </p:to>
                                    </p:set>
                                    <p:animEffect transition="in" filter="fade">
                                      <p:cBhvr>
                                        <p:cTn id="81" dur="500"/>
                                        <p:tgtEl>
                                          <p:spTgt spid="2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3" grpId="16" animBg="1" advAuto="0"/>
      <p:bldP spid="254" grpId="12" animBg="1" advAuto="0"/>
      <p:bldP spid="256" grpId="3" animBg="1" advAuto="0"/>
      <p:bldP spid="257" grpId="4" animBg="1" advAuto="0"/>
      <p:bldP spid="258" grpId="9" animBg="1" advAuto="0"/>
      <p:bldP spid="261" grpId="6" animBg="1" advAuto="0"/>
      <p:bldP spid="262" grpId="11" animBg="1" advAuto="0"/>
      <p:bldP spid="263" grpId="15" animBg="1" advAuto="0"/>
      <p:bldP spid="264" grpId="13" animBg="1" advAuto="0"/>
      <p:bldP spid="265" grpId="1" animBg="1" advAuto="0"/>
      <p:bldP spid="266" grpId="2" animBg="1" advAuto="0"/>
      <p:bldP spid="270" grpId="17" animBg="1" advAuto="0"/>
      <p:bldP spid="273" grpId="7" animBg="1" advAuto="0"/>
      <p:bldP spid="276" grpId="5" animBg="1" advAuto="0"/>
      <p:bldP spid="279" grpId="8" animBg="1" advAuto="0"/>
      <p:bldP spid="282" grpId="10" animBg="1" advAuto="0"/>
      <p:bldP spid="285" grpId="14" animBg="1" advAuto="0"/>
    </p:bldLst>
  </p:timing>
</p:sld>
</file>

<file path=ppt/theme/theme1.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Arial"/>
        <a:ea typeface="Arial"/>
        <a:cs typeface="Arial"/>
      </a:majorFont>
      <a:minorFont>
        <a:latin typeface="Helvetica"/>
        <a:ea typeface="Helvetica"/>
        <a:cs typeface="Helvetica"/>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4</TotalTime>
  <Words>263</Words>
  <Application>Microsoft Office PowerPoint</Application>
  <PresentationFormat>On-screen Show (4:3)</PresentationFormat>
  <Paragraphs>29</Paragraphs>
  <Slides>3</Slides>
  <Notes>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vt:i4>
      </vt:variant>
    </vt:vector>
  </HeadingPairs>
  <TitlesOfParts>
    <vt:vector size="8" baseType="lpstr">
      <vt:lpstr>Arial</vt:lpstr>
      <vt:lpstr>Helvetica</vt:lpstr>
      <vt:lpstr>Verdana</vt:lpstr>
      <vt:lpstr>Wingdings</vt:lpstr>
      <vt:lpstr>1_TitleSlide</vt:lpstr>
      <vt:lpstr>How does cloud computing work?</vt:lpstr>
      <vt:lpstr>Traditional computing</vt:lpstr>
      <vt:lpstr>Cloud computing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does cloud computing work?</dc:title>
  <cp:lastModifiedBy>Mukesh  Bisht</cp:lastModifiedBy>
  <cp:revision>6</cp:revision>
  <dcterms:modified xsi:type="dcterms:W3CDTF">2022-12-27T22:18:57Z</dcterms:modified>
</cp:coreProperties>
</file>