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4330" autoAdjust="0"/>
  </p:normalViewPr>
  <p:slideViewPr>
    <p:cSldViewPr snapToGrid="0">
      <p:cViewPr varScale="1">
        <p:scale>
          <a:sx n="108" d="100"/>
          <a:sy n="108" d="100"/>
        </p:scale>
        <p:origin x="93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66612">
              <a:spcBef>
                <a:spcPts val="423"/>
              </a:spcBef>
              <a:defRPr/>
            </a:pPr>
            <a:r>
              <a:rPr lang="en-GB" sz="1200" dirty="0">
                <a:latin typeface="+mj-lt"/>
                <a:ea typeface="Times New Roman" panose="02020603050405020304" pitchFamily="18" charset="0"/>
              </a:rPr>
              <a:t>A1: Modern technologies. </a:t>
            </a:r>
            <a:r>
              <a:rPr sz="1200" dirty="0">
                <a:latin typeface="+mj-lt"/>
              </a:rPr>
              <a:t>This slide presentation could be used during a lesson when introducing cloud storage. There are transitions and animations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2" name="Shape 24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False. Data is not actually stored ‘in a cloud’ but in remote servers on or under the ground.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3" name="Shape 25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True. Files are transferred to and from the ‘cloud’ via the internet.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4" name="Shape 2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False.</a:t>
            </a:r>
          </a:p>
          <a:p>
            <a:r>
              <a:rPr dirty="0"/>
              <a:t>Some charge for business users. </a:t>
            </a:r>
          </a:p>
          <a:p>
            <a:r>
              <a:rPr dirty="0"/>
              <a:t>Some charge for large volumes of data to be stored.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5" name="Shape 27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False. Most cloud services use </a:t>
            </a:r>
            <a:r>
              <a:rPr dirty="0" err="1"/>
              <a:t>synchronisation</a:t>
            </a:r>
            <a:r>
              <a:rPr dirty="0"/>
              <a:t> – so cloud files are only deleted when a </a:t>
            </a:r>
            <a:r>
              <a:rPr dirty="0" err="1"/>
              <a:t>synchronised</a:t>
            </a:r>
            <a:r>
              <a:rPr dirty="0"/>
              <a:t> file is deleted.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6" name="Shape 28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True. With the exception of downtime, e.g. maintenance or a system failure/outage.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" name="Shape 29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97" name="Shape 29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True. A file deleted on one device will be deleted on all others, once the cloud service </a:t>
            </a:r>
            <a:r>
              <a:rPr dirty="0" err="1"/>
              <a:t>synchronises</a:t>
            </a:r>
            <a:r>
              <a:rPr dirty="0"/>
              <a:t> the action across all devices.</a:t>
            </a: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08" name="Shape 30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False. A link to a specific file or folder can be shared with other users. They will only be able to access the files you specify.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0907206F-1474-8EE7-803B-28FA04C8494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8D4FBE9-D4B6-42C7-27CD-ED5213A734C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EB01FF0-8CA1-451B-C2FC-1F13CED8F9E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BC1800-0AAC-5595-EF63-D975C3A183C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B34EB7E-1E6C-4F39-B375-3861A498D54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79109B1-BDB7-F37A-9F1C-69CE15BA828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317A2D8-6EDD-90EA-9099-3B1AB5B35CF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61A11E-C549-ABBD-007A-E874E796131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8DB184D-5806-0F17-DC16-54883E3D962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6BC6DF2-BE23-6666-1CD6-0820FB21C38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5E613FC-0B5C-A0D1-7369-E284C390838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7438AB-D18A-C1A4-ED61-4E491D6F8DF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2073ABD-BEC9-5934-F785-FE1D3E9A8DA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43C1450-85CC-33E3-C8BC-9F0BEB92AA4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D43F42DE-FB20-ACDC-AE6A-93DA0BD534F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AF9D65-8FEB-A629-C042-8C6DBF9734D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13BE9C0-14F5-ADAE-BEEA-2FC6EF66EBB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2A72479-BDA6-0575-3068-06EB012D0C5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2BA6659-BDEF-AAAD-306F-389E2E6E170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4C9165-58EA-6E86-6691-8BCA4640327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B10DFD6-0ECC-6188-FF52-E56DD51FD46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8C4A40-8C7B-5AFB-386B-980B078F04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D075FE96-0E43-2425-925F-D5BD0EAFF4C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21EF5F3-3442-8E15-9C5E-FDFDAF6D65C2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Cloud storage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True or false?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90C3B09-38B4-AE78-579E-F6D4551D5491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Oval 5"/>
          <p:cNvSpPr/>
          <p:nvPr/>
        </p:nvSpPr>
        <p:spPr>
          <a:xfrm>
            <a:off x="5710006" y="3749431"/>
            <a:ext cx="2231481" cy="1296146"/>
          </a:xfrm>
          <a:prstGeom prst="ellipse">
            <a:avLst/>
          </a:prstGeom>
          <a:solidFill>
            <a:srgbClr val="B381D9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235" name="TextBox 7"/>
          <p:cNvSpPr txBox="1"/>
          <p:nvPr/>
        </p:nvSpPr>
        <p:spPr>
          <a:xfrm>
            <a:off x="6114997" y="4032265"/>
            <a:ext cx="1780769" cy="609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False?</a:t>
            </a:r>
          </a:p>
        </p:txBody>
      </p:sp>
      <p:sp>
        <p:nvSpPr>
          <p:cNvPr id="236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99592" y="2196000"/>
            <a:ext cx="7776096" cy="1186454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700"/>
              </a:spcBef>
              <a:buSzTx/>
              <a:buFont typeface="Wingdings"/>
              <a:buNone/>
              <a:defRPr sz="3200"/>
            </a:lvl1pPr>
          </a:lstStyle>
          <a:p>
            <a:r>
              <a:t>Data is stored in a big cloud in the upper atmosphere.</a:t>
            </a:r>
          </a:p>
        </p:txBody>
      </p:sp>
      <p:sp>
        <p:nvSpPr>
          <p:cNvPr id="237" name="Oval 1"/>
          <p:cNvSpPr/>
          <p:nvPr/>
        </p:nvSpPr>
        <p:spPr>
          <a:xfrm>
            <a:off x="827584" y="3789040"/>
            <a:ext cx="2231480" cy="1296145"/>
          </a:xfrm>
          <a:prstGeom prst="ellipse">
            <a:avLst/>
          </a:prstGeom>
          <a:solidFill>
            <a:srgbClr val="15C2FF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238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Question 1</a:t>
            </a:r>
          </a:p>
        </p:txBody>
      </p:sp>
      <p:sp>
        <p:nvSpPr>
          <p:cNvPr id="239" name="TextBox 2"/>
          <p:cNvSpPr txBox="1"/>
          <p:nvPr/>
        </p:nvSpPr>
        <p:spPr>
          <a:xfrm>
            <a:off x="1304582" y="4074338"/>
            <a:ext cx="1780769" cy="609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True?</a:t>
            </a:r>
          </a:p>
        </p:txBody>
      </p:sp>
      <p:sp>
        <p:nvSpPr>
          <p:cNvPr id="240" name="TextBox 8"/>
          <p:cNvSpPr txBox="1"/>
          <p:nvPr/>
        </p:nvSpPr>
        <p:spPr>
          <a:xfrm>
            <a:off x="4063155" y="4087695"/>
            <a:ext cx="1780769" cy="609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or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6C13027-EEA2-694F-AC34-A6A3AC1AE571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afterEffect">
                                  <p:stCondLst>
                                    <p:cond delay="2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6" animBg="1" advAuto="0"/>
      <p:bldP spid="235" grpId="5" animBg="1" advAuto="0"/>
      <p:bldP spid="236" grpId="1" animBg="1" advAuto="0"/>
      <p:bldP spid="237" grpId="3" animBg="1" advAuto="0"/>
      <p:bldP spid="239" grpId="2" animBg="1" advAuto="0"/>
      <p:bldP spid="240" grpId="4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Question 2</a:t>
            </a:r>
          </a:p>
        </p:txBody>
      </p:sp>
      <p:sp>
        <p:nvSpPr>
          <p:cNvPr id="246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99592" y="2196000"/>
            <a:ext cx="7776096" cy="1160993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700"/>
              </a:spcBef>
              <a:buSzTx/>
              <a:buFont typeface="Wingdings"/>
              <a:buNone/>
              <a:defRPr sz="3200"/>
            </a:lvl1pPr>
          </a:lstStyle>
          <a:p>
            <a:r>
              <a:t>An internet connection is needed in order to view files stored in the cloud.</a:t>
            </a:r>
          </a:p>
        </p:txBody>
      </p:sp>
      <p:sp>
        <p:nvSpPr>
          <p:cNvPr id="247" name="Oval 15"/>
          <p:cNvSpPr/>
          <p:nvPr/>
        </p:nvSpPr>
        <p:spPr>
          <a:xfrm>
            <a:off x="5710006" y="3749431"/>
            <a:ext cx="2231481" cy="1296146"/>
          </a:xfrm>
          <a:prstGeom prst="ellipse">
            <a:avLst/>
          </a:prstGeom>
          <a:solidFill>
            <a:srgbClr val="B381D9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248" name="TextBox 16"/>
          <p:cNvSpPr txBox="1"/>
          <p:nvPr/>
        </p:nvSpPr>
        <p:spPr>
          <a:xfrm>
            <a:off x="6114997" y="4032265"/>
            <a:ext cx="1780769" cy="609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False?</a:t>
            </a:r>
          </a:p>
        </p:txBody>
      </p:sp>
      <p:sp>
        <p:nvSpPr>
          <p:cNvPr id="249" name="Oval 17"/>
          <p:cNvSpPr/>
          <p:nvPr/>
        </p:nvSpPr>
        <p:spPr>
          <a:xfrm>
            <a:off x="827584" y="3789040"/>
            <a:ext cx="2231480" cy="1296145"/>
          </a:xfrm>
          <a:prstGeom prst="ellipse">
            <a:avLst/>
          </a:prstGeom>
          <a:solidFill>
            <a:srgbClr val="15C2FF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250" name="TextBox 18"/>
          <p:cNvSpPr txBox="1"/>
          <p:nvPr/>
        </p:nvSpPr>
        <p:spPr>
          <a:xfrm>
            <a:off x="1304582" y="4074338"/>
            <a:ext cx="1780769" cy="609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True?</a:t>
            </a:r>
          </a:p>
        </p:txBody>
      </p:sp>
      <p:sp>
        <p:nvSpPr>
          <p:cNvPr id="251" name="TextBox 19"/>
          <p:cNvSpPr txBox="1"/>
          <p:nvPr/>
        </p:nvSpPr>
        <p:spPr>
          <a:xfrm>
            <a:off x="4063155" y="4087695"/>
            <a:ext cx="1780769" cy="609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or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567D3EC-0033-65DA-4454-621D5AED5605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afterEffect">
                                  <p:stCondLst>
                                    <p:cond delay="2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6" grpId="1" animBg="1" advAuto="0"/>
      <p:bldP spid="247" grpId="6" animBg="1" advAuto="0"/>
      <p:bldP spid="248" grpId="5" animBg="1" advAuto="0"/>
      <p:bldP spid="249" grpId="3" animBg="1" advAuto="0"/>
      <p:bldP spid="250" grpId="2" animBg="1" advAuto="0"/>
      <p:bldP spid="251" grpId="4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Question 3</a:t>
            </a:r>
          </a:p>
        </p:txBody>
      </p:sp>
      <p:sp>
        <p:nvSpPr>
          <p:cNvPr id="257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99592" y="2196000"/>
            <a:ext cx="7776096" cy="944969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700"/>
              </a:spcBef>
              <a:buSzTx/>
              <a:buFont typeface="Wingdings"/>
              <a:buNone/>
              <a:defRPr sz="3200"/>
            </a:lvl1pPr>
          </a:lstStyle>
          <a:p>
            <a:r>
              <a:t>All cloud storage services are free to use.</a:t>
            </a:r>
          </a:p>
        </p:txBody>
      </p:sp>
      <p:sp>
        <p:nvSpPr>
          <p:cNvPr id="258" name="Oval 10"/>
          <p:cNvSpPr/>
          <p:nvPr/>
        </p:nvSpPr>
        <p:spPr>
          <a:xfrm>
            <a:off x="5710006" y="3749431"/>
            <a:ext cx="2231481" cy="1296146"/>
          </a:xfrm>
          <a:prstGeom prst="ellipse">
            <a:avLst/>
          </a:prstGeom>
          <a:solidFill>
            <a:srgbClr val="B381D9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259" name="TextBox 11"/>
          <p:cNvSpPr txBox="1"/>
          <p:nvPr/>
        </p:nvSpPr>
        <p:spPr>
          <a:xfrm>
            <a:off x="6114997" y="4032265"/>
            <a:ext cx="1780769" cy="609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False?</a:t>
            </a:r>
          </a:p>
        </p:txBody>
      </p:sp>
      <p:sp>
        <p:nvSpPr>
          <p:cNvPr id="260" name="Oval 12"/>
          <p:cNvSpPr/>
          <p:nvPr/>
        </p:nvSpPr>
        <p:spPr>
          <a:xfrm>
            <a:off x="827584" y="3789040"/>
            <a:ext cx="2231480" cy="1296145"/>
          </a:xfrm>
          <a:prstGeom prst="ellipse">
            <a:avLst/>
          </a:prstGeom>
          <a:solidFill>
            <a:srgbClr val="15C2FF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261" name="TextBox 13"/>
          <p:cNvSpPr txBox="1"/>
          <p:nvPr/>
        </p:nvSpPr>
        <p:spPr>
          <a:xfrm>
            <a:off x="1304582" y="4074338"/>
            <a:ext cx="1780769" cy="609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True?</a:t>
            </a:r>
          </a:p>
        </p:txBody>
      </p:sp>
      <p:sp>
        <p:nvSpPr>
          <p:cNvPr id="262" name="TextBox 14"/>
          <p:cNvSpPr txBox="1"/>
          <p:nvPr/>
        </p:nvSpPr>
        <p:spPr>
          <a:xfrm>
            <a:off x="4063155" y="4087695"/>
            <a:ext cx="1780769" cy="609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or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147C5E1-AB1B-F488-021D-33955C224A84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afterEffect">
                                  <p:stCondLst>
                                    <p:cond delay="2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" grpId="1" animBg="1" advAuto="0"/>
      <p:bldP spid="258" grpId="6" animBg="1" advAuto="0"/>
      <p:bldP spid="259" grpId="5" animBg="1" advAuto="0"/>
      <p:bldP spid="260" grpId="3" animBg="1" advAuto="0"/>
      <p:bldP spid="261" grpId="2" animBg="1" advAuto="0"/>
      <p:bldP spid="262" grpId="4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Question 4</a:t>
            </a:r>
          </a:p>
        </p:txBody>
      </p:sp>
      <p:sp>
        <p:nvSpPr>
          <p:cNvPr id="268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99592" y="2196000"/>
            <a:ext cx="7776096" cy="159304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700"/>
              </a:spcBef>
              <a:buSzTx/>
              <a:buFont typeface="Wingdings"/>
              <a:buNone/>
              <a:defRPr sz="3200"/>
            </a:lvl1pPr>
          </a:lstStyle>
          <a:p>
            <a:r>
              <a:t>Files downloaded from the cloud are automatically deleted from the cloud account.</a:t>
            </a:r>
          </a:p>
        </p:txBody>
      </p:sp>
      <p:sp>
        <p:nvSpPr>
          <p:cNvPr id="269" name="Oval 10"/>
          <p:cNvSpPr/>
          <p:nvPr/>
        </p:nvSpPr>
        <p:spPr>
          <a:xfrm>
            <a:off x="5652120" y="4075276"/>
            <a:ext cx="2231481" cy="1296145"/>
          </a:xfrm>
          <a:prstGeom prst="ellipse">
            <a:avLst/>
          </a:prstGeom>
          <a:solidFill>
            <a:srgbClr val="B381D9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270" name="TextBox 11"/>
          <p:cNvSpPr txBox="1"/>
          <p:nvPr/>
        </p:nvSpPr>
        <p:spPr>
          <a:xfrm>
            <a:off x="6057110" y="4358109"/>
            <a:ext cx="1780769" cy="609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False?</a:t>
            </a:r>
          </a:p>
        </p:txBody>
      </p:sp>
      <p:sp>
        <p:nvSpPr>
          <p:cNvPr id="271" name="Oval 12"/>
          <p:cNvSpPr/>
          <p:nvPr/>
        </p:nvSpPr>
        <p:spPr>
          <a:xfrm>
            <a:off x="769697" y="4114884"/>
            <a:ext cx="2231480" cy="1296145"/>
          </a:xfrm>
          <a:prstGeom prst="ellipse">
            <a:avLst/>
          </a:prstGeom>
          <a:solidFill>
            <a:srgbClr val="15C2FF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272" name="TextBox 13"/>
          <p:cNvSpPr txBox="1"/>
          <p:nvPr/>
        </p:nvSpPr>
        <p:spPr>
          <a:xfrm>
            <a:off x="1246696" y="4400182"/>
            <a:ext cx="1780769" cy="609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True?</a:t>
            </a:r>
          </a:p>
        </p:txBody>
      </p:sp>
      <p:sp>
        <p:nvSpPr>
          <p:cNvPr id="273" name="TextBox 14"/>
          <p:cNvSpPr txBox="1"/>
          <p:nvPr/>
        </p:nvSpPr>
        <p:spPr>
          <a:xfrm>
            <a:off x="4005267" y="4413539"/>
            <a:ext cx="1780769" cy="609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or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21A6E70-6D02-CE77-24B3-100F7848D3EB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afterEffect">
                                  <p:stCondLst>
                                    <p:cond delay="2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8" grpId="1" animBg="1" advAuto="0"/>
      <p:bldP spid="269" grpId="6" animBg="1" advAuto="0"/>
      <p:bldP spid="270" grpId="5" animBg="1" advAuto="0"/>
      <p:bldP spid="271" grpId="3" animBg="1" advAuto="0"/>
      <p:bldP spid="272" grpId="2" animBg="1" advAuto="0"/>
      <p:bldP spid="273" grpId="4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Question 5</a:t>
            </a:r>
          </a:p>
        </p:txBody>
      </p:sp>
      <p:sp>
        <p:nvSpPr>
          <p:cNvPr id="279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939800" y="2196000"/>
            <a:ext cx="7747000" cy="65693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700"/>
              </a:spcBef>
              <a:buSzTx/>
              <a:buFont typeface="Wingdings"/>
              <a:buNone/>
              <a:defRPr sz="3200"/>
            </a:lvl1pPr>
          </a:lstStyle>
          <a:p>
            <a:r>
              <a:t>Cloud storage services are available 24/7.</a:t>
            </a:r>
          </a:p>
        </p:txBody>
      </p:sp>
      <p:sp>
        <p:nvSpPr>
          <p:cNvPr id="280" name="Oval 10"/>
          <p:cNvSpPr/>
          <p:nvPr/>
        </p:nvSpPr>
        <p:spPr>
          <a:xfrm>
            <a:off x="5710006" y="3749431"/>
            <a:ext cx="2231481" cy="1296146"/>
          </a:xfrm>
          <a:prstGeom prst="ellipse">
            <a:avLst/>
          </a:prstGeom>
          <a:solidFill>
            <a:srgbClr val="B381D9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281" name="TextBox 11"/>
          <p:cNvSpPr txBox="1"/>
          <p:nvPr/>
        </p:nvSpPr>
        <p:spPr>
          <a:xfrm>
            <a:off x="6114997" y="4032265"/>
            <a:ext cx="1780769" cy="609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False?</a:t>
            </a:r>
          </a:p>
        </p:txBody>
      </p:sp>
      <p:sp>
        <p:nvSpPr>
          <p:cNvPr id="282" name="Oval 12"/>
          <p:cNvSpPr/>
          <p:nvPr/>
        </p:nvSpPr>
        <p:spPr>
          <a:xfrm>
            <a:off x="827584" y="3789040"/>
            <a:ext cx="2231480" cy="1296145"/>
          </a:xfrm>
          <a:prstGeom prst="ellipse">
            <a:avLst/>
          </a:prstGeom>
          <a:solidFill>
            <a:srgbClr val="15C2FF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283" name="TextBox 13"/>
          <p:cNvSpPr txBox="1"/>
          <p:nvPr/>
        </p:nvSpPr>
        <p:spPr>
          <a:xfrm>
            <a:off x="1304582" y="4074338"/>
            <a:ext cx="1780769" cy="609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True?</a:t>
            </a:r>
          </a:p>
        </p:txBody>
      </p:sp>
      <p:sp>
        <p:nvSpPr>
          <p:cNvPr id="284" name="TextBox 14"/>
          <p:cNvSpPr txBox="1"/>
          <p:nvPr/>
        </p:nvSpPr>
        <p:spPr>
          <a:xfrm>
            <a:off x="4063155" y="4087695"/>
            <a:ext cx="1780769" cy="609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or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DC8175A-6BF5-BD73-A74C-39F047B0DF4D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afterEffect">
                                  <p:stCondLst>
                                    <p:cond delay="2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" grpId="1" animBg="1" advAuto="0"/>
      <p:bldP spid="280" grpId="6" animBg="1" advAuto="0"/>
      <p:bldP spid="281" grpId="5" animBg="1" advAuto="0"/>
      <p:bldP spid="282" grpId="3" animBg="1" advAuto="0"/>
      <p:bldP spid="283" grpId="2" animBg="1" advAuto="0"/>
      <p:bldP spid="284" grpId="4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Question 6</a:t>
            </a:r>
          </a:p>
        </p:txBody>
      </p:sp>
      <p:sp>
        <p:nvSpPr>
          <p:cNvPr id="290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99592" y="2196000"/>
            <a:ext cx="7776096" cy="1233001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700"/>
              </a:spcBef>
              <a:buSzTx/>
              <a:buFont typeface="Wingdings"/>
              <a:buNone/>
              <a:defRPr sz="3200"/>
            </a:lvl1pPr>
          </a:lstStyle>
          <a:p>
            <a:r>
              <a:t>Cloud storage can help keep files on different devices synchronised.</a:t>
            </a:r>
          </a:p>
        </p:txBody>
      </p:sp>
      <p:sp>
        <p:nvSpPr>
          <p:cNvPr id="291" name="Oval 10"/>
          <p:cNvSpPr/>
          <p:nvPr/>
        </p:nvSpPr>
        <p:spPr>
          <a:xfrm>
            <a:off x="5710006" y="3749431"/>
            <a:ext cx="2231481" cy="1296146"/>
          </a:xfrm>
          <a:prstGeom prst="ellipse">
            <a:avLst/>
          </a:prstGeom>
          <a:solidFill>
            <a:srgbClr val="B381D9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292" name="TextBox 11"/>
          <p:cNvSpPr txBox="1"/>
          <p:nvPr/>
        </p:nvSpPr>
        <p:spPr>
          <a:xfrm>
            <a:off x="6114997" y="4032265"/>
            <a:ext cx="1780769" cy="609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False?</a:t>
            </a:r>
          </a:p>
        </p:txBody>
      </p:sp>
      <p:sp>
        <p:nvSpPr>
          <p:cNvPr id="293" name="Oval 12"/>
          <p:cNvSpPr/>
          <p:nvPr/>
        </p:nvSpPr>
        <p:spPr>
          <a:xfrm>
            <a:off x="827584" y="3789040"/>
            <a:ext cx="2231480" cy="1296145"/>
          </a:xfrm>
          <a:prstGeom prst="ellipse">
            <a:avLst/>
          </a:prstGeom>
          <a:solidFill>
            <a:srgbClr val="15C2FF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294" name="TextBox 13"/>
          <p:cNvSpPr txBox="1"/>
          <p:nvPr/>
        </p:nvSpPr>
        <p:spPr>
          <a:xfrm>
            <a:off x="1304582" y="4074338"/>
            <a:ext cx="1780769" cy="609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True?</a:t>
            </a:r>
          </a:p>
        </p:txBody>
      </p:sp>
      <p:sp>
        <p:nvSpPr>
          <p:cNvPr id="295" name="TextBox 14"/>
          <p:cNvSpPr txBox="1"/>
          <p:nvPr/>
        </p:nvSpPr>
        <p:spPr>
          <a:xfrm>
            <a:off x="4063155" y="4087695"/>
            <a:ext cx="1780769" cy="609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or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4A6762F-CDDD-C1F1-CDAE-56D0E2428146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afterEffect">
                                  <p:stCondLst>
                                    <p:cond delay="2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0" grpId="1" animBg="1" advAuto="0"/>
      <p:bldP spid="291" grpId="6" animBg="1" advAuto="0"/>
      <p:bldP spid="292" grpId="5" animBg="1" advAuto="0"/>
      <p:bldP spid="293" grpId="3" animBg="1" advAuto="0"/>
      <p:bldP spid="294" grpId="2" animBg="1" advAuto="0"/>
      <p:bldP spid="295" grpId="4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Question 7</a:t>
            </a:r>
          </a:p>
        </p:txBody>
      </p:sp>
      <p:sp>
        <p:nvSpPr>
          <p:cNvPr id="301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899592" y="2196000"/>
            <a:ext cx="7776096" cy="137701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700"/>
              </a:spcBef>
              <a:buSzTx/>
              <a:buFont typeface="Wingdings"/>
              <a:buNone/>
              <a:defRPr sz="3200"/>
            </a:lvl1pPr>
          </a:lstStyle>
          <a:p>
            <a:r>
              <a:t>Files you save to your own cloud account cannot be shared with anyone else.</a:t>
            </a:r>
          </a:p>
        </p:txBody>
      </p:sp>
      <p:sp>
        <p:nvSpPr>
          <p:cNvPr id="302" name="Oval 10"/>
          <p:cNvSpPr/>
          <p:nvPr/>
        </p:nvSpPr>
        <p:spPr>
          <a:xfrm>
            <a:off x="5710006" y="3749431"/>
            <a:ext cx="2231481" cy="1296146"/>
          </a:xfrm>
          <a:prstGeom prst="ellipse">
            <a:avLst/>
          </a:prstGeom>
          <a:solidFill>
            <a:srgbClr val="B381D9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303" name="TextBox 11"/>
          <p:cNvSpPr txBox="1"/>
          <p:nvPr/>
        </p:nvSpPr>
        <p:spPr>
          <a:xfrm>
            <a:off x="6114997" y="4032265"/>
            <a:ext cx="1780769" cy="60988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False?</a:t>
            </a:r>
          </a:p>
        </p:txBody>
      </p:sp>
      <p:sp>
        <p:nvSpPr>
          <p:cNvPr id="304" name="Oval 12"/>
          <p:cNvSpPr/>
          <p:nvPr/>
        </p:nvSpPr>
        <p:spPr>
          <a:xfrm>
            <a:off x="827584" y="3789040"/>
            <a:ext cx="2231480" cy="1296145"/>
          </a:xfrm>
          <a:prstGeom prst="ellipse">
            <a:avLst/>
          </a:prstGeom>
          <a:solidFill>
            <a:srgbClr val="15C2FF"/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>
                <a:solidFill>
                  <a:schemeClr val="accent3">
                    <a:lumOff val="44000"/>
                  </a:schemeClr>
                </a:solidFill>
              </a:defRPr>
            </a:pPr>
            <a:endParaRPr/>
          </a:p>
        </p:txBody>
      </p:sp>
      <p:sp>
        <p:nvSpPr>
          <p:cNvPr id="305" name="TextBox 13"/>
          <p:cNvSpPr txBox="1"/>
          <p:nvPr/>
        </p:nvSpPr>
        <p:spPr>
          <a:xfrm>
            <a:off x="1304582" y="4074338"/>
            <a:ext cx="1780769" cy="609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True?</a:t>
            </a:r>
          </a:p>
        </p:txBody>
      </p:sp>
      <p:sp>
        <p:nvSpPr>
          <p:cNvPr id="306" name="TextBox 14"/>
          <p:cNvSpPr txBox="1"/>
          <p:nvPr/>
        </p:nvSpPr>
        <p:spPr>
          <a:xfrm>
            <a:off x="4063155" y="4087695"/>
            <a:ext cx="1780769" cy="60988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36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or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67F4591-0696-D0C4-7157-169D08155288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afterEffect">
                                  <p:stCondLst>
                                    <p:cond delay="20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500"/>
                            </p:stCondLst>
                            <p:childTnLst>
                              <p:par>
                                <p:cTn id="9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0" presetClass="entr" fill="hold" grpId="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500"/>
                            </p:stCondLst>
                            <p:childTnLst>
                              <p:par>
                                <p:cTn id="17" presetID="10" presetClass="entr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500"/>
                            </p:stCondLst>
                            <p:childTnLst>
                              <p:par>
                                <p:cTn id="25" presetID="10" presetClass="entr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1" grpId="1" animBg="1" advAuto="0"/>
      <p:bldP spid="302" grpId="6" animBg="1" advAuto="0"/>
      <p:bldP spid="303" grpId="5" animBg="1" advAuto="0"/>
      <p:bldP spid="304" grpId="3" animBg="1" advAuto="0"/>
      <p:bldP spid="305" grpId="2" animBg="1" advAuto="0"/>
      <p:bldP spid="306" grpId="4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484</Words>
  <Application>Microsoft Office PowerPoint</Application>
  <PresentationFormat>On-screen Show (4:3)</PresentationFormat>
  <Paragraphs>55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Helvetica</vt:lpstr>
      <vt:lpstr>Verdana</vt:lpstr>
      <vt:lpstr>Wingdings</vt:lpstr>
      <vt:lpstr>1_TitleSlide</vt:lpstr>
      <vt:lpstr>Cloud storage</vt:lpstr>
      <vt:lpstr>Question 1</vt:lpstr>
      <vt:lpstr>Question 2</vt:lpstr>
      <vt:lpstr>Question 3</vt:lpstr>
      <vt:lpstr>Question 4</vt:lpstr>
      <vt:lpstr>Question 5</vt:lpstr>
      <vt:lpstr>Question 6</vt:lpstr>
      <vt:lpstr>Question 7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Cloud storage</dc:title>
  <cp:lastModifiedBy>Mukesh  Bisht</cp:lastModifiedBy>
  <cp:revision>6</cp:revision>
  <cp:lastPrinted>2022-10-21T06:41:36Z</cp:lastPrinted>
  <dcterms:modified xsi:type="dcterms:W3CDTF">2022-12-27T22:45:56Z</dcterms:modified>
</cp:coreProperties>
</file>