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0151" autoAdjust="0"/>
  </p:normalViewPr>
  <p:slideViewPr>
    <p:cSldViewPr snapToGrid="0">
      <p:cViewPr varScale="1">
        <p:scale>
          <a:sx n="75" d="100"/>
          <a:sy n="75" d="100"/>
        </p:scale>
        <p:origin x="174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94530856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B3: Policy. </a:t>
            </a:r>
            <a:r>
              <a:rPr sz="1200" dirty="0"/>
              <a:t>This slide presentation could be used during a lesson as a way to check </a:t>
            </a:r>
            <a:r>
              <a:rPr lang="en-GB" sz="1200" dirty="0"/>
              <a:t>learner</a:t>
            </a:r>
            <a:r>
              <a:rPr sz="1200" dirty="0"/>
              <a:t>s’ understanding of an effective disaster recovery policy. 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61888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0" name="Shape 24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Risks must be identified and subjected to a thorough risk analysis, e.g. ranking the risks by likelihood and severity of impact – then prioritising the ones ranked as having the greatest potential impact on the organisation.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6" name="Shape 24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Who is Bob?</a:t>
            </a:r>
          </a:p>
          <a:p>
            <a:r>
              <a:rPr dirty="0"/>
              <a:t>It would be better to refer to a specific job function (e.g. Head of Information Systems, Security Director) in case Bob leaves and is replaced by someone else.</a:t>
            </a:r>
          </a:p>
          <a:p>
            <a:r>
              <a:rPr dirty="0"/>
              <a:t>There should be clear guidelines in place for what ‘Bob’ should do when a disaster happens.</a:t>
            </a:r>
          </a:p>
          <a:p>
            <a:r>
              <a:rPr dirty="0"/>
              <a:t>What happens if ‘Bob’ can’t be contacted?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2" name="Shape 25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How often is ‘regularly’? Once a month is ‘regular’!</a:t>
            </a:r>
          </a:p>
          <a:p>
            <a:r>
              <a:rPr dirty="0"/>
              <a:t>More important systems should be backed up more frequently than less important systems. The frequency of these back-ups should be stated.</a:t>
            </a:r>
          </a:p>
          <a:p>
            <a:r>
              <a:rPr dirty="0"/>
              <a:t>The location is not secure – what happens if the IT manager’s office suffers a disaster? Better locations should be specified.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8" name="Shape 25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Who is ‘we’? Job roles need to be specified.</a:t>
            </a:r>
          </a:p>
          <a:p>
            <a:r>
              <a:rPr dirty="0"/>
              <a:t>All systems? The most important ones should be </a:t>
            </a:r>
            <a:r>
              <a:rPr dirty="0" err="1"/>
              <a:t>prioritised</a:t>
            </a:r>
            <a:r>
              <a:rPr dirty="0"/>
              <a:t>.</a:t>
            </a:r>
          </a:p>
          <a:p>
            <a:r>
              <a:rPr dirty="0"/>
              <a:t>‘As quickly as possible’ – timelines should be given, e.g. vital systems in seconds or minutes; less vital in hours or days.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4" name="Shape 2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Too vague. </a:t>
            </a:r>
            <a:r>
              <a:rPr dirty="0"/>
              <a:t>What defines ‘serious’?</a:t>
            </a:r>
          </a:p>
          <a:p>
            <a:r>
              <a:rPr dirty="0"/>
              <a:t>Which ‘other office’? This should be specified and contingency plans made in advance, e.g. access to the site needs to be guaranteed if it is needed.</a:t>
            </a:r>
          </a:p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940C2DD-A8F9-BD1F-2409-ADF6A830F02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0DFCAB-4860-AF25-57A1-02C0012C382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9833CA5-E910-2D10-5667-8FED80DE2D9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F07B460-6E5E-49AF-200A-80B0633B51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3270F64-1200-64E4-8F9A-04C1DAC29F6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DD3DAA-CF37-22C8-3757-E27B7456D91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0A7F3861-418B-EDA4-3BAF-05AC388440B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D762435-CFE8-C589-E45B-525809A8A5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FD121B8-48D1-E66E-2832-D1076097566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64A51B-37AF-17EA-B671-7CF8F0BA19D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0F6DB00-7486-A916-07E3-53D758195B1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B6C27D-DB47-5720-5CE2-59F589806D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56A74C49-8EA5-4080-B7E7-4C383812BA0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A67A73-D388-385F-BEC3-21163F20D5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16D7ADD-DB60-D54D-86E7-DCDFDF751F3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556724-0788-07E6-EB46-E64AC097B36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5CA084B-A273-D9ED-F466-0174AD77863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C47787C-325A-5B0B-6ECF-AF3FE677BC9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9FC7E99-BD00-8B3B-748D-763D67FE59C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D2B2724-43EB-4225-74F6-85DF7617D7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5D49E21-A2CC-CA46-02AC-213C2BA9083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4FA170-AB94-18C3-11C4-5AC3C82E58D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8468A005-322D-45E6-EC17-DEB8CA48D19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56A756D-7B00-5B33-EC26-62D5E8E5B218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How good is our disaster recovery policy?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5AE6945-BA07-9F4F-15AA-7D240607BBD2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7584" y="2196000"/>
            <a:ext cx="7848104" cy="3878437"/>
          </a:xfrm>
          <a:prstGeom prst="rect">
            <a:avLst/>
          </a:prstGeom>
        </p:spPr>
        <p:txBody>
          <a:bodyPr/>
          <a:lstStyle/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Read each extract from a fictitious disaster recovery policy</a:t>
            </a:r>
            <a:r>
              <a:rPr lang="en-GB" dirty="0"/>
              <a:t> </a:t>
            </a:r>
            <a:r>
              <a:rPr lang="en-GB"/>
              <a:t>and consider:</a:t>
            </a:r>
            <a:endParaRPr dirty="0"/>
          </a:p>
          <a:p>
            <a:pPr lvl="1" indent="-342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How good is the policy?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How could it be improved?</a:t>
            </a:r>
          </a:p>
        </p:txBody>
      </p:sp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Evaluating policies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C458D59-20E4-5901-EA86-60D0F690498E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" grpId="1" build="p" bldLvl="5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7584" y="2420888"/>
            <a:ext cx="7848104" cy="3653549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 typeface="Wingdings"/>
              <a:buNone/>
            </a:lvl1pPr>
          </a:lstStyle>
          <a:p>
            <a:r>
              <a:t>‘There are so many potential risks to our systems that it is pointless trying to decide which ones are trivial and which ones are important.’</a:t>
            </a:r>
          </a:p>
        </p:txBody>
      </p:sp>
      <p:sp>
        <p:nvSpPr>
          <p:cNvPr id="238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Policy 1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964163F-BB03-3123-2A73-F1A205889E59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99591" y="2348880"/>
            <a:ext cx="7632850" cy="3725557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 typeface="Wingdings"/>
              <a:buNone/>
            </a:lvl1pPr>
          </a:lstStyle>
          <a:p>
            <a:r>
              <a:t>‘In the event of a disaster happening, it is vital that Bob is contacted so he can tell us what to do.’</a:t>
            </a:r>
          </a:p>
        </p:txBody>
      </p:sp>
      <p:sp>
        <p:nvSpPr>
          <p:cNvPr id="24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Policy 2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0125EDB-2702-159D-EF62-B432085B62A6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7583" y="2316975"/>
            <a:ext cx="7704858" cy="387843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 typeface="Wingdings"/>
              <a:buNone/>
            </a:lvl1pPr>
          </a:lstStyle>
          <a:p>
            <a:r>
              <a:t>‘To minimise the impact of a disaster, all systems should be backed up regularly and the data stored in the safe in the IT Manager’s office.’</a:t>
            </a:r>
          </a:p>
        </p:txBody>
      </p:sp>
      <p:sp>
        <p:nvSpPr>
          <p:cNvPr id="250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Policy 3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A0AC965-E688-E663-6D43-5A8A6A51E9DC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910704" y="2420888"/>
            <a:ext cx="7776096" cy="3878437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 typeface="Wingdings"/>
              <a:buNone/>
            </a:lvl1pPr>
          </a:lstStyle>
          <a:p>
            <a:r>
              <a:t>‘After the disaster, we need to get all systems running again as quickly as possible.’</a:t>
            </a:r>
          </a:p>
        </p:txBody>
      </p:sp>
      <p:sp>
        <p:nvSpPr>
          <p:cNvPr id="256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Policy 4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5C3E47D-0F27-0178-43F3-9D88FDC07334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971600" y="2420888"/>
            <a:ext cx="7715199" cy="3774524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 typeface="Wingdings"/>
              <a:buNone/>
            </a:lvl1pPr>
          </a:lstStyle>
          <a:p>
            <a:r>
              <a:t>‘If the disaster is serious, we may need to move to another office.’</a:t>
            </a:r>
          </a:p>
        </p:txBody>
      </p:sp>
      <p:sp>
        <p:nvSpPr>
          <p:cNvPr id="262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Policy 5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9F697D3-4F1F-AE45-0998-482D8E802C24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603</Words>
  <Application>Microsoft Office PowerPoint</Application>
  <PresentationFormat>On-screen Show (4:3)</PresentationFormat>
  <Paragraphs>36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Verdana</vt:lpstr>
      <vt:lpstr>Wingdings</vt:lpstr>
      <vt:lpstr>1_TitleSlide</vt:lpstr>
      <vt:lpstr>How good is our disaster recovery policy?</vt:lpstr>
      <vt:lpstr>Evaluating policies</vt:lpstr>
      <vt:lpstr>Policy 1</vt:lpstr>
      <vt:lpstr>Policy 2</vt:lpstr>
      <vt:lpstr>Policy 3</vt:lpstr>
      <vt:lpstr>Policy 4</vt:lpstr>
      <vt:lpstr>Policy 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good is our disaster recovery policy?</dc:title>
  <cp:lastModifiedBy>Mukesh  Bisht</cp:lastModifiedBy>
  <cp:revision>6</cp:revision>
  <dcterms:modified xsi:type="dcterms:W3CDTF">2022-12-27T22:49:51Z</dcterms:modified>
</cp:coreProperties>
</file>