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5"/>
  </p:notes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 marL="0" marR="0" indent="0" algn="l" defTabSz="9144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1pPr>
    <a:lvl2pPr marL="0" marR="0" indent="457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2pPr>
    <a:lvl3pPr marL="0" marR="0" indent="914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3pPr>
    <a:lvl4pPr marL="0" marR="0" indent="1371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4pPr>
    <a:lvl5pPr marL="0" marR="0" indent="18288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5pPr>
    <a:lvl6pPr marL="0" marR="0" indent="22860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6pPr>
    <a:lvl7pPr marL="0" marR="0" indent="27432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7pPr>
    <a:lvl8pPr marL="0" marR="0" indent="32004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8pPr>
    <a:lvl9pPr marL="0" marR="0" indent="3657600" algn="l" defTabSz="914400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800" b="0" i="0" u="none" strike="noStrike" cap="none" spc="0" normalizeH="0" baseline="0">
        <a:ln>
          <a:noFill/>
        </a:ln>
        <a:solidFill>
          <a:srgbClr val="000000"/>
        </a:solidFill>
        <a:effectLst/>
        <a:uFillTx/>
        <a:latin typeface="Verdana"/>
        <a:ea typeface="Verdana"/>
        <a:cs typeface="Verdana"/>
        <a:sym typeface="Verdana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940675A-B579-460E-94D1-54222C63F5DA}">
  <a:tblStyle styleId="{4C3C2611-4C71-4FC5-86AE-919BDF0F9419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E7F3F4"/>
          </a:solidFill>
        </a:fill>
      </a:tcStyle>
    </a:wholeTbl>
    <a:band2H>
      <a:tcTxStyle/>
      <a:tcStyle>
        <a:tcBdr/>
        <a:fill>
          <a:solidFill>
            <a:srgbClr val="F3F9FA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CCCD9"/>
          </a:solidFill>
        </a:fill>
      </a:tcStyle>
    </a:wholeTbl>
    <a:band2H>
      <a:tcTxStyle/>
      <a:tcStyle>
        <a:tcBdr/>
        <a:fill>
          <a:solidFill>
            <a:srgbClr val="E7E7ED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chemeClr val="accent6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E6E6E6"/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3">
              <a:lumOff val="44000"/>
            </a:schemeClr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254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CACACA"/>
          </a:solidFill>
        </a:fill>
      </a:tcStyle>
    </a:wholeTbl>
    <a:band2H>
      <a:tcTxStyle/>
      <a:tcStyle>
        <a:tcBdr/>
        <a:fill>
          <a:solidFill>
            <a:srgbClr val="E6E6E6"/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lastRow>
    <a:firstRow>
      <a:tcTxStyle b="on" i="off">
        <a:font>
          <a:latin typeface="Verdana"/>
          <a:ea typeface="Verdana"/>
          <a:cs typeface="Verdana"/>
        </a:font>
        <a:schemeClr val="accent3">
          <a:lumOff val="44000"/>
        </a:schemeClr>
      </a:tcTxStyle>
      <a:tcStyle>
        <a:tcBdr>
          <a:lef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left>
          <a:right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right>
          <a:top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top>
          <a:bottom>
            <a:ln w="381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bottom>
          <a:insideH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H>
          <a:insideV>
            <a:ln w="12700" cap="flat">
              <a:solidFill>
                <a:schemeClr val="accent3">
                  <a:lumOff val="44000"/>
                </a:schemeClr>
              </a:solidFill>
              <a:prstDash val="solid"/>
              <a:round/>
            </a:ln>
          </a:insideV>
        </a:tcBdr>
        <a:fill>
          <a:solidFill>
            <a:srgbClr val="000000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wholeTbl>
    <a:band2H>
      <a:tcTxStyle/>
      <a:tcStyle>
        <a:tcBdr/>
        <a:fill>
          <a:solidFill>
            <a:schemeClr val="accent3">
              <a:lumOff val="44000"/>
            </a:schemeClr>
          </a:solidFill>
        </a:fill>
      </a:tcStyle>
    </a:band2H>
    <a:firstCol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solidFill>
            <a:srgbClr val="000000">
              <a:alpha val="20000"/>
            </a:srgbClr>
          </a:solidFill>
        </a:fill>
      </a:tcStyle>
    </a:firstCol>
    <a:la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50800" cap="flat">
              <a:solidFill>
                <a:srgbClr val="000000"/>
              </a:solidFill>
              <a:prstDash val="solid"/>
              <a:round/>
            </a:ln>
          </a:top>
          <a:bottom>
            <a:ln w="127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lastRow>
    <a:firstRow>
      <a:tcTxStyle b="on" i="off">
        <a:font>
          <a:latin typeface="Verdana"/>
          <a:ea typeface="Verdana"/>
          <a:cs typeface="Verdana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round/>
            </a:ln>
          </a:left>
          <a:right>
            <a:ln w="12700" cap="flat">
              <a:solidFill>
                <a:srgbClr val="000000"/>
              </a:solidFill>
              <a:prstDash val="solid"/>
              <a:round/>
            </a:ln>
          </a:right>
          <a:top>
            <a:ln w="12700" cap="flat">
              <a:solidFill>
                <a:srgbClr val="000000"/>
              </a:solidFill>
              <a:prstDash val="solid"/>
              <a:round/>
            </a:ln>
          </a:top>
          <a:bottom>
            <a:ln w="25400" cap="flat">
              <a:solidFill>
                <a:srgbClr val="000000"/>
              </a:solidFill>
              <a:prstDash val="solid"/>
              <a:round/>
            </a:ln>
          </a:bottom>
          <a:insideH>
            <a:ln w="12700" cap="flat">
              <a:solidFill>
                <a:srgbClr val="000000"/>
              </a:solidFill>
              <a:prstDash val="solid"/>
              <a:round/>
            </a:ln>
          </a:insideH>
          <a:insideV>
            <a:ln w="12700" cap="flat">
              <a:solidFill>
                <a:srgbClr val="000000"/>
              </a:solidFill>
              <a:prstDash val="solid"/>
              <a:round/>
            </a:ln>
          </a:insideV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2" d="100"/>
          <a:sy n="102" d="100"/>
        </p:scale>
        <p:origin x="99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79" d="100"/>
          <a:sy n="79" d="100"/>
        </p:scale>
        <p:origin x="3942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" name="Shape 225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lIns="91432" tIns="45716" rIns="91432" bIns="45716"/>
          <a:lstStyle/>
          <a:p>
            <a:endParaRPr/>
          </a:p>
        </p:txBody>
      </p:sp>
      <p:sp>
        <p:nvSpPr>
          <p:cNvPr id="226" name="Shape 226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lIns="91432" tIns="45716" rIns="91432" bIns="45716"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3310806818"/>
      </p:ext>
    </p:extLst>
  </p:cSld>
  <p:clrMap bg1="lt1" tx1="dk1" bg2="lt2" tx2="dk2" accent1="accent1" accent2="accent2" accent3="accent3" accent4="accent4" accent5="accent5" accent6="accent6" hlink="hlink" folHlink="folHlink"/>
  <p:notesStyle>
    <a:lvl1pPr latinLnBrk="0">
      <a:spcBef>
        <a:spcPts val="400"/>
      </a:spcBef>
      <a:defRPr sz="1200">
        <a:latin typeface="+mj-lt"/>
        <a:ea typeface="+mj-ea"/>
        <a:cs typeface="+mj-cs"/>
        <a:sym typeface="Arial"/>
      </a:defRPr>
    </a:lvl1pPr>
    <a:lvl2pPr indent="228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2pPr>
    <a:lvl3pPr indent="457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3pPr>
    <a:lvl4pPr indent="685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4pPr>
    <a:lvl5pPr indent="9144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5pPr>
    <a:lvl6pPr indent="11430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6pPr>
    <a:lvl7pPr indent="13716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7pPr>
    <a:lvl8pPr indent="16002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8pPr>
    <a:lvl9pPr indent="1828800" latinLnBrk="0">
      <a:spcBef>
        <a:spcPts val="400"/>
      </a:spcBef>
      <a:defRPr sz="1200">
        <a:latin typeface="+mj-lt"/>
        <a:ea typeface="+mj-ea"/>
        <a:cs typeface="+mj-cs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9" name="Shape 22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30" name="Shape 23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pPr defTabSz="914318">
              <a:defRPr/>
            </a:pPr>
            <a:r>
              <a:rPr lang="en-US" sz="1200" dirty="0">
                <a:effectLst/>
                <a:latin typeface="Arial" panose="020B0604020202020204" pitchFamily="34" charset="0"/>
                <a:ea typeface="Times New Roman" panose="02020603050405020304" pitchFamily="18" charset="0"/>
              </a:rPr>
              <a:t>D1: Forms of notation. </a:t>
            </a:r>
            <a:r>
              <a:rPr lang="en-US" sz="1200" dirty="0"/>
              <a:t>This slide presentation could be used during a lesson when introducing the concept of system diagrams. There are transitions in the presentation when viewed in Slide Show mode.</a:t>
            </a:r>
            <a:endParaRPr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N"/>
          </a:p>
        </p:txBody>
      </p:sp>
    </p:spTree>
    <p:extLst>
      <p:ext uri="{BB962C8B-B14F-4D97-AF65-F5344CB8AC3E}">
        <p14:creationId xmlns:p14="http://schemas.microsoft.com/office/powerpoint/2010/main" val="3731371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9" name="Shape 239"/>
          <p:cNvSpPr>
            <a:spLocks noGrp="1" noRot="1" noChangeAspect="1"/>
          </p:cNvSpPr>
          <p:nvPr>
            <p:ph type="sldImg"/>
          </p:nvPr>
        </p:nvSpPr>
        <p:spPr>
          <a:prstGeom prst="rect">
            <a:avLst/>
          </a:prstGeom>
        </p:spPr>
        <p:txBody>
          <a:bodyPr/>
          <a:lstStyle/>
          <a:p>
            <a:endParaRPr/>
          </a:p>
        </p:txBody>
      </p:sp>
      <p:sp>
        <p:nvSpPr>
          <p:cNvPr id="240" name="Shape 240"/>
          <p:cNvSpPr>
            <a:spLocks noGrp="1"/>
          </p:cNvSpPr>
          <p:nvPr>
            <p:ph type="body" sz="quarter" idx="1"/>
          </p:nvPr>
        </p:nvSpPr>
        <p:spPr>
          <a:prstGeom prst="rect">
            <a:avLst/>
          </a:prstGeom>
        </p:spPr>
        <p:txBody>
          <a:bodyPr/>
          <a:lstStyle/>
          <a:p>
            <a:r>
              <a:rPr dirty="0"/>
              <a:t>You could show learners an example of a system diagram – pages 2</a:t>
            </a:r>
            <a:r>
              <a:rPr lang="en-GB" dirty="0"/>
              <a:t>1</a:t>
            </a:r>
            <a:r>
              <a:rPr dirty="0"/>
              <a:t>2 and 2</a:t>
            </a:r>
            <a:r>
              <a:rPr lang="en-GB" dirty="0"/>
              <a:t>13</a:t>
            </a:r>
            <a:r>
              <a:rPr dirty="0"/>
              <a:t> of the Student </a:t>
            </a:r>
            <a:r>
              <a:rPr lang="en-GB" dirty="0"/>
              <a:t>B</a:t>
            </a:r>
            <a:r>
              <a:rPr dirty="0" err="1"/>
              <a:t>ook</a:t>
            </a:r>
            <a:r>
              <a:rPr dirty="0"/>
              <a:t> both have examples.</a:t>
            </a:r>
          </a:p>
          <a:p>
            <a:endParaRPr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jpeg"/></Relationships>
</file>

<file path=ppt/slideLayouts/_rels/slideLayout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9" descr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7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8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5BD6F91C-4C0E-DA7E-FB7C-4751F155F1F7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5C44B92-63E5-847C-9089-A4E4A1C0EB2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9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09" name="Title Text"/>
          <p:cNvSpPr txBox="1">
            <a:spLocks noGrp="1"/>
          </p:cNvSpPr>
          <p:nvPr>
            <p:ph type="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1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ctr">
              <a:buSzTx/>
              <a:buNone/>
            </a:lvl1pPr>
            <a:lvl2pPr marL="0" indent="457200" algn="ctr">
              <a:buSzTx/>
              <a:buNone/>
            </a:lvl2pPr>
            <a:lvl3pPr marL="0" indent="914400" algn="ctr">
              <a:buSzTx/>
              <a:buNone/>
            </a:lvl3pPr>
            <a:lvl4pPr marL="0" indent="1371600" algn="ctr">
              <a:buSzTx/>
              <a:buNone/>
            </a:lvl4pPr>
            <a:lvl5pPr marL="0" indent="1828800" algn="ctr">
              <a:buSzTx/>
              <a:buNone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1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188F7C1D-2108-613A-F73E-667903BEE13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682C413-9AA1-6BC1-0764-324E5BF82735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21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22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23" name="Picture 5" descr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24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4B8DD05D-CC51-DF42-4F2B-DA9D72935EA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C5DD9E6-D8A0-934B-5473-6220807CA2ED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2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34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13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3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B04C0F3-DD72-C4B0-E82E-379A0EBE6BC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617B7950-078E-DF6D-83EB-7BD0E9152229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4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4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47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pic>
        <p:nvPicPr>
          <p:cNvPr id="148" name="Picture 6" descr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14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656BAA36-3101-B68E-1903-F63954E4C7B2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0713196-E1AB-9E25-7A71-BFEBC15A43F0}"/>
              </a:ext>
            </a:extLst>
          </p:cNvPr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7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59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6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61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16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F9DB9AAB-4AB9-E2EE-E3FA-B9D969026D80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1ED1F50-5C6D-E9AF-6D3B-C645341D33D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0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72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17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0295A590-CBDE-9F4B-3AD3-3B80520BB85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5D84A3F-8948-9821-464C-1DCA75A732C6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83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F52922E-60AA-AB83-378B-BA8341ED5223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BCC7FABC-EDD0-73D6-CEA4-E5759F7249CB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1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193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194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19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C562891D-F025-BD18-FB03-F2015E4CD47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F98073B-54AE-2A1A-8AF8-1E969A4B645A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3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05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206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207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0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A621E046-BCAD-6901-AF1E-C8840978F491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99081FB-4629-34A5-B7A5-B28E162FCC10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7" name="Body Level One…"/>
          <p:cNvSpPr txBox="1">
            <a:spLocks noGrp="1"/>
          </p:cNvSpPr>
          <p:nvPr>
            <p:ph type="body" idx="1"/>
          </p:nvPr>
        </p:nvSpPr>
        <p:spPr>
          <a:xfrm>
            <a:off x="468312" y="2196000"/>
            <a:ext cx="8207376" cy="3878437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28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6" name="Picture 10" descr="Picture 10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615238" y="6364287"/>
            <a:ext cx="1528763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218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219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2" name="TextBox 4">
            <a:extLst>
              <a:ext uri="{FF2B5EF4-FFF2-40B4-BE49-F238E27FC236}">
                <a16:creationId xmlns:a16="http://schemas.microsoft.com/office/drawing/2014/main" id="{787CF1CF-5BF0-EAE8-C8F3-BAA12EDD1FE8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EB28ECE-5DDA-3EDF-5BB6-8349B62BF2FD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Title Text"/>
          <p:cNvSpPr txBox="1">
            <a:spLocks noGrp="1"/>
          </p:cNvSpPr>
          <p:nvPr>
            <p:ph type="title"/>
          </p:nvPr>
        </p:nvSpPr>
        <p:spPr>
          <a:xfrm>
            <a:off x="722312" y="4406900"/>
            <a:ext cx="7772401" cy="1362075"/>
          </a:xfrm>
          <a:prstGeom prst="rect">
            <a:avLst/>
          </a:prstGeom>
        </p:spPr>
        <p:txBody>
          <a:bodyPr anchor="t"/>
          <a:lstStyle>
            <a:lvl1pPr algn="l">
              <a:defRPr sz="4000" cap="all"/>
            </a:lvl1pPr>
          </a:lstStyle>
          <a:p>
            <a:r>
              <a:t>Title Text</a:t>
            </a:r>
          </a:p>
        </p:txBody>
      </p:sp>
      <p:sp>
        <p:nvSpPr>
          <p:cNvPr id="36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722312" y="2906713"/>
            <a:ext cx="7772401" cy="1500188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spcBef>
                <a:spcPts val="400"/>
              </a:spcBef>
              <a:buSzTx/>
              <a:buNone/>
              <a:defRPr sz="2000"/>
            </a:lvl1pPr>
            <a:lvl2pPr marL="0" indent="457200">
              <a:spcBef>
                <a:spcPts val="400"/>
              </a:spcBef>
              <a:buSzTx/>
              <a:buNone/>
              <a:defRPr sz="2000"/>
            </a:lvl2pPr>
            <a:lvl3pPr marL="0" indent="914400">
              <a:spcBef>
                <a:spcPts val="400"/>
              </a:spcBef>
              <a:buSzTx/>
              <a:buNone/>
              <a:defRPr sz="2000"/>
            </a:lvl3pPr>
            <a:lvl4pPr marL="0" indent="1371600">
              <a:spcBef>
                <a:spcPts val="400"/>
              </a:spcBef>
              <a:buSzTx/>
              <a:buNone/>
              <a:defRPr sz="2000"/>
            </a:lvl4pPr>
            <a:lvl5pPr marL="0" indent="1828800">
              <a:spcBef>
                <a:spcPts val="400"/>
              </a:spcBef>
              <a:buSzTx/>
              <a:buNone/>
              <a:defRPr sz="20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3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45" name="Body Level One…"/>
          <p:cNvSpPr txBox="1">
            <a:spLocks noGrp="1"/>
          </p:cNvSpPr>
          <p:nvPr>
            <p:ph type="body" sz="half" idx="1"/>
          </p:nvPr>
        </p:nvSpPr>
        <p:spPr>
          <a:xfrm>
            <a:off x="468312" y="2196000"/>
            <a:ext cx="4027489" cy="4024101"/>
          </a:xfrm>
          <a:prstGeom prst="rect">
            <a:avLst/>
          </a:prstGeom>
        </p:spPr>
        <p:txBody>
          <a:bodyPr>
            <a:normAutofit/>
          </a:bodyPr>
          <a:lstStyle>
            <a:lvl5pPr>
              <a:buChar char="▪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46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Picture 5" descr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6356350"/>
            <a:ext cx="1762125" cy="493713"/>
          </a:xfrm>
          <a:prstGeom prst="rect">
            <a:avLst/>
          </a:prstGeom>
          <a:ln w="12700">
            <a:miter lim="400000"/>
          </a:ln>
        </p:spPr>
      </p:pic>
      <p:sp>
        <p:nvSpPr>
          <p:cNvPr id="5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55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96000"/>
            <a:ext cx="4040188" cy="639763"/>
          </a:xfrm>
          <a:prstGeom prst="rect">
            <a:avLst/>
          </a:prstGeom>
        </p:spPr>
        <p:txBody>
          <a:bodyPr anchor="b">
            <a:normAutofit/>
          </a:bodyPr>
          <a:lstStyle>
            <a:lvl1pPr marL="0" indent="0">
              <a:buSzTx/>
              <a:buNone/>
              <a:defRPr b="1"/>
            </a:lvl1pPr>
            <a:lvl2pPr marL="0" indent="457200">
              <a:buSzTx/>
              <a:buNone/>
              <a:defRPr b="1"/>
            </a:lvl2pPr>
            <a:lvl3pPr marL="0" indent="914400">
              <a:buSzTx/>
              <a:buNone/>
              <a:defRPr b="1"/>
            </a:lvl3pPr>
            <a:lvl4pPr marL="0" indent="1371600">
              <a:buSzTx/>
              <a:buNone/>
              <a:defRPr b="1"/>
            </a:lvl4pPr>
            <a:lvl5pPr marL="0" indent="1828800">
              <a:buSzTx/>
              <a:buNone/>
              <a:defRPr b="1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56" name="Text Placeholder 4"/>
          <p:cNvSpPr>
            <a:spLocks noGrp="1"/>
          </p:cNvSpPr>
          <p:nvPr>
            <p:ph type="body" sz="quarter" idx="21"/>
          </p:nvPr>
        </p:nvSpPr>
        <p:spPr>
          <a:xfrm>
            <a:off x="4645025" y="2196000"/>
            <a:ext cx="4041775" cy="639763"/>
          </a:xfrm>
          <a:prstGeom prst="rect">
            <a:avLst/>
          </a:prstGeom>
        </p:spPr>
        <p:txBody>
          <a:bodyPr anchor="b">
            <a:normAutofit/>
          </a:bodyPr>
          <a:lstStyle/>
          <a:p>
            <a:pPr marL="0" indent="0">
              <a:buSzTx/>
              <a:buNone/>
              <a:defRPr b="1"/>
            </a:pPr>
            <a:endParaRPr/>
          </a:p>
        </p:txBody>
      </p:sp>
      <p:sp>
        <p:nvSpPr>
          <p:cNvPr id="57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Title Text"/>
          <p:cNvSpPr txBox="1">
            <a:spLocks noGrp="1"/>
          </p:cNvSpPr>
          <p:nvPr>
            <p:ph type="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Title Text</a:t>
            </a:r>
          </a:p>
        </p:txBody>
      </p:sp>
      <p:sp>
        <p:nvSpPr>
          <p:cNvPr id="65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3008314" cy="865649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8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57200" y="2132856"/>
            <a:ext cx="3008314" cy="399330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8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icture Placeholder 2"/>
          <p:cNvSpPr>
            <a:spLocks noGrp="1"/>
          </p:cNvSpPr>
          <p:nvPr>
            <p:ph type="pic" sz="half" idx="21"/>
          </p:nvPr>
        </p:nvSpPr>
        <p:spPr>
          <a:xfrm>
            <a:off x="1792288" y="1196750"/>
            <a:ext cx="5486401" cy="3530824"/>
          </a:xfrm>
          <a:prstGeom prst="rect">
            <a:avLst/>
          </a:prstGeom>
        </p:spPr>
        <p:txBody>
          <a:bodyPr lIns="91439" rIns="91439"/>
          <a:lstStyle/>
          <a:p>
            <a:endParaRPr/>
          </a:p>
        </p:txBody>
      </p:sp>
      <p:sp>
        <p:nvSpPr>
          <p:cNvPr id="89" name="Title Text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1" cy="566738"/>
          </a:xfrm>
          <a:prstGeom prst="rect">
            <a:avLst/>
          </a:prstGeom>
        </p:spPr>
        <p:txBody>
          <a:bodyPr anchor="b"/>
          <a:lstStyle>
            <a:lvl1pPr algn="l">
              <a:defRPr sz="2000"/>
            </a:lvl1pPr>
          </a:lstStyle>
          <a:p>
            <a:r>
              <a:t>Title Text</a:t>
            </a:r>
          </a:p>
        </p:txBody>
      </p:sp>
      <p:sp>
        <p:nvSpPr>
          <p:cNvPr id="90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1792288" y="5440362"/>
            <a:ext cx="5486401" cy="731838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spcBef>
                <a:spcPts val="300"/>
              </a:spcBef>
              <a:buSzTx/>
              <a:buNone/>
              <a:defRPr sz="1400"/>
            </a:lvl1pPr>
            <a:lvl2pPr marL="0" indent="457200">
              <a:spcBef>
                <a:spcPts val="300"/>
              </a:spcBef>
              <a:buSzTx/>
              <a:buNone/>
              <a:defRPr sz="1400"/>
            </a:lvl2pPr>
            <a:lvl3pPr marL="0" indent="914400">
              <a:spcBef>
                <a:spcPts val="300"/>
              </a:spcBef>
              <a:buSzTx/>
              <a:buNone/>
              <a:defRPr sz="1400"/>
            </a:lvl3pPr>
            <a:lvl4pPr marL="0" indent="1371600">
              <a:spcBef>
                <a:spcPts val="300"/>
              </a:spcBef>
              <a:buSzTx/>
              <a:buNone/>
              <a:defRPr sz="1400"/>
            </a:lvl4pPr>
            <a:lvl5pPr marL="0" indent="1828800">
              <a:spcBef>
                <a:spcPts val="300"/>
              </a:spcBef>
              <a:buSzTx/>
              <a:buNone/>
              <a:defRPr sz="1400"/>
            </a:lvl5pPr>
          </a:lstStyle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91" name="Slide Number"/>
          <p:cNvSpPr txBox="1">
            <a:spLocks noGrp="1"/>
          </p:cNvSpPr>
          <p:nvPr>
            <p:ph type="sldNum" sz="quarter" idx="2"/>
          </p:nvPr>
        </p:nvSpPr>
        <p:spPr>
          <a:prstGeom prst="rect">
            <a:avLst/>
          </a:prstGeom>
        </p:spPr>
        <p:txBody>
          <a:bodyPr/>
          <a:lstStyle/>
          <a:p>
            <a:fld id="{86CB4B4D-7CA3-9044-876B-883B54F8677D}" type="slidenum">
              <a:t>‹#›</a:t>
            </a:fld>
            <a:endParaRPr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theme" Target="../theme/theme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2.jpe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Off val="44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9" descr="Picture 9"/>
          <p:cNvPicPr>
            <a:picLocks noChangeAspect="1"/>
          </p:cNvPicPr>
          <p:nvPr/>
        </p:nvPicPr>
        <p:blipFill>
          <a:blip r:embed="rId22"/>
          <a:stretch>
            <a:fillRect/>
          </a:stretch>
        </p:blipFill>
        <p:spPr>
          <a:xfrm>
            <a:off x="7596336" y="6362829"/>
            <a:ext cx="1255441" cy="377697"/>
          </a:xfrm>
          <a:prstGeom prst="rect">
            <a:avLst/>
          </a:prstGeom>
          <a:ln w="12700">
            <a:miter lim="400000"/>
          </a:ln>
        </p:spPr>
      </p:pic>
      <p:sp>
        <p:nvSpPr>
          <p:cNvPr id="5" name="Title Text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 anchor="ctr">
            <a:normAutofit/>
          </a:bodyPr>
          <a:lstStyle/>
          <a:p>
            <a:r>
              <a:t>Title Text</a:t>
            </a:r>
          </a:p>
        </p:txBody>
      </p:sp>
      <p:sp>
        <p:nvSpPr>
          <p:cNvPr id="6" name="Body Level One…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/>
          <a:lstStyle/>
          <a:p>
            <a:r>
              <a:t>Body Level One</a:t>
            </a:r>
          </a:p>
          <a:p>
            <a:pPr lvl="1"/>
            <a:r>
              <a:t>Body Level Two</a:t>
            </a:r>
          </a:p>
          <a:p>
            <a:pPr lvl="2"/>
            <a:r>
              <a:t>Body Level Three</a:t>
            </a:r>
          </a:p>
          <a:p>
            <a:pPr lvl="3"/>
            <a:r>
              <a:t>Body Level Four</a:t>
            </a:r>
          </a:p>
          <a:p>
            <a:pPr lvl="4"/>
            <a:r>
              <a:t>Body Level Five</a:t>
            </a:r>
          </a:p>
        </p:txBody>
      </p:sp>
      <p:sp>
        <p:nvSpPr>
          <p:cNvPr id="7" name="Slide Number"/>
          <p:cNvSpPr txBox="1">
            <a:spLocks noGrp="1"/>
          </p:cNvSpPr>
          <p:nvPr>
            <p:ph type="sldNum" sz="quarter" idx="2"/>
          </p:nvPr>
        </p:nvSpPr>
        <p:spPr>
          <a:xfrm>
            <a:off x="4419600" y="6172200"/>
            <a:ext cx="2133600" cy="368301"/>
          </a:xfrm>
          <a:prstGeom prst="rect">
            <a:avLst/>
          </a:prstGeom>
          <a:ln w="12700">
            <a:miter lim="400000"/>
          </a:ln>
        </p:spPr>
        <p:txBody>
          <a:bodyPr wrap="none" lIns="45719" rIns="45719" anchor="ctr">
            <a:spAutoFit/>
          </a:bodyPr>
          <a:lstStyle>
            <a:lvl1pPr algn="r">
              <a:defRPr sz="1200">
                <a:latin typeface="+mj-lt"/>
                <a:ea typeface="+mj-ea"/>
                <a:cs typeface="+mj-cs"/>
                <a:sym typeface="Arial"/>
              </a:defRPr>
            </a:lvl1pPr>
          </a:lstStyle>
          <a:p>
            <a:fld id="{86CB4B4D-7CA3-9044-876B-883B54F8677D}" type="slidenum">
              <a:t>‹#›</a:t>
            </a:fld>
            <a:endParaRPr/>
          </a:p>
        </p:txBody>
      </p:sp>
      <p:sp>
        <p:nvSpPr>
          <p:cNvPr id="8" name="TextBox 4">
            <a:extLst>
              <a:ext uri="{FF2B5EF4-FFF2-40B4-BE49-F238E27FC236}">
                <a16:creationId xmlns:a16="http://schemas.microsoft.com/office/drawing/2014/main" id="{F2C0AB65-3DAA-96D5-B3CE-84068F46E6CB}"/>
              </a:ext>
            </a:extLst>
          </p:cNvPr>
          <p:cNvSpPr txBox="1"/>
          <p:nvPr userDrawn="1"/>
        </p:nvSpPr>
        <p:spPr>
          <a:xfrm>
            <a:off x="167935" y="698499"/>
            <a:ext cx="7612525" cy="261610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>
            <a:lvl1pPr>
              <a:defRPr sz="1000" b="1">
                <a:solidFill>
                  <a:schemeClr val="accent3">
                    <a:lumOff val="44000"/>
                  </a:schemeClr>
                </a:solidFill>
                <a:latin typeface="+mj-lt"/>
                <a:ea typeface="+mj-ea"/>
                <a:cs typeface="+mj-cs"/>
                <a:sym typeface="Arial"/>
              </a:defRPr>
            </a:lvl1pPr>
          </a:lstStyle>
          <a:p>
            <a:pPr marL="0" marR="0" indent="0" algn="l" defTabSz="914400" rtl="0" fontAlgn="auto" latinLnBrk="0" hangingPunc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</a:pPr>
            <a:r>
              <a:rPr kumimoji="0" sz="1100" b="1" i="0" u="none" strike="noStrike" kern="1200" cap="none" spc="0" normalizeH="0" baseline="0" dirty="0">
                <a:ln>
                  <a:noFill/>
                </a:ln>
                <a:solidFill>
                  <a:schemeClr val="bg1">
                    <a:lumMod val="50000"/>
                  </a:schemeClr>
                </a:solidFill>
                <a:effectLst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  <a:sym typeface="Verdana"/>
              </a:rPr>
              <a:t>Component 3: Effective Digital Working Practices</a:t>
            </a: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BA1D4B01-3ED4-4C0D-523E-6242D6B46DC7}"/>
              </a:ext>
            </a:extLst>
          </p:cNvPr>
          <p:cNvPicPr>
            <a:picLocks noChangeAspect="1"/>
          </p:cNvPicPr>
          <p:nvPr userDrawn="1"/>
        </p:nvPicPr>
        <p:blipFill>
          <a:blip r:embed="rId2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27384"/>
            <a:ext cx="9144000" cy="60697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</p:sldLayoutIdLst>
  <p:transition spd="med"/>
  <p:txStyles>
    <p:titleStyle>
      <a:lvl1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0" marR="0" indent="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4572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9144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13716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1828800" algn="ct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4400" b="1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titleStyle>
    <p:bodyStyle>
      <a:lvl1pPr marL="342900" marR="0" indent="-3429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1pPr>
      <a:lvl2pPr marL="742950" marR="0" indent="-28575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2pPr>
      <a:lvl3pPr marL="11430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3pPr>
      <a:lvl4pPr marL="16002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▪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4pPr>
      <a:lvl5pPr marL="2057400" marR="0" indent="-228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Pct val="100000"/>
        <a:buFontTx/>
        <a:buChar char="»"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5pPr>
      <a:lvl6pPr marL="0" marR="0" indent="22860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6pPr>
      <a:lvl7pPr marL="0" marR="0" indent="27432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7pPr>
      <a:lvl8pPr marL="0" marR="0" indent="32004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8pPr>
      <a:lvl9pPr marL="0" marR="0" indent="3657600" algn="l" defTabSz="914400" rtl="0" latinLnBrk="0">
        <a:lnSpc>
          <a:spcPct val="100000"/>
        </a:lnSpc>
        <a:spcBef>
          <a:spcPts val="500"/>
        </a:spcBef>
        <a:spcAft>
          <a:spcPts val="0"/>
        </a:spcAft>
        <a:buClrTx/>
        <a:buSzTx/>
        <a:buFont typeface="Wingdings"/>
        <a:buNone/>
        <a:tabLst/>
        <a:defRPr sz="2400" b="0" i="0" u="none" strike="noStrike" cap="none" spc="0" baseline="0">
          <a:solidFill>
            <a:srgbClr val="000000"/>
          </a:solidFill>
          <a:uFillTx/>
          <a:latin typeface="+mj-lt"/>
          <a:ea typeface="+mj-ea"/>
          <a:cs typeface="+mj-cs"/>
          <a:sym typeface="Arial"/>
        </a:defRPr>
      </a:lvl9pPr>
    </p:bodyStyle>
    <p:otherStyle>
      <a:lvl1pPr marL="0" marR="0" indent="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1pPr>
      <a:lvl2pPr marL="0" marR="0" indent="457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2pPr>
      <a:lvl3pPr marL="0" marR="0" indent="914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3pPr>
      <a:lvl4pPr marL="0" marR="0" indent="1371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4pPr>
      <a:lvl5pPr marL="0" marR="0" indent="18288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5pPr>
      <a:lvl6pPr marL="0" marR="0" indent="22860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6pPr>
      <a:lvl7pPr marL="0" marR="0" indent="27432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7pPr>
      <a:lvl8pPr marL="0" marR="0" indent="32004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8pPr>
      <a:lvl9pPr marL="0" marR="0" indent="3657600" algn="r" defTabSz="914400" rtl="0" latinLnBrk="0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1200" b="0" i="0" u="none" strike="noStrike" cap="none" spc="0" baseline="0">
          <a:solidFill>
            <a:schemeClr val="tx1"/>
          </a:solidFill>
          <a:uFillTx/>
          <a:latin typeface="+mn-lt"/>
          <a:ea typeface="+mn-ea"/>
          <a:cs typeface="+mn-cs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Title 1"/>
          <p:cNvSpPr txBox="1">
            <a:spLocks noGrp="1"/>
          </p:cNvSpPr>
          <p:nvPr>
            <p:ph type="ctrTitle"/>
          </p:nvPr>
        </p:nvSpPr>
        <p:spPr>
          <a:prstGeom prst="rect">
            <a:avLst/>
          </a:prstGeom>
        </p:spPr>
        <p:txBody>
          <a:bodyPr/>
          <a:lstStyle/>
          <a:p>
            <a:r>
              <a:t>System diagrams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453C47E-0E92-6054-4F22-5C1E83D2FE1B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:a14="http://schemas.microsoft.com/office/drawing/2010/main" xmlns:m="http://schemas.openxmlformats.org/officeDocument/2006/math" xmlns="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p:transition spd="med"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Purpose</a:t>
            </a:r>
          </a:p>
        </p:txBody>
      </p:sp>
      <p:sp>
        <p:nvSpPr>
          <p:cNvPr id="234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83568" y="2316975"/>
            <a:ext cx="8207376" cy="3878438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To illustrate the different parts of a system.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To show the physical resources needed.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To show how people interact with computing resources.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9112D50D-EE4D-EAF4-75B9-9B167C631EDE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4" fill="hold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9" fill="hold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3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4" grpId="1" build="p" animBg="1" advAuto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7" name="Title 1"/>
          <p:cNvSpPr txBox="1">
            <a:spLocks noGrp="1"/>
          </p:cNvSpPr>
          <p:nvPr>
            <p:ph type="title"/>
          </p:nvPr>
        </p:nvSpPr>
        <p:spPr>
          <a:xfrm>
            <a:off x="457200" y="1195200"/>
            <a:ext cx="8229600" cy="864000"/>
          </a:xfrm>
          <a:prstGeom prst="rect">
            <a:avLst/>
          </a:prstGeom>
        </p:spPr>
        <p:txBody>
          <a:bodyPr/>
          <a:lstStyle/>
          <a:p>
            <a:r>
              <a:t>Construction</a:t>
            </a:r>
          </a:p>
        </p:txBody>
      </p:sp>
      <p:sp>
        <p:nvSpPr>
          <p:cNvPr id="238" name="Content Placeholder 2"/>
          <p:cNvSpPr txBox="1">
            <a:spLocks noGrp="1"/>
          </p:cNvSpPr>
          <p:nvPr>
            <p:ph type="body" idx="1"/>
          </p:nvPr>
        </p:nvSpPr>
        <p:spPr>
          <a:xfrm>
            <a:off x="694680" y="2316975"/>
            <a:ext cx="7992120" cy="3878438"/>
          </a:xfrm>
          <a:prstGeom prst="rect">
            <a:avLst/>
          </a:prstGeom>
        </p:spPr>
        <p:txBody>
          <a:bodyPr/>
          <a:lstStyle/>
          <a:p>
            <a:pPr>
              <a:buFont typeface="Arial" panose="020B0604020202020204" pitchFamily="34" charset="0"/>
              <a:buChar char="•"/>
            </a:pPr>
            <a:r>
              <a:rPr dirty="0"/>
              <a:t>No specific method is set</a:t>
            </a:r>
          </a:p>
          <a:p>
            <a:pPr lvl="1">
              <a:buFont typeface="Arial" panose="020B0604020202020204" pitchFamily="34" charset="0"/>
              <a:buChar char="•"/>
            </a:pPr>
            <a:r>
              <a:rPr dirty="0"/>
              <a:t>unlike data flow diagrams and flow charts.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Lines and arrows indicate connections between different parts.</a:t>
            </a:r>
          </a:p>
          <a:p>
            <a:pPr>
              <a:spcBef>
                <a:spcPts val="1200"/>
              </a:spcBef>
              <a:buFont typeface="Arial" panose="020B0604020202020204" pitchFamily="34" charset="0"/>
              <a:buChar char="•"/>
            </a:pPr>
            <a:r>
              <a:rPr dirty="0"/>
              <a:t>Descriptions are sometimes used.</a:t>
            </a:r>
          </a:p>
        </p:txBody>
      </p:sp>
      <p:sp>
        <p:nvSpPr>
          <p:cNvPr id="2" name="Footer Placeholder 4">
            <a:extLst>
              <a:ext uri="{FF2B5EF4-FFF2-40B4-BE49-F238E27FC236}">
                <a16:creationId xmlns:a16="http://schemas.microsoft.com/office/drawing/2014/main" id="{7461FC58-98BE-1510-2116-EC64BEAA9A28}"/>
              </a:ext>
            </a:extLst>
          </p:cNvPr>
          <p:cNvSpPr txBox="1"/>
          <p:nvPr/>
        </p:nvSpPr>
        <p:spPr>
          <a:xfrm>
            <a:off x="514032" y="6453187"/>
            <a:ext cx="6820536" cy="246221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="http://schemas.openxmlformats.org/officeDocument/2006/math" xmlns:a14="http://schemas.microsoft.com/office/drawing/2010/main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>
              <a:defRPr sz="1100">
                <a:latin typeface="+mn-lt"/>
                <a:ea typeface="+mn-ea"/>
                <a:cs typeface="+mn-cs"/>
                <a:sym typeface="Arial"/>
              </a:defRPr>
            </a:pPr>
            <a:r>
              <a:rPr sz="1000" dirty="0">
                <a:latin typeface="+mn-lt"/>
              </a:rPr>
              <a:t>© Pearson Education Ltd 2022. Copying permitted for purchasing institution only.</a:t>
            </a:r>
            <a:r>
              <a:rPr sz="1000" dirty="0">
                <a:latin typeface="+mn-lt"/>
                <a:ea typeface="Verdana"/>
                <a:cs typeface="Verdana"/>
                <a:sym typeface="Verdana"/>
              </a:rPr>
              <a:t> </a:t>
            </a:r>
            <a:r>
              <a:rPr lang="en-GB" sz="1000" dirty="0">
                <a:solidFill>
                  <a:srgbClr val="000000"/>
                </a:solidFill>
                <a:effectLst/>
                <a:latin typeface="+mn-lt"/>
                <a:ea typeface="Calibri" panose="020F0502020204030204" pitchFamily="34" charset="0"/>
              </a:rPr>
              <a:t>This material is not copyright free.</a:t>
            </a:r>
            <a:endParaRPr sz="1000" dirty="0">
              <a:latin typeface="+mn-lt"/>
              <a:ea typeface="Verdana"/>
              <a:cs typeface="Verdana"/>
              <a:sym typeface="Verdana"/>
            </a:endParaRP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:fade/>
      </p:transition>
    </mc:Choice>
    <mc:Fallback xmlns:a14="http://schemas.microsoft.com/office/drawing/2010/main" xmlns:m="http://schemas.openxmlformats.org/officeDocument/2006/math" xmlns="">
      <p:transition spd="med">
        <p:fade/>
      </p:transition>
    </mc:Fallback>
  </mc:AlternateContent>
  <p:timing>
    <p:tnLst>
      <p:par>
        <p:cTn id="1" dur="indefinite" restart="never" fill="hold" nodeType="tmRoot">
          <p:childTnLst>
            <p:seq concurrent="1" prevAc="none" nextAc="seek">
              <p:cTn id="2" dur="indefinite" fill="hold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6" fill="hold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8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9" fill="hold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2" fill="hold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3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17" fill="hold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3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fill="hold" grpId="1" nodeType="clickEffect">
                                  <p:stCondLst>
                                    <p:cond delay="0"/>
                                  </p:stCondLst>
                                  <p:iterate>
                                    <p:tmAbs val="0"/>
                                  </p:iterate>
                                  <p:childTnLst>
                                    <p:set>
                                      <p:cBhvr>
                                        <p:cTn id="22" fill="hold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3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8" grpId="1" build="p" animBg="1" advAuto="0"/>
    </p:bldLst>
  </p:timing>
</p:sld>
</file>

<file path=ppt/theme/theme1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1_TitleSlide">
  <a:themeElements>
    <a:clrScheme name="1_TitleSlide">
      <a:dk1>
        <a:srgbClr val="000000"/>
      </a:dk1>
      <a:lt1>
        <a:srgbClr val="FFFFFF"/>
      </a:lt1>
      <a:dk2>
        <a:srgbClr val="A7A7A7"/>
      </a:dk2>
      <a:lt2>
        <a:srgbClr val="535353"/>
      </a:lt2>
      <a:accent1>
        <a:srgbClr val="BBE0E3"/>
      </a:accent1>
      <a:accent2>
        <a:srgbClr val="333399"/>
      </a:accent2>
      <a:accent3>
        <a:srgbClr val="8F8F8F"/>
      </a:accent3>
      <a:accent4>
        <a:srgbClr val="707070"/>
      </a:accent4>
      <a:accent5>
        <a:srgbClr val="DAEDEF"/>
      </a:accent5>
      <a:accent6>
        <a:srgbClr val="2D2D8A"/>
      </a:accent6>
      <a:hlink>
        <a:srgbClr val="0000FF"/>
      </a:hlink>
      <a:folHlink>
        <a:srgbClr val="FF00FF"/>
      </a:folHlink>
    </a:clrScheme>
    <a:fontScheme name="1_TitleSlide">
      <a:majorFont>
        <a:latin typeface="Arial"/>
        <a:ea typeface="Arial"/>
        <a:cs typeface="Arial"/>
      </a:majorFont>
      <a:minorFont>
        <a:latin typeface="Helvetica"/>
        <a:ea typeface="Helvetica"/>
        <a:cs typeface="Helvetica"/>
      </a:minorFont>
    </a:fontScheme>
    <a:fmtScheme name="1_TitleSlid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38100" dist="20000" dir="5400000" rotWithShape="0">
              <a:srgbClr val="000000">
                <a:alpha val="38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3">
            <a:lumOff val="44000"/>
          </a:schemeClr>
        </a:solidFill>
        <a:ln w="25400" cap="flat">
          <a:solidFill>
            <a:schemeClr val="accent1"/>
          </a:solidFill>
          <a:prstDash val="solid"/>
          <a:round/>
        </a:ln>
        <a:effectLst>
          <a:outerShdw blurRad="38100" dist="23000" dir="5400000" rotWithShape="0">
            <a:srgbClr val="000000">
              <a:alpha val="35000"/>
            </a:srgbClr>
          </a:outerShdw>
        </a:effectLst>
        <a:sp3d/>
      </a:spPr>
      <a:bodyPr rot="0" spcFirstLastPara="1" vertOverflow="overflow" horzOverflow="overflow" vert="horz" wrap="square" lIns="45719" tIns="45719" rIns="45719" bIns="45719" numCol="1" spcCol="38100" rtlCol="0" anchor="ctr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chemeClr val="accent1"/>
          </a:solidFill>
          <a:prstDash val="solid"/>
          <a:round/>
        </a:ln>
        <a:effectLst>
          <a:outerShdw blurRad="38100" dist="20000" dir="5400000" rotWithShape="0">
            <a:srgbClr val="000000">
              <a:alpha val="38000"/>
            </a:srgbClr>
          </a:outerShdw>
        </a:effectLst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45719" tIns="45719" rIns="45719" bIns="45719" numCol="1" spcCol="38100" rtlCol="0" anchor="t">
        <a:spAutoFit/>
      </a:bodyPr>
      <a:lstStyle>
        <a:defPPr marL="0" marR="0" indent="0" algn="l" defTabSz="9144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  <a:latin typeface="Verdana"/>
            <a:ea typeface="Verdana"/>
            <a:cs typeface="Verdana"/>
            <a:sym typeface="Verdana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</TotalTime>
  <Words>179</Words>
  <Application>Microsoft Office PowerPoint</Application>
  <PresentationFormat>On-screen Show (4:3)</PresentationFormat>
  <Paragraphs>15</Paragraphs>
  <Slides>3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Helvetica</vt:lpstr>
      <vt:lpstr>Verdana</vt:lpstr>
      <vt:lpstr>Wingdings</vt:lpstr>
      <vt:lpstr>1_TitleSlide</vt:lpstr>
      <vt:lpstr>System diagrams</vt:lpstr>
      <vt:lpstr>Purpose</vt:lpstr>
      <vt:lpstr>Construction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System diagrams</dc:title>
  <cp:lastModifiedBy>Mukesh  Bisht</cp:lastModifiedBy>
  <cp:revision>6</cp:revision>
  <cp:lastPrinted>2022-10-21T07:55:44Z</cp:lastPrinted>
  <dcterms:modified xsi:type="dcterms:W3CDTF">2022-12-27T23:14:31Z</dcterms:modified>
</cp:coreProperties>
</file>