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66813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89537752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A1: Modern technologies. </a:t>
            </a:r>
            <a:r>
              <a:rPr sz="1300" dirty="0"/>
              <a:t>This slide presentation could be used during a lesson when introducing collaborative working tools. There are transitions in the presentation when viewed in Slide Show mode.</a:t>
            </a:r>
          </a:p>
          <a:p>
            <a:endParaRPr sz="1300" dirty="0"/>
          </a:p>
          <a:p>
            <a:r>
              <a:rPr sz="1300" dirty="0"/>
              <a:t>See examples of online project management tools, e.g. Freedcamp https://freedcamp.com/ 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xfrm>
            <a:off x="1165225" y="720725"/>
            <a:ext cx="4800600" cy="360045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Online task boards, such as Trello boards, use online sticky notes to capture tasks</a:t>
            </a:r>
            <a:r>
              <a:rPr lang="en-GB" dirty="0"/>
              <a:t>.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704522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18222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DB15FFE-8816-A967-9E1C-255F9BE76B6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CEF6EC-3431-95E0-22A1-3EE54728C70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FA9B93E-E183-2A4E-1833-31676B3D916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9B98392-391A-A835-C4AA-DE03B53402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5C76A25-E5B3-6E8C-D323-B489E0F7EEE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ED06A7-040D-0895-C7F4-F99316BD25F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F83431B-D561-3F59-9B6F-AB11B8B55FA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1CFAC2-19A0-B74F-BA38-6D615F20887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BE49105-53F5-3366-3244-DBA2575DB78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C6CBD88-65CB-2DCD-82F4-CFFACEF0991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80C3A3F-AFEC-0D99-E55A-E7B96ACAE4B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A76CDA-5962-C5B6-377F-C0BED0E1BE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441DBEC-77E4-0B77-3AF5-5850C2AEBC8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75A991-11C8-FBA3-5B8A-680B1D93125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1756C79-4144-9548-52CB-CCE3B8C83C0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65BFA3-F171-A44B-625D-E7376D7B72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275A525-80BE-2932-ED70-5451ED04BE7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E859C6-5689-63A3-6BB8-86E3F57FF7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EC3969A-515B-2224-84AD-932A223CB2A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9D7537-7EDC-03B6-F6FB-A6217945E0C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AB59406-1F83-BD79-5C61-9B8A5764EB3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335455E-A98E-B059-B387-0D7A5F88AA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5C853290-0336-59E5-A999-16B14594929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241457D-E1CF-A4B4-7A09-CC665E89A65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Collaborative working tools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01E54EC-589D-8013-3096-8ACEBF6BACA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Tasks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4500" y="2599195"/>
            <a:ext cx="4027489" cy="4024102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New tasks can be added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Assign tasks to people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Set deadlines for tasks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Priority can be set as High, Medium or Low</a:t>
            </a:r>
            <a:r>
              <a:rPr lang="en-GB" dirty="0"/>
              <a:t>.</a:t>
            </a:r>
            <a:endParaRPr dirty="0"/>
          </a:p>
        </p:txBody>
      </p:sp>
      <p:pic>
        <p:nvPicPr>
          <p:cNvPr id="235" name="Content Placeholder 5" descr="Content Placeholder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2751383"/>
            <a:ext cx="4027489" cy="291257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D13E45F-6ECD-1DB3-9D87-46F9F5C6094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Discussions</a:t>
            </a:r>
          </a:p>
        </p:txBody>
      </p:sp>
      <p:sp>
        <p:nvSpPr>
          <p:cNvPr id="241" name="Content Placeholder 8"/>
          <p:cNvSpPr txBox="1">
            <a:spLocks noGrp="1"/>
          </p:cNvSpPr>
          <p:nvPr>
            <p:ph type="body" sz="half" idx="1"/>
          </p:nvPr>
        </p:nvSpPr>
        <p:spPr>
          <a:xfrm>
            <a:off x="4659312" y="2599195"/>
            <a:ext cx="4027489" cy="4024102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Conversations can take place among team members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Form group chats with multiple team members</a:t>
            </a:r>
            <a:r>
              <a:rPr lang="en-GB" dirty="0"/>
              <a:t>.</a:t>
            </a:r>
            <a:endParaRPr dirty="0"/>
          </a:p>
        </p:txBody>
      </p:sp>
      <p:pic>
        <p:nvPicPr>
          <p:cNvPr id="242" name="Content Placeholder 3" descr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8312" y="2861503"/>
            <a:ext cx="4027489" cy="2692332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89AAB96-EF20-541D-ADF5-342DFD30E1E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Calendar</a:t>
            </a:r>
          </a:p>
        </p:txBody>
      </p:sp>
      <p:sp>
        <p:nvSpPr>
          <p:cNvPr id="246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48200" y="2196000"/>
            <a:ext cx="4200832" cy="4024101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Events and tasks are shown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See team members’ availability when scheduling a meeting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Create team calendar to capture when team members are out of the office</a:t>
            </a:r>
            <a:r>
              <a:rPr lang="en-GB"/>
              <a:t>.</a:t>
            </a:r>
            <a:endParaRPr dirty="0"/>
          </a:p>
        </p:txBody>
      </p:sp>
      <p:pic>
        <p:nvPicPr>
          <p:cNvPr id="247" name="Content Placeholder 3" descr="Content Placeholder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900" y="2195513"/>
            <a:ext cx="4024313" cy="402431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C16D03-2984-A705-AD81-A46663A7559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" grpId="0" build="p" animBg="1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228</Words>
  <Application>Microsoft Office PowerPoint</Application>
  <PresentationFormat>On-screen Show (4:3)</PresentationFormat>
  <Paragraphs>21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Helvetica</vt:lpstr>
      <vt:lpstr>Verdana</vt:lpstr>
      <vt:lpstr>Wingdings</vt:lpstr>
      <vt:lpstr>1_TitleSlide</vt:lpstr>
      <vt:lpstr>Collaborative working tools</vt:lpstr>
      <vt:lpstr>Tasks</vt:lpstr>
      <vt:lpstr>Discussions</vt:lpstr>
      <vt:lpstr>Calendar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Collaborative working tools</dc:title>
  <dc:creator>Antonio Perola</dc:creator>
  <cp:lastModifiedBy>Mukesh  Bisht</cp:lastModifiedBy>
  <cp:revision>7</cp:revision>
  <cp:lastPrinted>2022-10-21T06:54:29Z</cp:lastPrinted>
  <dcterms:modified xsi:type="dcterms:W3CDTF">2022-12-27T22:19:27Z</dcterms:modified>
</cp:coreProperties>
</file>