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146" autoAdjust="0"/>
  </p:normalViewPr>
  <p:slideViewPr>
    <p:cSldViewPr snapToGrid="0">
      <p:cViewPr varScale="1">
        <p:scale>
          <a:sx n="90" d="100"/>
          <a:sy n="90" d="100"/>
        </p:scale>
        <p:origin x="132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86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1820389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B3: Policy. </a:t>
            </a:r>
            <a:r>
              <a:rPr sz="1300" dirty="0"/>
              <a:t>This slide presentation could be used during a lesson when introducing the software audits.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082592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0" name="Shape 24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1" indent="0" algn="l"/>
            <a:r>
              <a:rPr dirty="0"/>
              <a:t>Correctly installed – that software contains the functionality required, and that non-required functions are disabled (e.g. the ability to create and edit macros in a spreadsheet program)</a:t>
            </a:r>
            <a:r>
              <a:rPr lang="en-GB" dirty="0"/>
              <a:t>.</a:t>
            </a:r>
          </a:p>
          <a:p>
            <a:pPr lvl="1" indent="0" algn="l"/>
            <a:endParaRPr dirty="0"/>
          </a:p>
          <a:p>
            <a:pPr lvl="1" indent="0" algn="l"/>
            <a:r>
              <a:rPr dirty="0"/>
              <a:t>Legal – e.g. the </a:t>
            </a:r>
            <a:r>
              <a:rPr dirty="0" err="1"/>
              <a:t>organisation</a:t>
            </a:r>
            <a:r>
              <a:rPr dirty="0"/>
              <a:t> has purchased </a:t>
            </a:r>
            <a:r>
              <a:rPr dirty="0" err="1"/>
              <a:t>licences</a:t>
            </a:r>
            <a:r>
              <a:rPr dirty="0"/>
              <a:t> for the software and so has the right to use it</a:t>
            </a:r>
            <a:r>
              <a:rPr lang="en-GB" dirty="0"/>
              <a:t>.</a:t>
            </a:r>
          </a:p>
          <a:p>
            <a:pPr lvl="1" indent="0" algn="l"/>
            <a:endParaRPr dirty="0"/>
          </a:p>
          <a:p>
            <a:pPr lvl="1" indent="0" algn="l"/>
            <a:r>
              <a:rPr dirty="0"/>
              <a:t>Sufficient for the </a:t>
            </a:r>
            <a:r>
              <a:rPr dirty="0" err="1"/>
              <a:t>organisation’s</a:t>
            </a:r>
            <a:r>
              <a:rPr dirty="0"/>
              <a:t> needs – there are neither too many copies nor too few copies installed. For example, if a database program is only required by the Finance Department then it should be installed (and licensed) for use on the Finance Dep</a:t>
            </a:r>
            <a:r>
              <a:rPr lang="en-GB"/>
              <a:t>artment</a:t>
            </a:r>
            <a:r>
              <a:t>’s </a:t>
            </a:r>
            <a:r>
              <a:rPr dirty="0"/>
              <a:t>computers</a:t>
            </a:r>
            <a:r>
              <a:rPr lang="en-GB" dirty="0"/>
              <a:t>.</a:t>
            </a:r>
          </a:p>
          <a:p>
            <a:pPr lvl="1" indent="0" algn="l"/>
            <a:endParaRPr dirty="0"/>
          </a:p>
          <a:p>
            <a:pPr lvl="1" indent="0" algn="l"/>
            <a:r>
              <a:rPr dirty="0"/>
              <a:t>Cost effective – does the software offer value for money? If not, then can cheaper versions be used instead? For example, do we need to pay a </a:t>
            </a:r>
            <a:r>
              <a:rPr dirty="0" err="1"/>
              <a:t>licence</a:t>
            </a:r>
            <a:r>
              <a:rPr dirty="0"/>
              <a:t> for Microsoft Office when free office programs are available instead, e.g. Libre Office?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6" name="Shape 24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How to perform a software audit – usage</a:t>
            </a:r>
          </a:p>
          <a:p>
            <a:r>
              <a:rPr dirty="0"/>
              <a:t>Programs are available that monitor computers and log which programs are installed and when they have been used.</a:t>
            </a:r>
          </a:p>
          <a:p>
            <a:r>
              <a:rPr dirty="0"/>
              <a:t>Auditors can set a time period, e.g. 60 days, so any program not used in that period is flagged as ‘inactive’ – it can then be investigated to see whether there is a case for keeping the program. If not, it can be uninstalled.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2" name="Shape 25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How to perform a software audit – </a:t>
            </a:r>
            <a:r>
              <a:rPr dirty="0" err="1"/>
              <a:t>licences</a:t>
            </a:r>
            <a:endParaRPr dirty="0"/>
          </a:p>
          <a:p>
            <a:r>
              <a:rPr dirty="0"/>
              <a:t>This procedure can check for inconsistencies between different computers. Ideally, all computers should be running the same version of each software program.</a:t>
            </a:r>
          </a:p>
          <a:p>
            <a:r>
              <a:rPr dirty="0"/>
              <a:t>An </a:t>
            </a:r>
            <a:r>
              <a:rPr dirty="0" err="1"/>
              <a:t>organisation</a:t>
            </a:r>
            <a:r>
              <a:rPr dirty="0"/>
              <a:t> typically purchases the right to install and use software on a given number of installations (e.g. 10 or fewer users, between 11 and 50 users, between 51 and 100 users, etc</a:t>
            </a:r>
            <a:r>
              <a:rPr lang="en-GB" dirty="0"/>
              <a:t>.</a:t>
            </a:r>
            <a:r>
              <a:rPr dirty="0"/>
              <a:t>). An </a:t>
            </a:r>
            <a:r>
              <a:rPr dirty="0" err="1"/>
              <a:t>organisation</a:t>
            </a:r>
            <a:r>
              <a:rPr dirty="0"/>
              <a:t> that has a </a:t>
            </a:r>
            <a:r>
              <a:rPr dirty="0" err="1"/>
              <a:t>licence</a:t>
            </a:r>
            <a:r>
              <a:rPr dirty="0"/>
              <a:t> for Software X on a maximum of 50 machines but has it installed on 52 machines, must either purchase additional </a:t>
            </a:r>
            <a:r>
              <a:rPr dirty="0" err="1"/>
              <a:t>licences</a:t>
            </a:r>
            <a:r>
              <a:rPr dirty="0"/>
              <a:t> or uninstall the software from at least two machines.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2908B28-D161-EFCE-F466-7FEE8D2E0B5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4B1F80-9362-0368-F6DC-581BE2D83C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8B743F0-902E-BE9B-B23A-218FD0E403B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888AD1-1BC8-A0BF-77A0-8075AC11CC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3EBAD26-E02B-8035-C3D3-4A9BB7E81ED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AF9550-10A2-A057-347C-F972253F27D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BC12C9A-E804-F995-FD41-E4E4AC17194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E002586-BB47-DE92-812F-8ACC23888D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160A890-777C-0046-E196-1859928B922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270C16-9E9D-0CE6-A703-82ACC8D1B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CA67CB5-6895-BE26-80C7-2D82952A71B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5453BDA-1A84-1FCE-1E46-2F5CF17084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8713BE5-E6DB-DC74-74EB-7E0D9C127F5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A4A017-BBBC-4148-E40B-E23D911F4D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A169961-A12A-4A27-E726-D4405042C92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8C684F-795E-CAA8-7209-015C169D7A0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5924977-F6B9-B5A8-A806-899D34658D0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98477A-E167-16FD-684A-C7D3AFFC626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6219250-A419-8C8A-3E3E-08B8F4C18DF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FD8E23-87A9-0313-8C19-19B3DD7E7EA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8BF5B7D-76B7-94E2-8197-EE8E49D0D9C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8510F9-5A9B-B33E-1E63-9C8EE4AB5D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38314A19-19B5-24DB-0061-90B0E497C49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2A6F080-0550-3173-9D6A-5F28A6CAD279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Software audits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3F2B416-786B-288A-CB25-25435A6C6E9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What is a software audit?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2" y="2420887"/>
            <a:ext cx="7776096" cy="3653549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A process of checking the software installed on computers owned by the </a:t>
            </a:r>
            <a:r>
              <a:rPr dirty="0" err="1"/>
              <a:t>organisation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2F05505-7B3E-F621-0BC9-DF1ED01C66E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849809" y="2852935"/>
            <a:ext cx="7848105" cy="266429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To make sure that software is: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correctly installed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legal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sufficient for the </a:t>
            </a:r>
            <a:r>
              <a:rPr dirty="0" err="1"/>
              <a:t>organisation’s</a:t>
            </a:r>
            <a:r>
              <a:rPr dirty="0"/>
              <a:t> needs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cost effective.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0B9866-08EE-1E79-BF55-591FC2547D1E}"/>
              </a:ext>
            </a:extLst>
          </p:cNvPr>
          <p:cNvSpPr txBox="1">
            <a:spLocks/>
          </p:cNvSpPr>
          <p:nvPr/>
        </p:nvSpPr>
        <p:spPr>
          <a:xfrm>
            <a:off x="457200" y="1195200"/>
            <a:ext cx="8229600" cy="13906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 lnSpcReduction="10000"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4572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9144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3716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hangingPunct="1"/>
            <a:r>
              <a:rPr lang="en-US" dirty="0"/>
              <a:t>Why are software audits </a:t>
            </a:r>
            <a:br>
              <a:rPr lang="en-US" dirty="0"/>
            </a:br>
            <a:r>
              <a:rPr lang="en-US" dirty="0"/>
              <a:t>needed?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C2D8ACBD-4D20-365A-C838-B07799943A4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le 1"/>
          <p:cNvSpPr txBox="1">
            <a:spLocks noGrp="1"/>
          </p:cNvSpPr>
          <p:nvPr>
            <p:ph type="title"/>
          </p:nvPr>
        </p:nvSpPr>
        <p:spPr>
          <a:xfrm>
            <a:off x="457200" y="1308006"/>
            <a:ext cx="8229600" cy="864001"/>
          </a:xfrm>
          <a:prstGeom prst="rect">
            <a:avLst/>
          </a:prstGeom>
        </p:spPr>
        <p:txBody>
          <a:bodyPr/>
          <a:lstStyle/>
          <a:p>
            <a:r>
              <a:t>Software audit: usage</a:t>
            </a:r>
          </a:p>
        </p:txBody>
      </p:sp>
      <p:sp>
        <p:nvSpPr>
          <p:cNvPr id="24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514032" y="2518638"/>
            <a:ext cx="7776096" cy="20782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Install and run a ‘software usage’ program.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Identify any software programs that have not been used recently.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Check they are not needed, then uninstall them.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01B9D33-AE22-A3D2-9FDC-A1965BDEA4E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Software audit: licences</a:t>
            </a:r>
          </a:p>
        </p:txBody>
      </p:sp>
      <p:sp>
        <p:nvSpPr>
          <p:cNvPr id="250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2" y="2059200"/>
            <a:ext cx="7848104" cy="4322129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Install and run an auditing program. This will list, for each computer audited: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the software installed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its version number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its installation date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whether or not it is licensed.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Decide on remedial action, e.g.: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update to latest version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purchase </a:t>
            </a:r>
            <a:r>
              <a:rPr dirty="0" err="1"/>
              <a:t>licence</a:t>
            </a:r>
            <a:endParaRPr dirty="0"/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uninstall.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4AF2C63-20DC-D9F4-B5D4-6C00FF527FD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5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0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619</Words>
  <Application>Microsoft Office PowerPoint</Application>
  <PresentationFormat>On-screen Show (4:3)</PresentationFormat>
  <Paragraphs>42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Helvetica</vt:lpstr>
      <vt:lpstr>Verdana</vt:lpstr>
      <vt:lpstr>Wingdings</vt:lpstr>
      <vt:lpstr>1_TitleSlide</vt:lpstr>
      <vt:lpstr>Software audits</vt:lpstr>
      <vt:lpstr>What is a software audit?</vt:lpstr>
      <vt:lpstr>PowerPoint Presentation</vt:lpstr>
      <vt:lpstr>Software audit: usage</vt:lpstr>
      <vt:lpstr>Software audit: licences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audits</dc:title>
  <dc:creator>Antonio Perola</dc:creator>
  <cp:lastModifiedBy>Mukesh  Bisht</cp:lastModifiedBy>
  <cp:revision>10</cp:revision>
  <cp:lastPrinted>2022-10-21T07:27:57Z</cp:lastPrinted>
  <dcterms:modified xsi:type="dcterms:W3CDTF">2022-12-27T22:49:38Z</dcterms:modified>
</cp:coreProperties>
</file>