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7"/>
  </p:notesMasterIdLst>
  <p:sldIdLst>
    <p:sldId id="256" r:id="rId2"/>
    <p:sldId id="257" r:id="rId3"/>
    <p:sldId id="258" r:id="rId4"/>
    <p:sldId id="259" r:id="rId5"/>
    <p:sldId id="260" r:id="rId6"/>
  </p:sldIdLst>
  <p:sldSz cx="9144000" cy="6858000" type="screen4x3"/>
  <p:notesSz cx="7315200" cy="96012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E7F3F4"/>
          </a:solidFill>
        </a:fill>
      </a:tcStyle>
    </a:wholeTbl>
    <a:band2H>
      <a:tcTxStyle/>
      <a:tcStyle>
        <a:tcBdr/>
        <a:fill>
          <a:solidFill>
            <a:srgbClr val="F3F9FA"/>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D9"/>
          </a:solidFill>
        </a:fill>
      </a:tcStyle>
    </a:wholeTbl>
    <a:band2H>
      <a:tcTxStyle/>
      <a:tcStyle>
        <a:tcBdr/>
        <a:fill>
          <a:solidFill>
            <a:srgbClr val="E7E7ED"/>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
          <a:latin typeface="Verdana"/>
          <a:ea typeface="Verdana"/>
          <a:cs typeface="Verdana"/>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Verdana"/>
          <a:ea typeface="Verdana"/>
          <a:cs typeface="Verdana"/>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
          <a:latin typeface="Verdana"/>
          <a:ea typeface="Verdana"/>
          <a:cs typeface="Verdana"/>
        </a:font>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996" y="102"/>
      </p:cViewPr>
      <p:guideLst>
        <p:guide orient="horz" pos="2160"/>
        <p:guide pos="2880"/>
      </p:guideLst>
    </p:cSldViewPr>
  </p:slideViewPr>
  <p:notesTextViewPr>
    <p:cViewPr>
      <p:scale>
        <a:sx n="1" d="1"/>
        <a:sy n="1" d="1"/>
      </p:scale>
      <p:origin x="0" y="0"/>
    </p:cViewPr>
  </p:notesTextViewPr>
  <p:notesViewPr>
    <p:cSldViewPr snapToGrid="0">
      <p:cViewPr varScale="1">
        <p:scale>
          <a:sx n="78" d="100"/>
          <a:sy n="78" d="100"/>
        </p:scale>
        <p:origin x="3852" y="10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notesMaster" Target="notesMasters/notesMaster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5" name="Shape 225"/>
          <p:cNvSpPr>
            <a:spLocks noGrp="1" noRot="1" noChangeAspect="1"/>
          </p:cNvSpPr>
          <p:nvPr>
            <p:ph type="sldImg"/>
          </p:nvPr>
        </p:nvSpPr>
        <p:spPr>
          <a:xfrm>
            <a:off x="1257300" y="720725"/>
            <a:ext cx="4800600" cy="3600450"/>
          </a:xfrm>
          <a:prstGeom prst="rect">
            <a:avLst/>
          </a:prstGeom>
          <a:ln>
            <a:solidFill>
              <a:schemeClr val="tx1"/>
            </a:solidFill>
          </a:ln>
        </p:spPr>
        <p:txBody>
          <a:bodyPr lIns="96661" tIns="48331" rIns="96661" bIns="48331"/>
          <a:lstStyle/>
          <a:p>
            <a:endParaRPr/>
          </a:p>
        </p:txBody>
      </p:sp>
      <p:sp>
        <p:nvSpPr>
          <p:cNvPr id="226" name="Shape 226"/>
          <p:cNvSpPr>
            <a:spLocks noGrp="1"/>
          </p:cNvSpPr>
          <p:nvPr>
            <p:ph type="body" sz="quarter" idx="1"/>
          </p:nvPr>
        </p:nvSpPr>
        <p:spPr>
          <a:xfrm>
            <a:off x="975360" y="4560570"/>
            <a:ext cx="5364480" cy="4320540"/>
          </a:xfrm>
          <a:prstGeom prst="rect">
            <a:avLst/>
          </a:prstGeom>
        </p:spPr>
        <p:txBody>
          <a:bodyPr lIns="96661" tIns="48331" rIns="96661" bIns="48331"/>
          <a:lstStyle/>
          <a:p>
            <a:endParaRPr/>
          </a:p>
        </p:txBody>
      </p:sp>
    </p:spTree>
    <p:extLst>
      <p:ext uri="{BB962C8B-B14F-4D97-AF65-F5344CB8AC3E}">
        <p14:creationId xmlns:p14="http://schemas.microsoft.com/office/powerpoint/2010/main" val="137468375"/>
      </p:ext>
    </p:extLst>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Arial"/>
      </a:defRPr>
    </a:lvl1pPr>
    <a:lvl2pPr indent="228600" latinLnBrk="0">
      <a:spcBef>
        <a:spcPts val="400"/>
      </a:spcBef>
      <a:defRPr sz="1200">
        <a:latin typeface="+mn-lt"/>
        <a:ea typeface="+mn-ea"/>
        <a:cs typeface="+mn-cs"/>
        <a:sym typeface="Arial"/>
      </a:defRPr>
    </a:lvl2pPr>
    <a:lvl3pPr indent="457200" latinLnBrk="0">
      <a:spcBef>
        <a:spcPts val="400"/>
      </a:spcBef>
      <a:defRPr sz="1200">
        <a:latin typeface="+mn-lt"/>
        <a:ea typeface="+mn-ea"/>
        <a:cs typeface="+mn-cs"/>
        <a:sym typeface="Arial"/>
      </a:defRPr>
    </a:lvl3pPr>
    <a:lvl4pPr indent="685800" latinLnBrk="0">
      <a:spcBef>
        <a:spcPts val="400"/>
      </a:spcBef>
      <a:defRPr sz="1200">
        <a:latin typeface="+mn-lt"/>
        <a:ea typeface="+mn-ea"/>
        <a:cs typeface="+mn-cs"/>
        <a:sym typeface="Arial"/>
      </a:defRPr>
    </a:lvl4pPr>
    <a:lvl5pPr indent="914400" latinLnBrk="0">
      <a:spcBef>
        <a:spcPts val="400"/>
      </a:spcBef>
      <a:defRPr sz="1200">
        <a:latin typeface="+mn-lt"/>
        <a:ea typeface="+mn-ea"/>
        <a:cs typeface="+mn-cs"/>
        <a:sym typeface="Arial"/>
      </a:defRPr>
    </a:lvl5pPr>
    <a:lvl6pPr indent="1143000" latinLnBrk="0">
      <a:spcBef>
        <a:spcPts val="400"/>
      </a:spcBef>
      <a:defRPr sz="1200">
        <a:latin typeface="+mn-lt"/>
        <a:ea typeface="+mn-ea"/>
        <a:cs typeface="+mn-cs"/>
        <a:sym typeface="Arial"/>
      </a:defRPr>
    </a:lvl6pPr>
    <a:lvl7pPr indent="1371600" latinLnBrk="0">
      <a:spcBef>
        <a:spcPts val="400"/>
      </a:spcBef>
      <a:defRPr sz="1200">
        <a:latin typeface="+mn-lt"/>
        <a:ea typeface="+mn-ea"/>
        <a:cs typeface="+mn-cs"/>
        <a:sym typeface="Arial"/>
      </a:defRPr>
    </a:lvl7pPr>
    <a:lvl8pPr indent="1600200" latinLnBrk="0">
      <a:spcBef>
        <a:spcPts val="400"/>
      </a:spcBef>
      <a:defRPr sz="1200">
        <a:latin typeface="+mn-lt"/>
        <a:ea typeface="+mn-ea"/>
        <a:cs typeface="+mn-cs"/>
        <a:sym typeface="Arial"/>
      </a:defRPr>
    </a:lvl8pPr>
    <a:lvl9pPr indent="1828800" latinLnBrk="0">
      <a:spcBef>
        <a:spcPts val="400"/>
      </a:spcBef>
      <a:defRPr sz="1200">
        <a:latin typeface="+mn-lt"/>
        <a:ea typeface="+mn-ea"/>
        <a:cs typeface="+mn-cs"/>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Shape 229"/>
          <p:cNvSpPr>
            <a:spLocks noGrp="1" noRot="1" noChangeAspect="1"/>
          </p:cNvSpPr>
          <p:nvPr>
            <p:ph type="sldImg"/>
          </p:nvPr>
        </p:nvSpPr>
        <p:spPr>
          <a:prstGeom prst="rect">
            <a:avLst/>
          </a:prstGeom>
        </p:spPr>
        <p:txBody>
          <a:bodyPr/>
          <a:lstStyle/>
          <a:p>
            <a:endParaRPr/>
          </a:p>
        </p:txBody>
      </p:sp>
      <p:sp>
        <p:nvSpPr>
          <p:cNvPr id="230" name="Shape 230"/>
          <p:cNvSpPr>
            <a:spLocks noGrp="1"/>
          </p:cNvSpPr>
          <p:nvPr>
            <p:ph type="body" sz="quarter" idx="1"/>
          </p:nvPr>
        </p:nvSpPr>
        <p:spPr>
          <a:prstGeom prst="rect">
            <a:avLst/>
          </a:prstGeom>
        </p:spPr>
        <p:txBody>
          <a:bodyPr/>
          <a:lstStyle/>
          <a:p>
            <a:pPr defTabSz="966612">
              <a:spcBef>
                <a:spcPts val="423"/>
              </a:spcBef>
              <a:defRPr/>
            </a:pPr>
            <a:r>
              <a:rPr lang="en-GB" sz="1200" dirty="0">
                <a:latin typeface="Arial" panose="020B0604020202020204" pitchFamily="34" charset="0"/>
                <a:ea typeface="Times New Roman" panose="02020603050405020304" pitchFamily="18" charset="0"/>
              </a:rPr>
              <a:t>A1: Modern technologies. </a:t>
            </a:r>
            <a:r>
              <a:rPr sz="1200" dirty="0"/>
              <a:t>This slide presentation could be used during a lesson when introducing how to choose a cloud service provider. There are transitions in the presentation when viewed in Slide Show mode.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00000"/>
                </a:solidFill>
              </a:rPr>
              <a:t>The cloud services provided to both individuals and businesses is different. It is therefore important to ensure that the right provider is chosen to meet the user or business needs. </a:t>
            </a:r>
            <a:endParaRPr lang="en-IN" dirty="0"/>
          </a:p>
        </p:txBody>
      </p:sp>
    </p:spTree>
    <p:extLst>
      <p:ext uri="{BB962C8B-B14F-4D97-AF65-F5344CB8AC3E}">
        <p14:creationId xmlns:p14="http://schemas.microsoft.com/office/powerpoint/2010/main" val="1387132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00000"/>
                </a:solidFill>
              </a:rPr>
              <a:t>It is important to consider costs. Some people think that cloud storage is free. However, this is not the case. Although you may get some free storage, you will have to pay for extra. </a:t>
            </a:r>
            <a:endParaRPr lang="en-IN" dirty="0"/>
          </a:p>
        </p:txBody>
      </p:sp>
    </p:spTree>
    <p:extLst>
      <p:ext uri="{BB962C8B-B14F-4D97-AF65-F5344CB8AC3E}">
        <p14:creationId xmlns:p14="http://schemas.microsoft.com/office/powerpoint/2010/main" val="2636353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00000"/>
                </a:solidFill>
              </a:rPr>
              <a:t>When choosing which provider to use, it is important to read the terms and conditions to ensure you know where the data is saved and who actually owns your data.</a:t>
            </a:r>
            <a:endParaRPr lang="en-IN" dirty="0"/>
          </a:p>
        </p:txBody>
      </p:sp>
    </p:spTree>
    <p:extLst>
      <p:ext uri="{BB962C8B-B14F-4D97-AF65-F5344CB8AC3E}">
        <p14:creationId xmlns:p14="http://schemas.microsoft.com/office/powerpoint/2010/main" val="3514238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00000"/>
                </a:solidFill>
              </a:rPr>
              <a:t>Its important to consider all of the different devices that you use now and possibly in the future to ensure they are compatible with the cloud services. </a:t>
            </a:r>
            <a:endParaRPr lang="en-IN" dirty="0"/>
          </a:p>
        </p:txBody>
      </p:sp>
    </p:spTree>
    <p:extLst>
      <p:ext uri="{BB962C8B-B14F-4D97-AF65-F5344CB8AC3E}">
        <p14:creationId xmlns:p14="http://schemas.microsoft.com/office/powerpoint/2010/main" val="15412621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5" name="Picture 9" descr="Picture 9"/>
          <p:cNvPicPr>
            <a:picLocks noChangeAspect="1"/>
          </p:cNvPicPr>
          <p:nvPr/>
        </p:nvPicPr>
        <p:blipFill>
          <a:blip r:embed="rId2"/>
          <a:stretch>
            <a:fillRect/>
          </a:stretch>
        </p:blipFill>
        <p:spPr>
          <a:xfrm>
            <a:off x="7596336" y="6362829"/>
            <a:ext cx="1255441" cy="377697"/>
          </a:xfrm>
          <a:prstGeom prst="rect">
            <a:avLst/>
          </a:prstGeom>
          <a:ln w="12700">
            <a:miter lim="400000"/>
          </a:ln>
        </p:spPr>
      </p:pic>
      <p:sp>
        <p:nvSpPr>
          <p:cNvPr id="17" name="Title Text"/>
          <p:cNvSpPr txBox="1">
            <a:spLocks noGrp="1"/>
          </p:cNvSpPr>
          <p:nvPr>
            <p:ph type="title"/>
          </p:nvPr>
        </p:nvSpPr>
        <p:spPr>
          <a:xfrm>
            <a:off x="685800" y="2130425"/>
            <a:ext cx="7772400" cy="1470025"/>
          </a:xfrm>
          <a:prstGeom prst="rect">
            <a:avLst/>
          </a:prstGeom>
        </p:spPr>
        <p:txBody>
          <a:bodyPr/>
          <a:lstStyle/>
          <a:p>
            <a:r>
              <a:t>Title Text</a:t>
            </a:r>
          </a:p>
        </p:txBody>
      </p:sp>
      <p:sp>
        <p:nvSpPr>
          <p:cNvPr id="18"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D4EE71D2-020A-7BF3-4BFE-5979334BE8F5}"/>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A6BB1738-3F7C-0ED3-47E5-6384ED45F5C9}"/>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Table">
    <p:spTree>
      <p:nvGrpSpPr>
        <p:cNvPr id="1" name=""/>
        <p:cNvGrpSpPr/>
        <p:nvPr/>
      </p:nvGrpSpPr>
      <p:grpSpPr>
        <a:xfrm>
          <a:off x="0" y="0"/>
          <a:ext cx="0" cy="0"/>
          <a:chOff x="0" y="0"/>
          <a:chExt cx="0" cy="0"/>
        </a:xfrm>
      </p:grpSpPr>
      <p:sp>
        <p:nvSpPr>
          <p:cNvPr id="98" name="Title Text"/>
          <p:cNvSpPr txBox="1">
            <a:spLocks noGrp="1"/>
          </p:cNvSpPr>
          <p:nvPr>
            <p:ph type="title"/>
          </p:nvPr>
        </p:nvSpPr>
        <p:spPr>
          <a:prstGeom prst="rect">
            <a:avLst/>
          </a:prstGeom>
        </p:spPr>
        <p:txBody>
          <a:bodyPr/>
          <a:lstStyle/>
          <a:p>
            <a:r>
              <a:t>Title Text</a:t>
            </a: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07"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09" name="Title Text"/>
          <p:cNvSpPr txBox="1">
            <a:spLocks noGrp="1"/>
          </p:cNvSpPr>
          <p:nvPr>
            <p:ph type="title"/>
          </p:nvPr>
        </p:nvSpPr>
        <p:spPr>
          <a:xfrm>
            <a:off x="685800" y="2130425"/>
            <a:ext cx="7772400" cy="1470025"/>
          </a:xfrm>
          <a:prstGeom prst="rect">
            <a:avLst/>
          </a:prstGeom>
        </p:spPr>
        <p:txBody>
          <a:bodyPr/>
          <a:lstStyle/>
          <a:p>
            <a:r>
              <a:t>Title Text</a:t>
            </a:r>
          </a:p>
        </p:txBody>
      </p:sp>
      <p:sp>
        <p:nvSpPr>
          <p:cNvPr id="110"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36AC849E-6C49-8117-E3FA-ED434C5E2DDF}"/>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F5F57B3B-EC51-BE19-A943-2724C7626C74}"/>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19"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21" name="Title Text"/>
          <p:cNvSpPr txBox="1">
            <a:spLocks noGrp="1"/>
          </p:cNvSpPr>
          <p:nvPr>
            <p:ph type="title"/>
          </p:nvPr>
        </p:nvSpPr>
        <p:spPr>
          <a:prstGeom prst="rect">
            <a:avLst/>
          </a:prstGeom>
        </p:spPr>
        <p:txBody>
          <a:bodyPr/>
          <a:lstStyle/>
          <a:p>
            <a:r>
              <a:t>Title Text</a:t>
            </a:r>
          </a:p>
        </p:txBody>
      </p:sp>
      <p:sp>
        <p:nvSpPr>
          <p:cNvPr id="122" name="Body Level One…"/>
          <p:cNvSpPr txBox="1">
            <a:spLocks noGrp="1"/>
          </p:cNvSpPr>
          <p:nvPr>
            <p:ph type="body" idx="1"/>
          </p:nvPr>
        </p:nvSpPr>
        <p:spPr>
          <a:xfrm>
            <a:off x="468312" y="2196000"/>
            <a:ext cx="8207376" cy="3878437"/>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pic>
        <p:nvPicPr>
          <p:cNvPr id="123" name="Picture 5" descr="Picture 5"/>
          <p:cNvPicPr>
            <a:picLocks noChangeAspect="1"/>
          </p:cNvPicPr>
          <p:nvPr/>
        </p:nvPicPr>
        <p:blipFill>
          <a:blip r:embed="rId3"/>
          <a:stretch>
            <a:fillRect/>
          </a:stretch>
        </p:blipFill>
        <p:spPr>
          <a:xfrm>
            <a:off x="7596336" y="6362829"/>
            <a:ext cx="1255441" cy="377697"/>
          </a:xfrm>
          <a:prstGeom prst="rect">
            <a:avLst/>
          </a:prstGeom>
          <a:ln w="12700">
            <a:miter lim="400000"/>
          </a:ln>
        </p:spPr>
      </p:pic>
      <p:sp>
        <p:nvSpPr>
          <p:cNvPr id="1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814AB1EC-08D0-1C52-345F-8E5E5693F0FC}"/>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77700F60-359B-568F-0D43-E23ABAEDD9E0}"/>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32"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34" name="Title Text"/>
          <p:cNvSpPr txBox="1">
            <a:spLocks noGrp="1"/>
          </p:cNvSpPr>
          <p:nvPr>
            <p:ph type="title"/>
          </p:nvPr>
        </p:nvSpPr>
        <p:spPr>
          <a:xfrm>
            <a:off x="722312" y="4406900"/>
            <a:ext cx="7772401" cy="1362075"/>
          </a:xfrm>
          <a:prstGeom prst="rect">
            <a:avLst/>
          </a:prstGeom>
        </p:spPr>
        <p:txBody>
          <a:bodyPr anchor="t"/>
          <a:lstStyle>
            <a:lvl1pPr algn="l">
              <a:defRPr sz="4000" cap="all"/>
            </a:lvl1pPr>
          </a:lstStyle>
          <a:p>
            <a:r>
              <a:t>Title Text</a:t>
            </a:r>
          </a:p>
        </p:txBody>
      </p:sp>
      <p:sp>
        <p:nvSpPr>
          <p:cNvPr id="135"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1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1D71380E-8112-5DBB-C391-05A4F8781541}"/>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03997AD3-C791-06A4-E32E-F46BA67879D2}"/>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144"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46" name="Title Text"/>
          <p:cNvSpPr txBox="1">
            <a:spLocks noGrp="1"/>
          </p:cNvSpPr>
          <p:nvPr>
            <p:ph type="title"/>
          </p:nvPr>
        </p:nvSpPr>
        <p:spPr>
          <a:prstGeom prst="rect">
            <a:avLst/>
          </a:prstGeom>
        </p:spPr>
        <p:txBody>
          <a:bodyPr/>
          <a:lstStyle/>
          <a:p>
            <a:r>
              <a:t>Title Text</a:t>
            </a:r>
          </a:p>
        </p:txBody>
      </p:sp>
      <p:sp>
        <p:nvSpPr>
          <p:cNvPr id="147" name="Body Level One…"/>
          <p:cNvSpPr txBox="1">
            <a:spLocks noGrp="1"/>
          </p:cNvSpPr>
          <p:nvPr>
            <p:ph type="body" sz="half" idx="1"/>
          </p:nvPr>
        </p:nvSpPr>
        <p:spPr>
          <a:xfrm>
            <a:off x="468312" y="2196000"/>
            <a:ext cx="4027489" cy="4024101"/>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pic>
        <p:nvPicPr>
          <p:cNvPr id="148" name="Picture 6" descr="Picture 6"/>
          <p:cNvPicPr>
            <a:picLocks noChangeAspect="1"/>
          </p:cNvPicPr>
          <p:nvPr/>
        </p:nvPicPr>
        <p:blipFill>
          <a:blip r:embed="rId3"/>
          <a:stretch>
            <a:fillRect/>
          </a:stretch>
        </p:blipFill>
        <p:spPr>
          <a:xfrm>
            <a:off x="7596336" y="6362829"/>
            <a:ext cx="1255441" cy="377697"/>
          </a:xfrm>
          <a:prstGeom prst="rect">
            <a:avLst/>
          </a:prstGeom>
          <a:ln w="12700">
            <a:miter lim="400000"/>
          </a:ln>
        </p:spPr>
      </p:pic>
      <p:sp>
        <p:nvSpPr>
          <p:cNvPr id="1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56231F1B-473A-AB8A-83CB-D08ADEBE9A16}"/>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214096C0-979A-19B9-F6D9-3AA09C609A3D}"/>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157"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59" name="Title Text"/>
          <p:cNvSpPr txBox="1">
            <a:spLocks noGrp="1"/>
          </p:cNvSpPr>
          <p:nvPr>
            <p:ph type="title"/>
          </p:nvPr>
        </p:nvSpPr>
        <p:spPr>
          <a:prstGeom prst="rect">
            <a:avLst/>
          </a:prstGeom>
        </p:spPr>
        <p:txBody>
          <a:bodyPr/>
          <a:lstStyle/>
          <a:p>
            <a:r>
              <a:t>Title Text</a:t>
            </a:r>
          </a:p>
        </p:txBody>
      </p:sp>
      <p:sp>
        <p:nvSpPr>
          <p:cNvPr id="160" name="Body Level One…"/>
          <p:cNvSpPr txBox="1">
            <a:spLocks noGrp="1"/>
          </p:cNvSpPr>
          <p:nvPr>
            <p:ph type="body" sz="quarter" idx="1"/>
          </p:nvPr>
        </p:nvSpPr>
        <p:spPr>
          <a:xfrm>
            <a:off x="457200" y="2196000"/>
            <a:ext cx="4040188" cy="639763"/>
          </a:xfrm>
          <a:prstGeom prst="rect">
            <a:avLst/>
          </a:prstGeom>
        </p:spPr>
        <p:txBody>
          <a:bodyPr anchor="b">
            <a:normAutofit/>
          </a:bodyPr>
          <a:lstStyle>
            <a:lvl1pPr marL="0" indent="0">
              <a:buSzTx/>
              <a:buNone/>
              <a:defRPr b="1"/>
            </a:lvl1pPr>
            <a:lvl2pPr marL="0" indent="457200">
              <a:buSzTx/>
              <a:buNone/>
              <a:defRPr b="1"/>
            </a:lvl2pPr>
            <a:lvl3pPr marL="0" indent="914400">
              <a:buSzTx/>
              <a:buNone/>
              <a:defRPr b="1"/>
            </a:lvl3pPr>
            <a:lvl4pPr marL="0" indent="1371600">
              <a:buSzTx/>
              <a:buNone/>
              <a:defRPr b="1"/>
            </a:lvl4pPr>
            <a:lvl5pPr marL="0" indent="1828800">
              <a:buSzTx/>
              <a:buNone/>
              <a:defRPr b="1"/>
            </a:lvl5pPr>
          </a:lstStyle>
          <a:p>
            <a:r>
              <a:t>Body Level One</a:t>
            </a:r>
          </a:p>
          <a:p>
            <a:pPr lvl="1"/>
            <a:r>
              <a:t>Body Level Two</a:t>
            </a:r>
          </a:p>
          <a:p>
            <a:pPr lvl="2"/>
            <a:r>
              <a:t>Body Level Three</a:t>
            </a:r>
          </a:p>
          <a:p>
            <a:pPr lvl="3"/>
            <a:r>
              <a:t>Body Level Four</a:t>
            </a:r>
          </a:p>
          <a:p>
            <a:pPr lvl="4"/>
            <a:r>
              <a:t>Body Level Five</a:t>
            </a:r>
          </a:p>
        </p:txBody>
      </p:sp>
      <p:sp>
        <p:nvSpPr>
          <p:cNvPr id="161" name="Text Placeholder 4"/>
          <p:cNvSpPr>
            <a:spLocks noGrp="1"/>
          </p:cNvSpPr>
          <p:nvPr>
            <p:ph type="body" sz="quarter" idx="21"/>
          </p:nvPr>
        </p:nvSpPr>
        <p:spPr>
          <a:xfrm>
            <a:off x="4645025" y="2196000"/>
            <a:ext cx="4041775" cy="639763"/>
          </a:xfrm>
          <a:prstGeom prst="rect">
            <a:avLst/>
          </a:prstGeom>
        </p:spPr>
        <p:txBody>
          <a:bodyPr anchor="b">
            <a:normAutofit/>
          </a:bodyPr>
          <a:lstStyle/>
          <a:p>
            <a:pPr marL="0" indent="0">
              <a:buSzTx/>
              <a:buNone/>
              <a:defRPr b="1"/>
            </a:pPr>
            <a:endParaRPr/>
          </a:p>
        </p:txBody>
      </p:sp>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9F8D3548-EAC1-B69B-B960-3F304A554E3A}"/>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2CEEEB35-2338-6529-26BE-8695862B239E}"/>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170"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72" name="Title Text"/>
          <p:cNvSpPr txBox="1">
            <a:spLocks noGrp="1"/>
          </p:cNvSpPr>
          <p:nvPr>
            <p:ph type="title"/>
          </p:nvPr>
        </p:nvSpPr>
        <p:spPr>
          <a:prstGeom prst="rect">
            <a:avLst/>
          </a:prstGeom>
        </p:spPr>
        <p:txBody>
          <a:bodyPr/>
          <a:lstStyle/>
          <a:p>
            <a:r>
              <a:t>Title Text</a:t>
            </a:r>
          </a:p>
        </p:txBody>
      </p:sp>
      <p:sp>
        <p:nvSpPr>
          <p:cNvPr id="17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02B3110E-6786-5056-156A-95AC2095EAE6}"/>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E50727E9-CC28-EAEF-D49E-FC349FFDB15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181"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8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18EBE106-419A-7EFC-40F7-4458A9AB8CD9}"/>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6E68DDE3-693E-A328-9AB4-9F342E5A466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191"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93" name="Title Text"/>
          <p:cNvSpPr txBox="1">
            <a:spLocks noGrp="1"/>
          </p:cNvSpPr>
          <p:nvPr>
            <p:ph type="title"/>
          </p:nvPr>
        </p:nvSpPr>
        <p:spPr>
          <a:xfrm>
            <a:off x="457200" y="1195200"/>
            <a:ext cx="3008314" cy="865649"/>
          </a:xfrm>
          <a:prstGeom prst="rect">
            <a:avLst/>
          </a:prstGeom>
        </p:spPr>
        <p:txBody>
          <a:bodyPr anchor="b"/>
          <a:lstStyle>
            <a:lvl1pPr algn="l">
              <a:defRPr sz="2000"/>
            </a:lvl1pPr>
          </a:lstStyle>
          <a:p>
            <a:r>
              <a:t>Title Text</a:t>
            </a:r>
          </a:p>
        </p:txBody>
      </p:sp>
      <p:sp>
        <p:nvSpPr>
          <p:cNvPr id="194" name="Body Level One…"/>
          <p:cNvSpPr txBox="1">
            <a:spLocks noGrp="1"/>
          </p:cNvSpPr>
          <p:nvPr>
            <p:ph type="body" sz="quarter" idx="1"/>
          </p:nvPr>
        </p:nvSpPr>
        <p:spPr>
          <a:xfrm>
            <a:off x="457200" y="2132856"/>
            <a:ext cx="3008314" cy="399330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1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43C9A997-1770-157C-203F-CA67A4489EC0}"/>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9DBA28EA-BB8A-D4F4-3227-32325010C0B8}"/>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203"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205" name="Picture Placeholder 2"/>
          <p:cNvSpPr>
            <a:spLocks noGrp="1"/>
          </p:cNvSpPr>
          <p:nvPr>
            <p:ph type="pic" sz="half" idx="21"/>
          </p:nvPr>
        </p:nvSpPr>
        <p:spPr>
          <a:xfrm>
            <a:off x="1792288" y="1196750"/>
            <a:ext cx="5486401" cy="3530824"/>
          </a:xfrm>
          <a:prstGeom prst="rect">
            <a:avLst/>
          </a:prstGeom>
        </p:spPr>
        <p:txBody>
          <a:bodyPr lIns="91439" rIns="91439"/>
          <a:lstStyle/>
          <a:p>
            <a:endParaRPr/>
          </a:p>
        </p:txBody>
      </p:sp>
      <p:sp>
        <p:nvSpPr>
          <p:cNvPr id="206" name="Title Text"/>
          <p:cNvSpPr txBox="1">
            <a:spLocks noGrp="1"/>
          </p:cNvSpPr>
          <p:nvPr>
            <p:ph type="title"/>
          </p:nvPr>
        </p:nvSpPr>
        <p:spPr>
          <a:xfrm>
            <a:off x="1792288" y="4800600"/>
            <a:ext cx="5486401" cy="566738"/>
          </a:xfrm>
          <a:prstGeom prst="rect">
            <a:avLst/>
          </a:prstGeom>
        </p:spPr>
        <p:txBody>
          <a:bodyPr anchor="b"/>
          <a:lstStyle>
            <a:lvl1pPr algn="l">
              <a:defRPr sz="2000"/>
            </a:lvl1pPr>
          </a:lstStyle>
          <a:p>
            <a:r>
              <a:t>Title Text</a:t>
            </a:r>
          </a:p>
        </p:txBody>
      </p:sp>
      <p:sp>
        <p:nvSpPr>
          <p:cNvPr id="207" name="Body Level One…"/>
          <p:cNvSpPr txBox="1">
            <a:spLocks noGrp="1"/>
          </p:cNvSpPr>
          <p:nvPr>
            <p:ph type="body" sz="quarter" idx="1"/>
          </p:nvPr>
        </p:nvSpPr>
        <p:spPr>
          <a:xfrm>
            <a:off x="1792288" y="5440362"/>
            <a:ext cx="5486401" cy="73183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2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53C4F7E1-F01A-E575-1012-307AD3796A6F}"/>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3CBA8E59-A621-82FD-D709-173DB3D48694}"/>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6" name="Title Text"/>
          <p:cNvSpPr txBox="1">
            <a:spLocks noGrp="1"/>
          </p:cNvSpPr>
          <p:nvPr>
            <p:ph type="title"/>
          </p:nvPr>
        </p:nvSpPr>
        <p:spPr>
          <a:prstGeom prst="rect">
            <a:avLst/>
          </a:prstGeom>
        </p:spPr>
        <p:txBody>
          <a:bodyPr/>
          <a:lstStyle/>
          <a:p>
            <a:r>
              <a:t>Title Text</a:t>
            </a:r>
          </a:p>
        </p:txBody>
      </p:sp>
      <p:sp>
        <p:nvSpPr>
          <p:cNvPr id="27" name="Body Level One…"/>
          <p:cNvSpPr txBox="1">
            <a:spLocks noGrp="1"/>
          </p:cNvSpPr>
          <p:nvPr>
            <p:ph type="body" idx="1"/>
          </p:nvPr>
        </p:nvSpPr>
        <p:spPr>
          <a:xfrm>
            <a:off x="468312" y="2196000"/>
            <a:ext cx="8207376" cy="3878437"/>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itle and Table">
    <p:spTree>
      <p:nvGrpSpPr>
        <p:cNvPr id="1" name=""/>
        <p:cNvGrpSpPr/>
        <p:nvPr/>
      </p:nvGrpSpPr>
      <p:grpSpPr>
        <a:xfrm>
          <a:off x="0" y="0"/>
          <a:ext cx="0" cy="0"/>
          <a:chOff x="0" y="0"/>
          <a:chExt cx="0" cy="0"/>
        </a:xfrm>
      </p:grpSpPr>
      <p:pic>
        <p:nvPicPr>
          <p:cNvPr id="216"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218" name="Title Text"/>
          <p:cNvSpPr txBox="1">
            <a:spLocks noGrp="1"/>
          </p:cNvSpPr>
          <p:nvPr>
            <p:ph type="title"/>
          </p:nvPr>
        </p:nvSpPr>
        <p:spPr>
          <a:prstGeom prst="rect">
            <a:avLst/>
          </a:prstGeom>
        </p:spPr>
        <p:txBody>
          <a:bodyPr/>
          <a:lstStyle/>
          <a:p>
            <a:r>
              <a:t>Title Text</a:t>
            </a:r>
          </a:p>
        </p:txBody>
      </p:sp>
      <p:sp>
        <p:nvSpPr>
          <p:cNvPr id="2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215E32E8-DCFC-5FB4-CDEB-4A05C2DD4092}"/>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A36F2574-9FC5-C1D7-0F13-DAB8904AA91F}"/>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5" name="Title Text"/>
          <p:cNvSpPr txBox="1">
            <a:spLocks noGrp="1"/>
          </p:cNvSpPr>
          <p:nvPr>
            <p:ph type="title"/>
          </p:nvPr>
        </p:nvSpPr>
        <p:spPr>
          <a:xfrm>
            <a:off x="722312" y="4406900"/>
            <a:ext cx="7772401" cy="1362075"/>
          </a:xfrm>
          <a:prstGeom prst="rect">
            <a:avLst/>
          </a:prstGeom>
        </p:spPr>
        <p:txBody>
          <a:bodyPr anchor="t"/>
          <a:lstStyle>
            <a:lvl1pPr algn="l">
              <a:defRPr sz="4000" cap="all"/>
            </a:lvl1pPr>
          </a:lstStyle>
          <a:p>
            <a:r>
              <a:t>Title Text</a:t>
            </a:r>
          </a:p>
        </p:txBody>
      </p:sp>
      <p:sp>
        <p:nvSpPr>
          <p:cNvPr id="36"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4" name="Title Text"/>
          <p:cNvSpPr txBox="1">
            <a:spLocks noGrp="1"/>
          </p:cNvSpPr>
          <p:nvPr>
            <p:ph type="title"/>
          </p:nvPr>
        </p:nvSpPr>
        <p:spPr>
          <a:prstGeom prst="rect">
            <a:avLst/>
          </a:prstGeom>
        </p:spPr>
        <p:txBody>
          <a:bodyPr/>
          <a:lstStyle/>
          <a:p>
            <a:r>
              <a:t>Title Text</a:t>
            </a:r>
          </a:p>
        </p:txBody>
      </p:sp>
      <p:sp>
        <p:nvSpPr>
          <p:cNvPr id="45" name="Body Level One…"/>
          <p:cNvSpPr txBox="1">
            <a:spLocks noGrp="1"/>
          </p:cNvSpPr>
          <p:nvPr>
            <p:ph type="body" sz="half" idx="1"/>
          </p:nvPr>
        </p:nvSpPr>
        <p:spPr>
          <a:xfrm>
            <a:off x="468312" y="2196000"/>
            <a:ext cx="4027489" cy="4024101"/>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pic>
        <p:nvPicPr>
          <p:cNvPr id="53" name="Picture 5" descr="Picture 5"/>
          <p:cNvPicPr>
            <a:picLocks noChangeAspect="1"/>
          </p:cNvPicPr>
          <p:nvPr/>
        </p:nvPicPr>
        <p:blipFill>
          <a:blip r:embed="rId2"/>
          <a:stretch>
            <a:fillRect/>
          </a:stretch>
        </p:blipFill>
        <p:spPr>
          <a:xfrm>
            <a:off x="0" y="6356350"/>
            <a:ext cx="1762125" cy="493713"/>
          </a:xfrm>
          <a:prstGeom prst="rect">
            <a:avLst/>
          </a:prstGeom>
          <a:ln w="12700">
            <a:miter lim="400000"/>
          </a:ln>
        </p:spPr>
      </p:pic>
      <p:sp>
        <p:nvSpPr>
          <p:cNvPr id="54" name="Title Text"/>
          <p:cNvSpPr txBox="1">
            <a:spLocks noGrp="1"/>
          </p:cNvSpPr>
          <p:nvPr>
            <p:ph type="title"/>
          </p:nvPr>
        </p:nvSpPr>
        <p:spPr>
          <a:prstGeom prst="rect">
            <a:avLst/>
          </a:prstGeom>
        </p:spPr>
        <p:txBody>
          <a:bodyPr/>
          <a:lstStyle/>
          <a:p>
            <a:r>
              <a:t>Title Text</a:t>
            </a:r>
          </a:p>
        </p:txBody>
      </p:sp>
      <p:sp>
        <p:nvSpPr>
          <p:cNvPr id="55" name="Body Level One…"/>
          <p:cNvSpPr txBox="1">
            <a:spLocks noGrp="1"/>
          </p:cNvSpPr>
          <p:nvPr>
            <p:ph type="body" sz="quarter" idx="1"/>
          </p:nvPr>
        </p:nvSpPr>
        <p:spPr>
          <a:xfrm>
            <a:off x="457200" y="2196000"/>
            <a:ext cx="4040188" cy="639763"/>
          </a:xfrm>
          <a:prstGeom prst="rect">
            <a:avLst/>
          </a:prstGeom>
        </p:spPr>
        <p:txBody>
          <a:bodyPr anchor="b">
            <a:normAutofit/>
          </a:bodyPr>
          <a:lstStyle>
            <a:lvl1pPr marL="0" indent="0">
              <a:buSzTx/>
              <a:buNone/>
              <a:defRPr b="1"/>
            </a:lvl1pPr>
            <a:lvl2pPr marL="0" indent="457200">
              <a:buSzTx/>
              <a:buNone/>
              <a:defRPr b="1"/>
            </a:lvl2pPr>
            <a:lvl3pPr marL="0" indent="914400">
              <a:buSzTx/>
              <a:buNone/>
              <a:defRPr b="1"/>
            </a:lvl3pPr>
            <a:lvl4pPr marL="0" indent="1371600">
              <a:buSzTx/>
              <a:buNone/>
              <a:defRPr b="1"/>
            </a:lvl4pPr>
            <a:lvl5pPr marL="0" indent="1828800">
              <a:buSzTx/>
              <a:buNone/>
              <a:defRPr b="1"/>
            </a:lvl5pPr>
          </a:lstStyle>
          <a:p>
            <a:r>
              <a:t>Body Level One</a:t>
            </a:r>
          </a:p>
          <a:p>
            <a:pPr lvl="1"/>
            <a:r>
              <a:t>Body Level Two</a:t>
            </a:r>
          </a:p>
          <a:p>
            <a:pPr lvl="2"/>
            <a:r>
              <a:t>Body Level Three</a:t>
            </a:r>
          </a:p>
          <a:p>
            <a:pPr lvl="3"/>
            <a:r>
              <a:t>Body Level Four</a:t>
            </a:r>
          </a:p>
          <a:p>
            <a:pPr lvl="4"/>
            <a:r>
              <a:t>Body Level Five</a:t>
            </a:r>
          </a:p>
        </p:txBody>
      </p:sp>
      <p:sp>
        <p:nvSpPr>
          <p:cNvPr id="56" name="Text Placeholder 4"/>
          <p:cNvSpPr>
            <a:spLocks noGrp="1"/>
          </p:cNvSpPr>
          <p:nvPr>
            <p:ph type="body" sz="quarter" idx="21"/>
          </p:nvPr>
        </p:nvSpPr>
        <p:spPr>
          <a:xfrm>
            <a:off x="4645025" y="2196000"/>
            <a:ext cx="4041775" cy="639763"/>
          </a:xfrm>
          <a:prstGeom prst="rect">
            <a:avLst/>
          </a:prstGeom>
        </p:spPr>
        <p:txBody>
          <a:bodyPr anchor="b">
            <a:normAutofit/>
          </a:bodyPr>
          <a:lstStyle/>
          <a:p>
            <a:pPr marL="0" indent="0">
              <a:buSzTx/>
              <a:buNone/>
              <a:defRPr b="1"/>
            </a:pPr>
            <a:endParaRPr/>
          </a:p>
        </p:txBody>
      </p:sp>
      <p:sp>
        <p:nvSpPr>
          <p:cNvPr id="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64" name="Title Text"/>
          <p:cNvSpPr txBox="1">
            <a:spLocks noGrp="1"/>
          </p:cNvSpPr>
          <p:nvPr>
            <p:ph type="title"/>
          </p:nvPr>
        </p:nvSpPr>
        <p:spPr>
          <a:prstGeom prst="rect">
            <a:avLst/>
          </a:prstGeom>
        </p:spPr>
        <p:txBody>
          <a:bodyPr/>
          <a:lstStyle/>
          <a:p>
            <a:r>
              <a:t>Title Text</a:t>
            </a:r>
          </a:p>
        </p:txBody>
      </p:sp>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9" name="Title Text"/>
          <p:cNvSpPr txBox="1">
            <a:spLocks noGrp="1"/>
          </p:cNvSpPr>
          <p:nvPr>
            <p:ph type="title"/>
          </p:nvPr>
        </p:nvSpPr>
        <p:spPr>
          <a:xfrm>
            <a:off x="457200" y="1195200"/>
            <a:ext cx="3008314" cy="865649"/>
          </a:xfrm>
          <a:prstGeom prst="rect">
            <a:avLst/>
          </a:prstGeom>
        </p:spPr>
        <p:txBody>
          <a:bodyPr anchor="b"/>
          <a:lstStyle>
            <a:lvl1pPr algn="l">
              <a:defRPr sz="2000"/>
            </a:lvl1pPr>
          </a:lstStyle>
          <a:p>
            <a:r>
              <a:t>Title Text</a:t>
            </a:r>
          </a:p>
        </p:txBody>
      </p:sp>
      <p:sp>
        <p:nvSpPr>
          <p:cNvPr id="80" name="Body Level One…"/>
          <p:cNvSpPr txBox="1">
            <a:spLocks noGrp="1"/>
          </p:cNvSpPr>
          <p:nvPr>
            <p:ph type="body" sz="quarter" idx="1"/>
          </p:nvPr>
        </p:nvSpPr>
        <p:spPr>
          <a:xfrm>
            <a:off x="457200" y="2132856"/>
            <a:ext cx="3008314" cy="399330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8" name="Picture Placeholder 2"/>
          <p:cNvSpPr>
            <a:spLocks noGrp="1"/>
          </p:cNvSpPr>
          <p:nvPr>
            <p:ph type="pic" sz="half" idx="21"/>
          </p:nvPr>
        </p:nvSpPr>
        <p:spPr>
          <a:xfrm>
            <a:off x="1792288" y="1196750"/>
            <a:ext cx="5486401" cy="3530824"/>
          </a:xfrm>
          <a:prstGeom prst="rect">
            <a:avLst/>
          </a:prstGeom>
        </p:spPr>
        <p:txBody>
          <a:bodyPr lIns="91439" rIns="91439"/>
          <a:lstStyle/>
          <a:p>
            <a:endParaRPr/>
          </a:p>
        </p:txBody>
      </p:sp>
      <p:sp>
        <p:nvSpPr>
          <p:cNvPr id="89" name="Title Text"/>
          <p:cNvSpPr txBox="1">
            <a:spLocks noGrp="1"/>
          </p:cNvSpPr>
          <p:nvPr>
            <p:ph type="title"/>
          </p:nvPr>
        </p:nvSpPr>
        <p:spPr>
          <a:xfrm>
            <a:off x="1792288" y="4800600"/>
            <a:ext cx="5486401" cy="566738"/>
          </a:xfrm>
          <a:prstGeom prst="rect">
            <a:avLst/>
          </a:prstGeom>
        </p:spPr>
        <p:txBody>
          <a:bodyPr anchor="b"/>
          <a:lstStyle>
            <a:lvl1pPr algn="l">
              <a:defRPr sz="2000"/>
            </a:lvl1pPr>
          </a:lstStyle>
          <a:p>
            <a:r>
              <a:t>Title Text</a:t>
            </a:r>
          </a:p>
        </p:txBody>
      </p:sp>
      <p:sp>
        <p:nvSpPr>
          <p:cNvPr id="90" name="Body Level One…"/>
          <p:cNvSpPr txBox="1">
            <a:spLocks noGrp="1"/>
          </p:cNvSpPr>
          <p:nvPr>
            <p:ph type="body" sz="quarter" idx="1"/>
          </p:nvPr>
        </p:nvSpPr>
        <p:spPr>
          <a:xfrm>
            <a:off x="1792288" y="5440362"/>
            <a:ext cx="5486401" cy="73183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Off val="44000"/>
          </a:schemeClr>
        </a:solidFill>
        <a:effectLst/>
      </p:bgPr>
    </p:bg>
    <p:spTree>
      <p:nvGrpSpPr>
        <p:cNvPr id="1" name=""/>
        <p:cNvGrpSpPr/>
        <p:nvPr/>
      </p:nvGrpSpPr>
      <p:grpSpPr>
        <a:xfrm>
          <a:off x="0" y="0"/>
          <a:ext cx="0" cy="0"/>
          <a:chOff x="0" y="0"/>
          <a:chExt cx="0" cy="0"/>
        </a:xfrm>
      </p:grpSpPr>
      <p:pic>
        <p:nvPicPr>
          <p:cNvPr id="3" name="Picture 9" descr="Picture 9"/>
          <p:cNvPicPr>
            <a:picLocks noChangeAspect="1"/>
          </p:cNvPicPr>
          <p:nvPr/>
        </p:nvPicPr>
        <p:blipFill>
          <a:blip r:embed="rId22"/>
          <a:stretch>
            <a:fillRect/>
          </a:stretch>
        </p:blipFill>
        <p:spPr>
          <a:xfrm>
            <a:off x="7596336" y="6362829"/>
            <a:ext cx="1255441" cy="377697"/>
          </a:xfrm>
          <a:prstGeom prst="rect">
            <a:avLst/>
          </a:prstGeom>
          <a:ln w="12700">
            <a:miter lim="400000"/>
          </a:ln>
        </p:spPr>
      </p:pic>
      <p:sp>
        <p:nvSpPr>
          <p:cNvPr id="5" name="Title Text"/>
          <p:cNvSpPr txBox="1">
            <a:spLocks noGrp="1"/>
          </p:cNvSpPr>
          <p:nvPr>
            <p:ph type="title"/>
          </p:nvPr>
        </p:nvSpPr>
        <p:spPr>
          <a:xfrm>
            <a:off x="457200" y="1195200"/>
            <a:ext cx="8229600" cy="864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6" name="Body Level One…"/>
          <p:cNvSpPr txBox="1">
            <a:spLocks noGrp="1"/>
          </p:cNvSpPr>
          <p:nvPr>
            <p:ph type="body" idx="1"/>
          </p:nvPr>
        </p:nvSpPr>
        <p:spPr>
          <a:xfrm>
            <a:off x="457200" y="1600200"/>
            <a:ext cx="8229600" cy="45259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7" name="Slide Number"/>
          <p:cNvSpPr txBox="1">
            <a:spLocks noGrp="1"/>
          </p:cNvSpPr>
          <p:nvPr>
            <p:ph type="sldNum" sz="quarter" idx="2"/>
          </p:nvPr>
        </p:nvSpPr>
        <p:spPr>
          <a:xfrm>
            <a:off x="4419600" y="6172200"/>
            <a:ext cx="2133600" cy="368301"/>
          </a:xfrm>
          <a:prstGeom prst="rect">
            <a:avLst/>
          </a:prstGeom>
          <a:ln w="12700">
            <a:miter lim="400000"/>
          </a:ln>
        </p:spPr>
        <p:txBody>
          <a:bodyPr wrap="none" lIns="45719" rIns="45719" anchor="ctr">
            <a:spAutoFit/>
          </a:bodyPr>
          <a:lstStyle>
            <a:lvl1pPr algn="r">
              <a:defRPr sz="1200">
                <a:latin typeface="+mn-lt"/>
                <a:ea typeface="+mn-ea"/>
                <a:cs typeface="+mn-cs"/>
                <a:sym typeface="Arial"/>
              </a:defRPr>
            </a:lvl1pPr>
          </a:lstStyle>
          <a:p>
            <a:fld id="{86CB4B4D-7CA3-9044-876B-883B54F8677D}" type="slidenum">
              <a:t>‹#›</a:t>
            </a:fld>
            <a:endParaRPr/>
          </a:p>
        </p:txBody>
      </p:sp>
      <p:sp>
        <p:nvSpPr>
          <p:cNvPr id="8" name="TextBox 4">
            <a:extLst>
              <a:ext uri="{FF2B5EF4-FFF2-40B4-BE49-F238E27FC236}">
                <a16:creationId xmlns:a16="http://schemas.microsoft.com/office/drawing/2014/main" id="{36E57822-DF5B-DF2A-1AF2-CF16EC4D5091}"/>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9" name="Picture 8">
            <a:extLst>
              <a:ext uri="{FF2B5EF4-FFF2-40B4-BE49-F238E27FC236}">
                <a16:creationId xmlns:a16="http://schemas.microsoft.com/office/drawing/2014/main" id="{257E0312-9874-65C2-75DD-2C987DBC9384}"/>
              </a:ext>
            </a:extLst>
          </p:cNvPr>
          <p:cNvPicPr>
            <a:picLocks noChangeAspect="1"/>
          </p:cNvPicPr>
          <p:nvPr userDrawn="1"/>
        </p:nvPicPr>
        <p:blipFill>
          <a:blip r:embed="rId2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txStyles>
    <p:titleStyle>
      <a:lvl1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1pPr>
      <a:lvl2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2pPr>
      <a:lvl3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3pPr>
      <a:lvl4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4pPr>
      <a:lvl5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5pPr>
      <a:lvl6pPr marL="0" marR="0" indent="4572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6pPr>
      <a:lvl7pPr marL="0" marR="0" indent="9144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7pPr>
      <a:lvl8pPr marL="0" marR="0" indent="13716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8pPr>
      <a:lvl9pPr marL="0" marR="0" indent="18288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9pPr>
    </p:titleStyle>
    <p:bodyStyle>
      <a:lvl1pPr marL="342900" marR="0" indent="-3429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Arial"/>
        </a:defRPr>
      </a:lvl1pPr>
      <a:lvl2pPr marL="742950" marR="0" indent="-28575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Arial"/>
        </a:defRPr>
      </a:lvl2pPr>
      <a:lvl3pPr marL="11430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Arial"/>
        </a:defRPr>
      </a:lvl3pPr>
      <a:lvl4pPr marL="16002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Arial"/>
        </a:defRPr>
      </a:lvl4pPr>
      <a:lvl5pPr marL="20574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Arial"/>
        </a:defRPr>
      </a:lvl5pPr>
      <a:lvl6pPr marL="0" marR="0" indent="22860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n-lt"/>
          <a:ea typeface="+mn-ea"/>
          <a:cs typeface="+mn-cs"/>
          <a:sym typeface="Arial"/>
        </a:defRPr>
      </a:lvl6pPr>
      <a:lvl7pPr marL="0" marR="0" indent="27432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n-lt"/>
          <a:ea typeface="+mn-ea"/>
          <a:cs typeface="+mn-cs"/>
          <a:sym typeface="Arial"/>
        </a:defRPr>
      </a:lvl7pPr>
      <a:lvl8pPr marL="0" marR="0" indent="32004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n-lt"/>
          <a:ea typeface="+mn-ea"/>
          <a:cs typeface="+mn-cs"/>
          <a:sym typeface="Arial"/>
        </a:defRPr>
      </a:lvl8pPr>
      <a:lvl9pPr marL="0" marR="0" indent="36576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n-lt"/>
          <a:ea typeface="+mn-ea"/>
          <a:cs typeface="+mn-cs"/>
          <a:sym typeface="Arial"/>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itle 1"/>
          <p:cNvSpPr txBox="1">
            <a:spLocks noGrp="1"/>
          </p:cNvSpPr>
          <p:nvPr>
            <p:ph type="ctrTitle"/>
          </p:nvPr>
        </p:nvSpPr>
        <p:spPr>
          <a:prstGeom prst="rect">
            <a:avLst/>
          </a:prstGeom>
        </p:spPr>
        <p:txBody>
          <a:bodyPr/>
          <a:lstStyle/>
          <a:p>
            <a:r>
              <a:t>Choosing a cloud service provider</a:t>
            </a:r>
          </a:p>
        </p:txBody>
      </p:sp>
      <p:sp>
        <p:nvSpPr>
          <p:cNvPr id="2" name="Footer Placeholder 4">
            <a:extLst>
              <a:ext uri="{FF2B5EF4-FFF2-40B4-BE49-F238E27FC236}">
                <a16:creationId xmlns:a16="http://schemas.microsoft.com/office/drawing/2014/main" id="{92E76C03-9EF0-82F6-5FD4-C4DB272327F1}"/>
              </a:ext>
            </a:extLst>
          </p:cNvPr>
          <p:cNvSpPr txBox="1"/>
          <p:nvPr/>
        </p:nvSpPr>
        <p:spPr>
          <a:xfrm>
            <a:off x="514032" y="6453187"/>
            <a:ext cx="6820536"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Title 1"/>
          <p:cNvSpPr txBox="1">
            <a:spLocks noGrp="1"/>
          </p:cNvSpPr>
          <p:nvPr>
            <p:ph type="title"/>
          </p:nvPr>
        </p:nvSpPr>
        <p:spPr>
          <a:xfrm>
            <a:off x="468312" y="1435315"/>
            <a:ext cx="8229601" cy="1044576"/>
          </a:xfrm>
          <a:prstGeom prst="rect">
            <a:avLst/>
          </a:prstGeom>
        </p:spPr>
        <p:txBody>
          <a:bodyPr>
            <a:noAutofit/>
          </a:bodyPr>
          <a:lstStyle>
            <a:lvl1pPr defTabSz="740663">
              <a:defRPr sz="3564"/>
            </a:lvl1pPr>
          </a:lstStyle>
          <a:p>
            <a:r>
              <a:rPr sz="4000" dirty="0"/>
              <a:t>Personal or business cloud services?</a:t>
            </a:r>
          </a:p>
        </p:txBody>
      </p:sp>
      <p:sp>
        <p:nvSpPr>
          <p:cNvPr id="234" name="Content Placeholder 2"/>
          <p:cNvSpPr txBox="1">
            <a:spLocks noGrp="1"/>
          </p:cNvSpPr>
          <p:nvPr>
            <p:ph type="body" idx="1"/>
          </p:nvPr>
        </p:nvSpPr>
        <p:spPr>
          <a:xfrm>
            <a:off x="446447" y="2718593"/>
            <a:ext cx="8207376" cy="3495893"/>
          </a:xfrm>
          <a:prstGeom prst="rect">
            <a:avLst/>
          </a:prstGeom>
        </p:spPr>
        <p:txBody>
          <a:bodyPr/>
          <a:lstStyle/>
          <a:p>
            <a:pPr marL="0" indent="0">
              <a:buSzTx/>
              <a:buFont typeface="Wingdings"/>
              <a:buNone/>
              <a:defRPr b="1"/>
            </a:pPr>
            <a:r>
              <a:rPr dirty="0"/>
              <a:t>Personal cloud services</a:t>
            </a:r>
          </a:p>
          <a:p>
            <a:pPr>
              <a:buFont typeface="Arial" panose="020B0604020202020204" pitchFamily="34" charset="0"/>
              <a:buChar char="•"/>
            </a:pPr>
            <a:r>
              <a:rPr dirty="0"/>
              <a:t>Usually free</a:t>
            </a:r>
          </a:p>
          <a:p>
            <a:pPr>
              <a:buFont typeface="Arial" panose="020B0604020202020204" pitchFamily="34" charset="0"/>
              <a:buChar char="•"/>
            </a:pPr>
            <a:r>
              <a:rPr dirty="0"/>
              <a:t>Supported by advertising</a:t>
            </a:r>
          </a:p>
          <a:p>
            <a:pPr>
              <a:buFont typeface="Arial" panose="020B0604020202020204" pitchFamily="34" charset="0"/>
              <a:buChar char="•"/>
            </a:pPr>
            <a:r>
              <a:rPr dirty="0"/>
              <a:t>‘Off the shelf’ packages</a:t>
            </a:r>
          </a:p>
          <a:p>
            <a:pPr>
              <a:buFont typeface="Arial" panose="020B0604020202020204" pitchFamily="34" charset="0"/>
              <a:buChar char="•"/>
            </a:pPr>
            <a:r>
              <a:rPr dirty="0"/>
              <a:t>Limited storage capacity</a:t>
            </a:r>
          </a:p>
          <a:p>
            <a:pPr>
              <a:buFont typeface="Arial" panose="020B0604020202020204" pitchFamily="34" charset="0"/>
              <a:buChar char="•"/>
            </a:pPr>
            <a:r>
              <a:rPr dirty="0"/>
              <a:t>No data back-up service</a:t>
            </a:r>
          </a:p>
        </p:txBody>
      </p:sp>
      <p:sp>
        <p:nvSpPr>
          <p:cNvPr id="235" name="Content Placeholder 3"/>
          <p:cNvSpPr txBox="1"/>
          <p:nvPr/>
        </p:nvSpPr>
        <p:spPr>
          <a:xfrm>
            <a:off x="5162232" y="2646008"/>
            <a:ext cx="3936048" cy="402431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ormAutofit/>
          </a:bodyPr>
          <a:lstStyle/>
          <a:p>
            <a:pPr>
              <a:spcBef>
                <a:spcPts val="500"/>
              </a:spcBef>
              <a:defRPr sz="2400" b="1">
                <a:latin typeface="+mn-lt"/>
                <a:ea typeface="+mn-ea"/>
                <a:cs typeface="+mn-cs"/>
                <a:sym typeface="Arial"/>
              </a:defRPr>
            </a:pPr>
            <a:r>
              <a:rPr dirty="0"/>
              <a:t>Business cloud services</a:t>
            </a:r>
          </a:p>
          <a:p>
            <a:pPr marL="342900" indent="-342900">
              <a:spcBef>
                <a:spcPts val="500"/>
              </a:spcBef>
              <a:buSzPct val="100000"/>
              <a:buFont typeface="Arial" panose="020B0604020202020204" pitchFamily="34" charset="0"/>
              <a:buChar char="•"/>
              <a:defRPr sz="2400">
                <a:latin typeface="+mn-lt"/>
                <a:ea typeface="+mn-ea"/>
                <a:cs typeface="+mn-cs"/>
                <a:sym typeface="Arial"/>
              </a:defRPr>
            </a:pPr>
            <a:r>
              <a:rPr dirty="0"/>
              <a:t>Must pay to use</a:t>
            </a:r>
          </a:p>
          <a:p>
            <a:pPr marL="342900" indent="-342900">
              <a:spcBef>
                <a:spcPts val="500"/>
              </a:spcBef>
              <a:buSzPct val="100000"/>
              <a:buFont typeface="Arial" panose="020B0604020202020204" pitchFamily="34" charset="0"/>
              <a:buChar char="•"/>
              <a:defRPr sz="2400">
                <a:latin typeface="+mn-lt"/>
                <a:ea typeface="+mn-ea"/>
                <a:cs typeface="+mn-cs"/>
                <a:sym typeface="Arial"/>
              </a:defRPr>
            </a:pPr>
            <a:r>
              <a:rPr dirty="0"/>
              <a:t>No advertisements</a:t>
            </a:r>
          </a:p>
          <a:p>
            <a:pPr marL="342900" indent="-342900">
              <a:spcBef>
                <a:spcPts val="500"/>
              </a:spcBef>
              <a:buSzPct val="100000"/>
              <a:buFont typeface="Arial" panose="020B0604020202020204" pitchFamily="34" charset="0"/>
              <a:buChar char="•"/>
              <a:defRPr sz="2400">
                <a:latin typeface="+mn-lt"/>
                <a:ea typeface="+mn-ea"/>
                <a:cs typeface="+mn-cs"/>
                <a:sym typeface="Arial"/>
              </a:defRPr>
            </a:pPr>
            <a:r>
              <a:rPr dirty="0" err="1"/>
              <a:t>Customisable</a:t>
            </a:r>
            <a:r>
              <a:rPr dirty="0"/>
              <a:t> service</a:t>
            </a:r>
          </a:p>
          <a:p>
            <a:pPr marL="342900" indent="-342900">
              <a:spcBef>
                <a:spcPts val="500"/>
              </a:spcBef>
              <a:buSzPct val="100000"/>
              <a:buFont typeface="Arial" panose="020B0604020202020204" pitchFamily="34" charset="0"/>
              <a:buChar char="•"/>
              <a:defRPr sz="2400">
                <a:latin typeface="+mn-lt"/>
                <a:ea typeface="+mn-ea"/>
                <a:cs typeface="+mn-cs"/>
                <a:sym typeface="Arial"/>
              </a:defRPr>
            </a:pPr>
            <a:r>
              <a:rPr dirty="0"/>
              <a:t>Fees vary according to use</a:t>
            </a:r>
          </a:p>
          <a:p>
            <a:pPr marL="342900" indent="-342900">
              <a:spcBef>
                <a:spcPts val="500"/>
              </a:spcBef>
              <a:buSzPct val="100000"/>
              <a:buFont typeface="Arial" panose="020B0604020202020204" pitchFamily="34" charset="0"/>
              <a:buChar char="•"/>
              <a:defRPr sz="2400">
                <a:latin typeface="+mn-lt"/>
                <a:ea typeface="+mn-ea"/>
                <a:cs typeface="+mn-cs"/>
                <a:sym typeface="Arial"/>
              </a:defRPr>
            </a:pPr>
            <a:r>
              <a:rPr dirty="0"/>
              <a:t>High storage capacity</a:t>
            </a:r>
          </a:p>
          <a:p>
            <a:pPr marL="342900" indent="-342900">
              <a:spcBef>
                <a:spcPts val="500"/>
              </a:spcBef>
              <a:buSzPct val="100000"/>
              <a:buFont typeface="Arial" panose="020B0604020202020204" pitchFamily="34" charset="0"/>
              <a:buChar char="•"/>
              <a:defRPr sz="2400">
                <a:latin typeface="+mn-lt"/>
                <a:ea typeface="+mn-ea"/>
                <a:cs typeface="+mn-cs"/>
                <a:sym typeface="Arial"/>
              </a:defRPr>
            </a:pPr>
            <a:r>
              <a:rPr dirty="0"/>
              <a:t>Data back-up included</a:t>
            </a:r>
          </a:p>
        </p:txBody>
      </p:sp>
      <p:sp>
        <p:nvSpPr>
          <p:cNvPr id="2" name="Footer Placeholder 4">
            <a:extLst>
              <a:ext uri="{FF2B5EF4-FFF2-40B4-BE49-F238E27FC236}">
                <a16:creationId xmlns:a16="http://schemas.microsoft.com/office/drawing/2014/main" id="{40271E09-16BC-C7D7-CBA4-8CEC81A8E999}"/>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34">
                                            <p:bg/>
                                          </p:spTgt>
                                        </p:tgtEl>
                                        <p:attrNameLst>
                                          <p:attrName>style.visibility</p:attrName>
                                        </p:attrNameLst>
                                      </p:cBhvr>
                                      <p:to>
                                        <p:strVal val="visible"/>
                                      </p:to>
                                    </p:set>
                                    <p:animEffect transition="in" filter="fade">
                                      <p:cBhvr>
                                        <p:cTn id="7" dur="500"/>
                                        <p:tgtEl>
                                          <p:spTgt spid="234">
                                            <p:bg/>
                                          </p:spTgt>
                                        </p:tgtEl>
                                      </p:cBhvr>
                                    </p:animEffect>
                                  </p:childTnLst>
                                </p:cTn>
                              </p:par>
                              <p:par>
                                <p:cTn id="8" presetID="10" presetClass="entr" presetSubtype="0" fill="hold" grpId="1" nodeType="withEffect">
                                  <p:stCondLst>
                                    <p:cond delay="0"/>
                                  </p:stCondLst>
                                  <p:iterate>
                                    <p:tmAbs val="0"/>
                                  </p:iterate>
                                  <p:childTnLst>
                                    <p:set>
                                      <p:cBhvr>
                                        <p:cTn id="9" fill="hold"/>
                                        <p:tgtEl>
                                          <p:spTgt spid="234">
                                            <p:txEl>
                                              <p:pRg st="0" end="0"/>
                                            </p:txEl>
                                          </p:spTgt>
                                        </p:tgtEl>
                                        <p:attrNameLst>
                                          <p:attrName>style.visibility</p:attrName>
                                        </p:attrNameLst>
                                      </p:cBhvr>
                                      <p:to>
                                        <p:strVal val="visible"/>
                                      </p:to>
                                    </p:set>
                                    <p:animEffect transition="in" filter="fade">
                                      <p:cBhvr>
                                        <p:cTn id="10" dur="500"/>
                                        <p:tgtEl>
                                          <p:spTgt spid="23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2" nodeType="clickEffect">
                                  <p:stCondLst>
                                    <p:cond delay="0"/>
                                  </p:stCondLst>
                                  <p:iterate>
                                    <p:tmAbs val="0"/>
                                  </p:iterate>
                                  <p:childTnLst>
                                    <p:set>
                                      <p:cBhvr>
                                        <p:cTn id="14" fill="hold"/>
                                        <p:tgtEl>
                                          <p:spTgt spid="235">
                                            <p:bg/>
                                          </p:spTgt>
                                        </p:tgtEl>
                                        <p:attrNameLst>
                                          <p:attrName>style.visibility</p:attrName>
                                        </p:attrNameLst>
                                      </p:cBhvr>
                                      <p:to>
                                        <p:strVal val="visible"/>
                                      </p:to>
                                    </p:set>
                                    <p:animEffect transition="in" filter="fade">
                                      <p:cBhvr>
                                        <p:cTn id="15" dur="500"/>
                                        <p:tgtEl>
                                          <p:spTgt spid="235">
                                            <p:bg/>
                                          </p:spTgt>
                                        </p:tgtEl>
                                      </p:cBhvr>
                                    </p:animEffect>
                                  </p:childTnLst>
                                </p:cTn>
                              </p:par>
                              <p:par>
                                <p:cTn id="16" presetID="10" presetClass="entr" presetSubtype="0" fill="hold" grpId="2" nodeType="withEffect">
                                  <p:stCondLst>
                                    <p:cond delay="0"/>
                                  </p:stCondLst>
                                  <p:iterate>
                                    <p:tmAbs val="0"/>
                                  </p:iterate>
                                  <p:childTnLst>
                                    <p:set>
                                      <p:cBhvr>
                                        <p:cTn id="17" fill="hold"/>
                                        <p:tgtEl>
                                          <p:spTgt spid="235">
                                            <p:txEl>
                                              <p:pRg st="0" end="0"/>
                                            </p:txEl>
                                          </p:spTgt>
                                        </p:tgtEl>
                                        <p:attrNameLst>
                                          <p:attrName>style.visibility</p:attrName>
                                        </p:attrNameLst>
                                      </p:cBhvr>
                                      <p:to>
                                        <p:strVal val="visible"/>
                                      </p:to>
                                    </p:set>
                                    <p:animEffect transition="in" filter="fade">
                                      <p:cBhvr>
                                        <p:cTn id="18" dur="500"/>
                                        <p:tgtEl>
                                          <p:spTgt spid="23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fill="hold" grpId="1" nodeType="clickEffect">
                                  <p:stCondLst>
                                    <p:cond delay="0"/>
                                  </p:stCondLst>
                                  <p:iterate>
                                    <p:tmAbs val="0"/>
                                  </p:iterate>
                                  <p:childTnLst>
                                    <p:set>
                                      <p:cBhvr>
                                        <p:cTn id="22" fill="hold"/>
                                        <p:tgtEl>
                                          <p:spTgt spid="234">
                                            <p:txEl>
                                              <p:pRg st="1" end="1"/>
                                            </p:txEl>
                                          </p:spTgt>
                                        </p:tgtEl>
                                        <p:attrNameLst>
                                          <p:attrName>style.visibility</p:attrName>
                                        </p:attrNameLst>
                                      </p:cBhvr>
                                      <p:to>
                                        <p:strVal val="visible"/>
                                      </p:to>
                                    </p:set>
                                    <p:animEffect transition="in" filter="fade">
                                      <p:cBhvr>
                                        <p:cTn id="23" dur="500"/>
                                        <p:tgtEl>
                                          <p:spTgt spid="234">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fill="hold" grpId="2" nodeType="clickEffect">
                                  <p:stCondLst>
                                    <p:cond delay="0"/>
                                  </p:stCondLst>
                                  <p:iterate>
                                    <p:tmAbs val="0"/>
                                  </p:iterate>
                                  <p:childTnLst>
                                    <p:set>
                                      <p:cBhvr>
                                        <p:cTn id="27" fill="hold"/>
                                        <p:tgtEl>
                                          <p:spTgt spid="235">
                                            <p:txEl>
                                              <p:pRg st="1" end="1"/>
                                            </p:txEl>
                                          </p:spTgt>
                                        </p:tgtEl>
                                        <p:attrNameLst>
                                          <p:attrName>style.visibility</p:attrName>
                                        </p:attrNameLst>
                                      </p:cBhvr>
                                      <p:to>
                                        <p:strVal val="visible"/>
                                      </p:to>
                                    </p:set>
                                    <p:animEffect transition="in" filter="fade">
                                      <p:cBhvr>
                                        <p:cTn id="28" dur="500"/>
                                        <p:tgtEl>
                                          <p:spTgt spid="235">
                                            <p:txEl>
                                              <p:pRg st="1" end="1"/>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fill="hold" grpId="1" nodeType="clickEffect">
                                  <p:stCondLst>
                                    <p:cond delay="0"/>
                                  </p:stCondLst>
                                  <p:iterate>
                                    <p:tmAbs val="0"/>
                                  </p:iterate>
                                  <p:childTnLst>
                                    <p:set>
                                      <p:cBhvr>
                                        <p:cTn id="32" fill="hold"/>
                                        <p:tgtEl>
                                          <p:spTgt spid="234">
                                            <p:txEl>
                                              <p:pRg st="2" end="2"/>
                                            </p:txEl>
                                          </p:spTgt>
                                        </p:tgtEl>
                                        <p:attrNameLst>
                                          <p:attrName>style.visibility</p:attrName>
                                        </p:attrNameLst>
                                      </p:cBhvr>
                                      <p:to>
                                        <p:strVal val="visible"/>
                                      </p:to>
                                    </p:set>
                                    <p:animEffect transition="in" filter="fade">
                                      <p:cBhvr>
                                        <p:cTn id="33" dur="500"/>
                                        <p:tgtEl>
                                          <p:spTgt spid="234">
                                            <p:txEl>
                                              <p:pRg st="2" end="2"/>
                                            </p:txEl>
                                          </p:spTgt>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fill="hold" grpId="2" nodeType="clickEffect">
                                  <p:stCondLst>
                                    <p:cond delay="0"/>
                                  </p:stCondLst>
                                  <p:iterate>
                                    <p:tmAbs val="0"/>
                                  </p:iterate>
                                  <p:childTnLst>
                                    <p:set>
                                      <p:cBhvr>
                                        <p:cTn id="37" fill="hold"/>
                                        <p:tgtEl>
                                          <p:spTgt spid="235">
                                            <p:txEl>
                                              <p:pRg st="2" end="2"/>
                                            </p:txEl>
                                          </p:spTgt>
                                        </p:tgtEl>
                                        <p:attrNameLst>
                                          <p:attrName>style.visibility</p:attrName>
                                        </p:attrNameLst>
                                      </p:cBhvr>
                                      <p:to>
                                        <p:strVal val="visible"/>
                                      </p:to>
                                    </p:set>
                                    <p:animEffect transition="in" filter="fade">
                                      <p:cBhvr>
                                        <p:cTn id="38" dur="500"/>
                                        <p:tgtEl>
                                          <p:spTgt spid="235">
                                            <p:txEl>
                                              <p:pRg st="2" end="2"/>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fill="hold" grpId="1" nodeType="clickEffect">
                                  <p:stCondLst>
                                    <p:cond delay="0"/>
                                  </p:stCondLst>
                                  <p:iterate>
                                    <p:tmAbs val="0"/>
                                  </p:iterate>
                                  <p:childTnLst>
                                    <p:set>
                                      <p:cBhvr>
                                        <p:cTn id="42" fill="hold"/>
                                        <p:tgtEl>
                                          <p:spTgt spid="234">
                                            <p:txEl>
                                              <p:pRg st="3" end="3"/>
                                            </p:txEl>
                                          </p:spTgt>
                                        </p:tgtEl>
                                        <p:attrNameLst>
                                          <p:attrName>style.visibility</p:attrName>
                                        </p:attrNameLst>
                                      </p:cBhvr>
                                      <p:to>
                                        <p:strVal val="visible"/>
                                      </p:to>
                                    </p:set>
                                    <p:animEffect transition="in" filter="fade">
                                      <p:cBhvr>
                                        <p:cTn id="43" dur="500"/>
                                        <p:tgtEl>
                                          <p:spTgt spid="234">
                                            <p:txEl>
                                              <p:pRg st="3" end="3"/>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fill="hold" grpId="2" nodeType="clickEffect">
                                  <p:stCondLst>
                                    <p:cond delay="0"/>
                                  </p:stCondLst>
                                  <p:iterate>
                                    <p:tmAbs val="0"/>
                                  </p:iterate>
                                  <p:childTnLst>
                                    <p:set>
                                      <p:cBhvr>
                                        <p:cTn id="47" fill="hold"/>
                                        <p:tgtEl>
                                          <p:spTgt spid="235">
                                            <p:txEl>
                                              <p:pRg st="3" end="3"/>
                                            </p:txEl>
                                          </p:spTgt>
                                        </p:tgtEl>
                                        <p:attrNameLst>
                                          <p:attrName>style.visibility</p:attrName>
                                        </p:attrNameLst>
                                      </p:cBhvr>
                                      <p:to>
                                        <p:strVal val="visible"/>
                                      </p:to>
                                    </p:set>
                                    <p:animEffect transition="in" filter="fade">
                                      <p:cBhvr>
                                        <p:cTn id="48" dur="500"/>
                                        <p:tgtEl>
                                          <p:spTgt spid="235">
                                            <p:txEl>
                                              <p:pRg st="3" end="3"/>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fill="hold" grpId="2" nodeType="clickEffect">
                                  <p:stCondLst>
                                    <p:cond delay="0"/>
                                  </p:stCondLst>
                                  <p:iterate>
                                    <p:tmAbs val="0"/>
                                  </p:iterate>
                                  <p:childTnLst>
                                    <p:set>
                                      <p:cBhvr>
                                        <p:cTn id="52" fill="hold"/>
                                        <p:tgtEl>
                                          <p:spTgt spid="235">
                                            <p:txEl>
                                              <p:pRg st="4" end="4"/>
                                            </p:txEl>
                                          </p:spTgt>
                                        </p:tgtEl>
                                        <p:attrNameLst>
                                          <p:attrName>style.visibility</p:attrName>
                                        </p:attrNameLst>
                                      </p:cBhvr>
                                      <p:to>
                                        <p:strVal val="visible"/>
                                      </p:to>
                                    </p:set>
                                    <p:animEffect transition="in" filter="fade">
                                      <p:cBhvr>
                                        <p:cTn id="53" dur="500"/>
                                        <p:tgtEl>
                                          <p:spTgt spid="235">
                                            <p:txEl>
                                              <p:pRg st="4" end="4"/>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fill="hold" grpId="1" nodeType="clickEffect">
                                  <p:stCondLst>
                                    <p:cond delay="0"/>
                                  </p:stCondLst>
                                  <p:iterate>
                                    <p:tmAbs val="0"/>
                                  </p:iterate>
                                  <p:childTnLst>
                                    <p:set>
                                      <p:cBhvr>
                                        <p:cTn id="57" fill="hold"/>
                                        <p:tgtEl>
                                          <p:spTgt spid="234">
                                            <p:txEl>
                                              <p:pRg st="4" end="4"/>
                                            </p:txEl>
                                          </p:spTgt>
                                        </p:tgtEl>
                                        <p:attrNameLst>
                                          <p:attrName>style.visibility</p:attrName>
                                        </p:attrNameLst>
                                      </p:cBhvr>
                                      <p:to>
                                        <p:strVal val="visible"/>
                                      </p:to>
                                    </p:set>
                                    <p:animEffect transition="in" filter="fade">
                                      <p:cBhvr>
                                        <p:cTn id="58" dur="500"/>
                                        <p:tgtEl>
                                          <p:spTgt spid="234">
                                            <p:txEl>
                                              <p:pRg st="4" end="4"/>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fill="hold" grpId="2" nodeType="clickEffect">
                                  <p:stCondLst>
                                    <p:cond delay="0"/>
                                  </p:stCondLst>
                                  <p:iterate>
                                    <p:tmAbs val="0"/>
                                  </p:iterate>
                                  <p:childTnLst>
                                    <p:set>
                                      <p:cBhvr>
                                        <p:cTn id="62" fill="hold"/>
                                        <p:tgtEl>
                                          <p:spTgt spid="235">
                                            <p:txEl>
                                              <p:pRg st="5" end="5"/>
                                            </p:txEl>
                                          </p:spTgt>
                                        </p:tgtEl>
                                        <p:attrNameLst>
                                          <p:attrName>style.visibility</p:attrName>
                                        </p:attrNameLst>
                                      </p:cBhvr>
                                      <p:to>
                                        <p:strVal val="visible"/>
                                      </p:to>
                                    </p:set>
                                    <p:animEffect transition="in" filter="fade">
                                      <p:cBhvr>
                                        <p:cTn id="63" dur="500"/>
                                        <p:tgtEl>
                                          <p:spTgt spid="235">
                                            <p:txEl>
                                              <p:pRg st="5" end="5"/>
                                            </p:txEl>
                                          </p:spTgt>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fill="hold" grpId="1" nodeType="clickEffect">
                                  <p:stCondLst>
                                    <p:cond delay="0"/>
                                  </p:stCondLst>
                                  <p:iterate>
                                    <p:tmAbs val="0"/>
                                  </p:iterate>
                                  <p:childTnLst>
                                    <p:set>
                                      <p:cBhvr>
                                        <p:cTn id="67" fill="hold"/>
                                        <p:tgtEl>
                                          <p:spTgt spid="234">
                                            <p:txEl>
                                              <p:pRg st="5" end="5"/>
                                            </p:txEl>
                                          </p:spTgt>
                                        </p:tgtEl>
                                        <p:attrNameLst>
                                          <p:attrName>style.visibility</p:attrName>
                                        </p:attrNameLst>
                                      </p:cBhvr>
                                      <p:to>
                                        <p:strVal val="visible"/>
                                      </p:to>
                                    </p:set>
                                    <p:animEffect transition="in" filter="fade">
                                      <p:cBhvr>
                                        <p:cTn id="68" dur="500"/>
                                        <p:tgtEl>
                                          <p:spTgt spid="234">
                                            <p:txEl>
                                              <p:pRg st="5" end="5"/>
                                            </p:txEl>
                                          </p:spTgt>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fill="hold" grpId="2" nodeType="clickEffect">
                                  <p:stCondLst>
                                    <p:cond delay="0"/>
                                  </p:stCondLst>
                                  <p:iterate>
                                    <p:tmAbs val="0"/>
                                  </p:iterate>
                                  <p:childTnLst>
                                    <p:set>
                                      <p:cBhvr>
                                        <p:cTn id="72" fill="hold"/>
                                        <p:tgtEl>
                                          <p:spTgt spid="235">
                                            <p:txEl>
                                              <p:pRg st="6" end="6"/>
                                            </p:txEl>
                                          </p:spTgt>
                                        </p:tgtEl>
                                        <p:attrNameLst>
                                          <p:attrName>style.visibility</p:attrName>
                                        </p:attrNameLst>
                                      </p:cBhvr>
                                      <p:to>
                                        <p:strVal val="visible"/>
                                      </p:to>
                                    </p:set>
                                    <p:animEffect transition="in" filter="fade">
                                      <p:cBhvr>
                                        <p:cTn id="73" dur="500"/>
                                        <p:tgtEl>
                                          <p:spTgt spid="235">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1" build="p" animBg="1" advAuto="0"/>
      <p:bldP spid="235" grpId="2" build="p"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8" name="Title 1"/>
          <p:cNvSpPr txBox="1">
            <a:spLocks noGrp="1"/>
          </p:cNvSpPr>
          <p:nvPr>
            <p:ph type="title"/>
          </p:nvPr>
        </p:nvSpPr>
        <p:spPr>
          <a:xfrm>
            <a:off x="457200" y="1195200"/>
            <a:ext cx="8229600" cy="864000"/>
          </a:xfrm>
          <a:prstGeom prst="rect">
            <a:avLst/>
          </a:prstGeom>
        </p:spPr>
        <p:txBody>
          <a:bodyPr/>
          <a:lstStyle/>
          <a:p>
            <a:r>
              <a:t>Factors to consider</a:t>
            </a:r>
          </a:p>
        </p:txBody>
      </p:sp>
      <p:sp>
        <p:nvSpPr>
          <p:cNvPr id="239" name="Content Placeholder 2"/>
          <p:cNvSpPr txBox="1">
            <a:spLocks noGrp="1"/>
          </p:cNvSpPr>
          <p:nvPr>
            <p:ph type="body" idx="1"/>
          </p:nvPr>
        </p:nvSpPr>
        <p:spPr>
          <a:xfrm>
            <a:off x="468312" y="2196000"/>
            <a:ext cx="8207376" cy="3878437"/>
          </a:xfrm>
          <a:prstGeom prst="rect">
            <a:avLst/>
          </a:prstGeom>
        </p:spPr>
        <p:txBody>
          <a:bodyPr/>
          <a:lstStyle/>
          <a:p>
            <a:pPr>
              <a:buFont typeface="Arial" panose="020B0604020202020204" pitchFamily="34" charset="0"/>
              <a:buChar char="•"/>
              <a:defRPr b="1"/>
            </a:pPr>
            <a:r>
              <a:rPr dirty="0"/>
              <a:t>Cost</a:t>
            </a:r>
          </a:p>
          <a:p>
            <a:pPr lvl="1" indent="-342000">
              <a:buFont typeface="Arial" panose="020B0604020202020204" pitchFamily="34" charset="0"/>
              <a:buChar char="•"/>
            </a:pPr>
            <a:r>
              <a:rPr dirty="0"/>
              <a:t>Fixed fee per month?</a:t>
            </a:r>
          </a:p>
          <a:p>
            <a:pPr lvl="1" indent="-342000">
              <a:buFont typeface="Arial" panose="020B0604020202020204" pitchFamily="34" charset="0"/>
              <a:buChar char="•"/>
            </a:pPr>
            <a:r>
              <a:rPr dirty="0"/>
              <a:t>According to maximum data capacity?</a:t>
            </a:r>
          </a:p>
          <a:p>
            <a:pPr lvl="1" indent="-342000">
              <a:buFont typeface="Arial" panose="020B0604020202020204" pitchFamily="34" charset="0"/>
              <a:buChar char="•"/>
            </a:pPr>
            <a:r>
              <a:rPr dirty="0"/>
              <a:t>Varies with number of users?</a:t>
            </a:r>
          </a:p>
          <a:p>
            <a:pPr>
              <a:spcBef>
                <a:spcPts val="1200"/>
              </a:spcBef>
              <a:buFont typeface="Arial" panose="020B0604020202020204" pitchFamily="34" charset="0"/>
              <a:buChar char="•"/>
              <a:defRPr b="1"/>
            </a:pPr>
            <a:r>
              <a:rPr dirty="0"/>
              <a:t>Data back-up</a:t>
            </a:r>
          </a:p>
          <a:p>
            <a:pPr lvl="1" indent="-342000">
              <a:buFont typeface="Arial" panose="020B0604020202020204" pitchFamily="34" charset="0"/>
              <a:buChar char="•"/>
            </a:pPr>
            <a:r>
              <a:rPr dirty="0"/>
              <a:t>Frequency?</a:t>
            </a:r>
          </a:p>
          <a:p>
            <a:pPr lvl="1" indent="-342000">
              <a:buFont typeface="Arial" panose="020B0604020202020204" pitchFamily="34" charset="0"/>
              <a:buChar char="•"/>
            </a:pPr>
            <a:r>
              <a:rPr dirty="0"/>
              <a:t>Location of back-up servers?</a:t>
            </a:r>
          </a:p>
          <a:p>
            <a:pPr lvl="1" indent="-342000">
              <a:buFont typeface="Arial" panose="020B0604020202020204" pitchFamily="34" charset="0"/>
              <a:buChar char="•"/>
            </a:pPr>
            <a:r>
              <a:rPr dirty="0"/>
              <a:t>Additional cost?</a:t>
            </a:r>
          </a:p>
        </p:txBody>
      </p:sp>
      <p:sp>
        <p:nvSpPr>
          <p:cNvPr id="2" name="Footer Placeholder 4">
            <a:extLst>
              <a:ext uri="{FF2B5EF4-FFF2-40B4-BE49-F238E27FC236}">
                <a16:creationId xmlns:a16="http://schemas.microsoft.com/office/drawing/2014/main" id="{5D8C402D-A7DA-AB5D-981A-EAF17F70F89F}"/>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39">
                                            <p:bg/>
                                          </p:spTgt>
                                        </p:tgtEl>
                                        <p:attrNameLst>
                                          <p:attrName>style.visibility</p:attrName>
                                        </p:attrNameLst>
                                      </p:cBhvr>
                                      <p:to>
                                        <p:strVal val="visible"/>
                                      </p:to>
                                    </p:set>
                                    <p:animEffect transition="in" filter="fade">
                                      <p:cBhvr>
                                        <p:cTn id="7" dur="500"/>
                                        <p:tgtEl>
                                          <p:spTgt spid="239">
                                            <p:bg/>
                                          </p:spTgt>
                                        </p:tgtEl>
                                      </p:cBhvr>
                                    </p:animEffect>
                                  </p:childTnLst>
                                </p:cTn>
                              </p:par>
                              <p:par>
                                <p:cTn id="8" presetID="10" presetClass="entr" presetSubtype="0" fill="hold" grpId="1" nodeType="withEffect">
                                  <p:stCondLst>
                                    <p:cond delay="0"/>
                                  </p:stCondLst>
                                  <p:iterate>
                                    <p:tmAbs val="0"/>
                                  </p:iterate>
                                  <p:childTnLst>
                                    <p:set>
                                      <p:cBhvr>
                                        <p:cTn id="9" fill="hold"/>
                                        <p:tgtEl>
                                          <p:spTgt spid="239">
                                            <p:txEl>
                                              <p:pRg st="0" end="0"/>
                                            </p:txEl>
                                          </p:spTgt>
                                        </p:tgtEl>
                                        <p:attrNameLst>
                                          <p:attrName>style.visibility</p:attrName>
                                        </p:attrNameLst>
                                      </p:cBhvr>
                                      <p:to>
                                        <p:strVal val="visible"/>
                                      </p:to>
                                    </p:set>
                                    <p:animEffect transition="in" filter="fade">
                                      <p:cBhvr>
                                        <p:cTn id="10" dur="500"/>
                                        <p:tgtEl>
                                          <p:spTgt spid="239">
                                            <p:txEl>
                                              <p:pRg st="0" end="0"/>
                                            </p:txEl>
                                          </p:spTgt>
                                        </p:tgtEl>
                                      </p:cBhvr>
                                    </p:animEffect>
                                  </p:childTnLst>
                                </p:cTn>
                              </p:par>
                              <p:par>
                                <p:cTn id="11" presetID="10" presetClass="entr" presetSubtype="0" fill="hold" grpId="1" nodeType="withEffect">
                                  <p:stCondLst>
                                    <p:cond delay="0"/>
                                  </p:stCondLst>
                                  <p:iterate>
                                    <p:tmAbs val="0"/>
                                  </p:iterate>
                                  <p:childTnLst>
                                    <p:set>
                                      <p:cBhvr>
                                        <p:cTn id="12" fill="hold"/>
                                        <p:tgtEl>
                                          <p:spTgt spid="239">
                                            <p:txEl>
                                              <p:pRg st="1" end="1"/>
                                            </p:txEl>
                                          </p:spTgt>
                                        </p:tgtEl>
                                        <p:attrNameLst>
                                          <p:attrName>style.visibility</p:attrName>
                                        </p:attrNameLst>
                                      </p:cBhvr>
                                      <p:to>
                                        <p:strVal val="visible"/>
                                      </p:to>
                                    </p:set>
                                    <p:animEffect transition="in" filter="fade">
                                      <p:cBhvr>
                                        <p:cTn id="13" dur="500"/>
                                        <p:tgtEl>
                                          <p:spTgt spid="239">
                                            <p:txEl>
                                              <p:pRg st="1" end="1"/>
                                            </p:txEl>
                                          </p:spTgt>
                                        </p:tgtEl>
                                      </p:cBhvr>
                                    </p:animEffect>
                                  </p:childTnLst>
                                </p:cTn>
                              </p:par>
                              <p:par>
                                <p:cTn id="14" presetID="10" presetClass="entr" presetSubtype="0" fill="hold" grpId="1" nodeType="withEffect">
                                  <p:stCondLst>
                                    <p:cond delay="0"/>
                                  </p:stCondLst>
                                  <p:iterate>
                                    <p:tmAbs val="0"/>
                                  </p:iterate>
                                  <p:childTnLst>
                                    <p:set>
                                      <p:cBhvr>
                                        <p:cTn id="15" fill="hold"/>
                                        <p:tgtEl>
                                          <p:spTgt spid="239">
                                            <p:txEl>
                                              <p:pRg st="2" end="2"/>
                                            </p:txEl>
                                          </p:spTgt>
                                        </p:tgtEl>
                                        <p:attrNameLst>
                                          <p:attrName>style.visibility</p:attrName>
                                        </p:attrNameLst>
                                      </p:cBhvr>
                                      <p:to>
                                        <p:strVal val="visible"/>
                                      </p:to>
                                    </p:set>
                                    <p:animEffect transition="in" filter="fade">
                                      <p:cBhvr>
                                        <p:cTn id="16" dur="500"/>
                                        <p:tgtEl>
                                          <p:spTgt spid="239">
                                            <p:txEl>
                                              <p:pRg st="2" end="2"/>
                                            </p:txEl>
                                          </p:spTgt>
                                        </p:tgtEl>
                                      </p:cBhvr>
                                    </p:animEffect>
                                  </p:childTnLst>
                                </p:cTn>
                              </p:par>
                              <p:par>
                                <p:cTn id="17" presetID="10" presetClass="entr" presetSubtype="0" fill="hold" grpId="1" nodeType="withEffect">
                                  <p:stCondLst>
                                    <p:cond delay="0"/>
                                  </p:stCondLst>
                                  <p:iterate>
                                    <p:tmAbs val="0"/>
                                  </p:iterate>
                                  <p:childTnLst>
                                    <p:set>
                                      <p:cBhvr>
                                        <p:cTn id="18" fill="hold"/>
                                        <p:tgtEl>
                                          <p:spTgt spid="239">
                                            <p:txEl>
                                              <p:pRg st="3" end="3"/>
                                            </p:txEl>
                                          </p:spTgt>
                                        </p:tgtEl>
                                        <p:attrNameLst>
                                          <p:attrName>style.visibility</p:attrName>
                                        </p:attrNameLst>
                                      </p:cBhvr>
                                      <p:to>
                                        <p:strVal val="visible"/>
                                      </p:to>
                                    </p:set>
                                    <p:animEffect transition="in" filter="fade">
                                      <p:cBhvr>
                                        <p:cTn id="19" dur="500"/>
                                        <p:tgtEl>
                                          <p:spTgt spid="239">
                                            <p:txEl>
                                              <p:pRg st="3" end="3"/>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fill="hold" grpId="1" nodeType="clickEffect">
                                  <p:stCondLst>
                                    <p:cond delay="0"/>
                                  </p:stCondLst>
                                  <p:iterate>
                                    <p:tmAbs val="0"/>
                                  </p:iterate>
                                  <p:childTnLst>
                                    <p:set>
                                      <p:cBhvr>
                                        <p:cTn id="23" fill="hold"/>
                                        <p:tgtEl>
                                          <p:spTgt spid="239">
                                            <p:txEl>
                                              <p:pRg st="4" end="4"/>
                                            </p:txEl>
                                          </p:spTgt>
                                        </p:tgtEl>
                                        <p:attrNameLst>
                                          <p:attrName>style.visibility</p:attrName>
                                        </p:attrNameLst>
                                      </p:cBhvr>
                                      <p:to>
                                        <p:strVal val="visible"/>
                                      </p:to>
                                    </p:set>
                                    <p:animEffect transition="in" filter="fade">
                                      <p:cBhvr>
                                        <p:cTn id="24" dur="500"/>
                                        <p:tgtEl>
                                          <p:spTgt spid="239">
                                            <p:txEl>
                                              <p:pRg st="4" end="4"/>
                                            </p:txEl>
                                          </p:spTgt>
                                        </p:tgtEl>
                                      </p:cBhvr>
                                    </p:animEffect>
                                  </p:childTnLst>
                                </p:cTn>
                              </p:par>
                              <p:par>
                                <p:cTn id="25" presetID="10" presetClass="entr" presetSubtype="0" fill="hold" grpId="1" nodeType="withEffect">
                                  <p:stCondLst>
                                    <p:cond delay="0"/>
                                  </p:stCondLst>
                                  <p:iterate>
                                    <p:tmAbs val="0"/>
                                  </p:iterate>
                                  <p:childTnLst>
                                    <p:set>
                                      <p:cBhvr>
                                        <p:cTn id="26" fill="hold"/>
                                        <p:tgtEl>
                                          <p:spTgt spid="239">
                                            <p:txEl>
                                              <p:pRg st="5" end="5"/>
                                            </p:txEl>
                                          </p:spTgt>
                                        </p:tgtEl>
                                        <p:attrNameLst>
                                          <p:attrName>style.visibility</p:attrName>
                                        </p:attrNameLst>
                                      </p:cBhvr>
                                      <p:to>
                                        <p:strVal val="visible"/>
                                      </p:to>
                                    </p:set>
                                    <p:animEffect transition="in" filter="fade">
                                      <p:cBhvr>
                                        <p:cTn id="27" dur="500"/>
                                        <p:tgtEl>
                                          <p:spTgt spid="239">
                                            <p:txEl>
                                              <p:pRg st="5" end="5"/>
                                            </p:txEl>
                                          </p:spTgt>
                                        </p:tgtEl>
                                      </p:cBhvr>
                                    </p:animEffect>
                                  </p:childTnLst>
                                </p:cTn>
                              </p:par>
                              <p:par>
                                <p:cTn id="28" presetID="10" presetClass="entr" presetSubtype="0" fill="hold" grpId="1" nodeType="withEffect">
                                  <p:stCondLst>
                                    <p:cond delay="0"/>
                                  </p:stCondLst>
                                  <p:iterate>
                                    <p:tmAbs val="0"/>
                                  </p:iterate>
                                  <p:childTnLst>
                                    <p:set>
                                      <p:cBhvr>
                                        <p:cTn id="29" fill="hold"/>
                                        <p:tgtEl>
                                          <p:spTgt spid="239">
                                            <p:txEl>
                                              <p:pRg st="6" end="6"/>
                                            </p:txEl>
                                          </p:spTgt>
                                        </p:tgtEl>
                                        <p:attrNameLst>
                                          <p:attrName>style.visibility</p:attrName>
                                        </p:attrNameLst>
                                      </p:cBhvr>
                                      <p:to>
                                        <p:strVal val="visible"/>
                                      </p:to>
                                    </p:set>
                                    <p:animEffect transition="in" filter="fade">
                                      <p:cBhvr>
                                        <p:cTn id="30" dur="500"/>
                                        <p:tgtEl>
                                          <p:spTgt spid="239">
                                            <p:txEl>
                                              <p:pRg st="6" end="6"/>
                                            </p:txEl>
                                          </p:spTgt>
                                        </p:tgtEl>
                                      </p:cBhvr>
                                    </p:animEffect>
                                  </p:childTnLst>
                                </p:cTn>
                              </p:par>
                              <p:par>
                                <p:cTn id="31" presetID="10" presetClass="entr" presetSubtype="0" fill="hold" grpId="1" nodeType="withEffect">
                                  <p:stCondLst>
                                    <p:cond delay="0"/>
                                  </p:stCondLst>
                                  <p:iterate>
                                    <p:tmAbs val="0"/>
                                  </p:iterate>
                                  <p:childTnLst>
                                    <p:set>
                                      <p:cBhvr>
                                        <p:cTn id="32" fill="hold"/>
                                        <p:tgtEl>
                                          <p:spTgt spid="239">
                                            <p:txEl>
                                              <p:pRg st="7" end="7"/>
                                            </p:txEl>
                                          </p:spTgt>
                                        </p:tgtEl>
                                        <p:attrNameLst>
                                          <p:attrName>style.visibility</p:attrName>
                                        </p:attrNameLst>
                                      </p:cBhvr>
                                      <p:to>
                                        <p:strVal val="visible"/>
                                      </p:to>
                                    </p:set>
                                    <p:animEffect transition="in" filter="fade">
                                      <p:cBhvr>
                                        <p:cTn id="33" dur="500"/>
                                        <p:tgtEl>
                                          <p:spTgt spid="239">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9" grpId="1" build="p"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2" name="Title 1"/>
          <p:cNvSpPr txBox="1">
            <a:spLocks noGrp="1"/>
          </p:cNvSpPr>
          <p:nvPr>
            <p:ph type="title"/>
          </p:nvPr>
        </p:nvSpPr>
        <p:spPr>
          <a:xfrm>
            <a:off x="457200" y="1195200"/>
            <a:ext cx="8229600" cy="864000"/>
          </a:xfrm>
          <a:prstGeom prst="rect">
            <a:avLst/>
          </a:prstGeom>
        </p:spPr>
        <p:txBody>
          <a:bodyPr/>
          <a:lstStyle/>
          <a:p>
            <a:r>
              <a:rPr dirty="0"/>
              <a:t>Factors to consider</a:t>
            </a:r>
          </a:p>
        </p:txBody>
      </p:sp>
      <p:sp>
        <p:nvSpPr>
          <p:cNvPr id="243" name="Content Placeholder 2"/>
          <p:cNvSpPr txBox="1">
            <a:spLocks noGrp="1"/>
          </p:cNvSpPr>
          <p:nvPr>
            <p:ph type="body" idx="1"/>
          </p:nvPr>
        </p:nvSpPr>
        <p:spPr>
          <a:xfrm>
            <a:off x="468312" y="2196000"/>
            <a:ext cx="8207376" cy="3878437"/>
          </a:xfrm>
          <a:prstGeom prst="rect">
            <a:avLst/>
          </a:prstGeom>
        </p:spPr>
        <p:txBody>
          <a:bodyPr/>
          <a:lstStyle/>
          <a:p>
            <a:pPr marL="343800">
              <a:buFont typeface="Arial" panose="020B0604020202020204" pitchFamily="34" charset="0"/>
              <a:buChar char="•"/>
              <a:defRPr b="1"/>
            </a:pPr>
            <a:r>
              <a:rPr dirty="0"/>
              <a:t>Access to version history</a:t>
            </a:r>
          </a:p>
          <a:p>
            <a:pPr marL="743850" lvl="1" indent="-342900">
              <a:buFont typeface="Arial" panose="020B0604020202020204" pitchFamily="34" charset="0"/>
              <a:buChar char="•"/>
            </a:pPr>
            <a:r>
              <a:rPr dirty="0"/>
              <a:t>Possible to revert to earlier versions of a document?</a:t>
            </a:r>
          </a:p>
          <a:p>
            <a:pPr marL="343800">
              <a:spcBef>
                <a:spcPts val="1200"/>
              </a:spcBef>
              <a:buFont typeface="Arial" panose="020B0604020202020204" pitchFamily="34" charset="0"/>
              <a:buChar char="•"/>
              <a:defRPr b="1"/>
            </a:pPr>
            <a:r>
              <a:rPr dirty="0"/>
              <a:t>Data security</a:t>
            </a:r>
          </a:p>
          <a:p>
            <a:pPr marL="743850" lvl="1" indent="-342900">
              <a:buFont typeface="Arial" panose="020B0604020202020204" pitchFamily="34" charset="0"/>
              <a:buChar char="•"/>
            </a:pPr>
            <a:r>
              <a:rPr dirty="0"/>
              <a:t>Meets ISO 27017?</a:t>
            </a:r>
          </a:p>
          <a:p>
            <a:pPr marL="743850" lvl="1" indent="-342900">
              <a:buFont typeface="Arial" panose="020B0604020202020204" pitchFamily="34" charset="0"/>
              <a:buChar char="•"/>
            </a:pPr>
            <a:r>
              <a:rPr dirty="0"/>
              <a:t>End-to-end encryption?</a:t>
            </a:r>
          </a:p>
          <a:p>
            <a:pPr marL="743850" lvl="1" indent="-342900">
              <a:buFont typeface="Arial" panose="020B0604020202020204" pitchFamily="34" charset="0"/>
              <a:buChar char="•"/>
            </a:pPr>
            <a:r>
              <a:rPr dirty="0"/>
              <a:t>Who owns the data stored in the cloud?</a:t>
            </a:r>
          </a:p>
          <a:p>
            <a:pPr marL="743850" lvl="1" indent="-342900">
              <a:buFont typeface="Arial" panose="020B0604020202020204" pitchFamily="34" charset="0"/>
              <a:buChar char="•"/>
            </a:pPr>
            <a:r>
              <a:rPr dirty="0"/>
              <a:t>What happens to the data after the cloud service ends?</a:t>
            </a:r>
          </a:p>
        </p:txBody>
      </p:sp>
      <p:sp>
        <p:nvSpPr>
          <p:cNvPr id="2" name="Footer Placeholder 4">
            <a:extLst>
              <a:ext uri="{FF2B5EF4-FFF2-40B4-BE49-F238E27FC236}">
                <a16:creationId xmlns:a16="http://schemas.microsoft.com/office/drawing/2014/main" id="{50AFDC36-FFAE-37CD-52E0-D2E322ADBC34}"/>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43">
                                            <p:bg/>
                                          </p:spTgt>
                                        </p:tgtEl>
                                        <p:attrNameLst>
                                          <p:attrName>style.visibility</p:attrName>
                                        </p:attrNameLst>
                                      </p:cBhvr>
                                      <p:to>
                                        <p:strVal val="visible"/>
                                      </p:to>
                                    </p:set>
                                    <p:animEffect transition="in" filter="fade">
                                      <p:cBhvr>
                                        <p:cTn id="7" dur="500"/>
                                        <p:tgtEl>
                                          <p:spTgt spid="243">
                                            <p:bg/>
                                          </p:spTgt>
                                        </p:tgtEl>
                                      </p:cBhvr>
                                    </p:animEffect>
                                  </p:childTnLst>
                                </p:cTn>
                              </p:par>
                              <p:par>
                                <p:cTn id="8" presetID="10" presetClass="entr" presetSubtype="0" fill="hold" grpId="1" nodeType="withEffect">
                                  <p:stCondLst>
                                    <p:cond delay="0"/>
                                  </p:stCondLst>
                                  <p:iterate>
                                    <p:tmAbs val="0"/>
                                  </p:iterate>
                                  <p:childTnLst>
                                    <p:set>
                                      <p:cBhvr>
                                        <p:cTn id="9" fill="hold"/>
                                        <p:tgtEl>
                                          <p:spTgt spid="243">
                                            <p:txEl>
                                              <p:pRg st="0" end="0"/>
                                            </p:txEl>
                                          </p:spTgt>
                                        </p:tgtEl>
                                        <p:attrNameLst>
                                          <p:attrName>style.visibility</p:attrName>
                                        </p:attrNameLst>
                                      </p:cBhvr>
                                      <p:to>
                                        <p:strVal val="visible"/>
                                      </p:to>
                                    </p:set>
                                    <p:animEffect transition="in" filter="fade">
                                      <p:cBhvr>
                                        <p:cTn id="10" dur="500"/>
                                        <p:tgtEl>
                                          <p:spTgt spid="243">
                                            <p:txEl>
                                              <p:pRg st="0" end="0"/>
                                            </p:txEl>
                                          </p:spTgt>
                                        </p:tgtEl>
                                      </p:cBhvr>
                                    </p:animEffect>
                                  </p:childTnLst>
                                </p:cTn>
                              </p:par>
                              <p:par>
                                <p:cTn id="11" presetID="10" presetClass="entr" presetSubtype="0" fill="hold" grpId="1" nodeType="withEffect">
                                  <p:stCondLst>
                                    <p:cond delay="0"/>
                                  </p:stCondLst>
                                  <p:iterate>
                                    <p:tmAbs val="0"/>
                                  </p:iterate>
                                  <p:childTnLst>
                                    <p:set>
                                      <p:cBhvr>
                                        <p:cTn id="12" fill="hold"/>
                                        <p:tgtEl>
                                          <p:spTgt spid="243">
                                            <p:txEl>
                                              <p:pRg st="1" end="1"/>
                                            </p:txEl>
                                          </p:spTgt>
                                        </p:tgtEl>
                                        <p:attrNameLst>
                                          <p:attrName>style.visibility</p:attrName>
                                        </p:attrNameLst>
                                      </p:cBhvr>
                                      <p:to>
                                        <p:strVal val="visible"/>
                                      </p:to>
                                    </p:set>
                                    <p:animEffect transition="in" filter="fade">
                                      <p:cBhvr>
                                        <p:cTn id="13" dur="500"/>
                                        <p:tgtEl>
                                          <p:spTgt spid="243">
                                            <p:txEl>
                                              <p:pRg st="1" end="1"/>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fill="hold" grpId="1" nodeType="clickEffect">
                                  <p:stCondLst>
                                    <p:cond delay="0"/>
                                  </p:stCondLst>
                                  <p:iterate>
                                    <p:tmAbs val="0"/>
                                  </p:iterate>
                                  <p:childTnLst>
                                    <p:set>
                                      <p:cBhvr>
                                        <p:cTn id="17" fill="hold"/>
                                        <p:tgtEl>
                                          <p:spTgt spid="243">
                                            <p:txEl>
                                              <p:pRg st="2" end="2"/>
                                            </p:txEl>
                                          </p:spTgt>
                                        </p:tgtEl>
                                        <p:attrNameLst>
                                          <p:attrName>style.visibility</p:attrName>
                                        </p:attrNameLst>
                                      </p:cBhvr>
                                      <p:to>
                                        <p:strVal val="visible"/>
                                      </p:to>
                                    </p:set>
                                    <p:animEffect transition="in" filter="fade">
                                      <p:cBhvr>
                                        <p:cTn id="18" dur="500"/>
                                        <p:tgtEl>
                                          <p:spTgt spid="243">
                                            <p:txEl>
                                              <p:pRg st="2" end="2"/>
                                            </p:txEl>
                                          </p:spTgt>
                                        </p:tgtEl>
                                      </p:cBhvr>
                                    </p:animEffect>
                                  </p:childTnLst>
                                </p:cTn>
                              </p:par>
                              <p:par>
                                <p:cTn id="19" presetID="10" presetClass="entr" presetSubtype="0" fill="hold" grpId="1" nodeType="withEffect">
                                  <p:stCondLst>
                                    <p:cond delay="0"/>
                                  </p:stCondLst>
                                  <p:iterate>
                                    <p:tmAbs val="0"/>
                                  </p:iterate>
                                  <p:childTnLst>
                                    <p:set>
                                      <p:cBhvr>
                                        <p:cTn id="20" fill="hold"/>
                                        <p:tgtEl>
                                          <p:spTgt spid="243">
                                            <p:txEl>
                                              <p:pRg st="3" end="3"/>
                                            </p:txEl>
                                          </p:spTgt>
                                        </p:tgtEl>
                                        <p:attrNameLst>
                                          <p:attrName>style.visibility</p:attrName>
                                        </p:attrNameLst>
                                      </p:cBhvr>
                                      <p:to>
                                        <p:strVal val="visible"/>
                                      </p:to>
                                    </p:set>
                                    <p:animEffect transition="in" filter="fade">
                                      <p:cBhvr>
                                        <p:cTn id="21" dur="500"/>
                                        <p:tgtEl>
                                          <p:spTgt spid="243">
                                            <p:txEl>
                                              <p:pRg st="3" end="3"/>
                                            </p:txEl>
                                          </p:spTgt>
                                        </p:tgtEl>
                                      </p:cBhvr>
                                    </p:animEffect>
                                  </p:childTnLst>
                                </p:cTn>
                              </p:par>
                              <p:par>
                                <p:cTn id="22" presetID="10" presetClass="entr" presetSubtype="0" fill="hold" grpId="1" nodeType="withEffect">
                                  <p:stCondLst>
                                    <p:cond delay="0"/>
                                  </p:stCondLst>
                                  <p:iterate>
                                    <p:tmAbs val="0"/>
                                  </p:iterate>
                                  <p:childTnLst>
                                    <p:set>
                                      <p:cBhvr>
                                        <p:cTn id="23" fill="hold"/>
                                        <p:tgtEl>
                                          <p:spTgt spid="243">
                                            <p:txEl>
                                              <p:pRg st="4" end="4"/>
                                            </p:txEl>
                                          </p:spTgt>
                                        </p:tgtEl>
                                        <p:attrNameLst>
                                          <p:attrName>style.visibility</p:attrName>
                                        </p:attrNameLst>
                                      </p:cBhvr>
                                      <p:to>
                                        <p:strVal val="visible"/>
                                      </p:to>
                                    </p:set>
                                    <p:animEffect transition="in" filter="fade">
                                      <p:cBhvr>
                                        <p:cTn id="24" dur="500"/>
                                        <p:tgtEl>
                                          <p:spTgt spid="243">
                                            <p:txEl>
                                              <p:pRg st="4" end="4"/>
                                            </p:txEl>
                                          </p:spTgt>
                                        </p:tgtEl>
                                      </p:cBhvr>
                                    </p:animEffect>
                                  </p:childTnLst>
                                </p:cTn>
                              </p:par>
                              <p:par>
                                <p:cTn id="25" presetID="10" presetClass="entr" presetSubtype="0" fill="hold" grpId="1" nodeType="withEffect">
                                  <p:stCondLst>
                                    <p:cond delay="0"/>
                                  </p:stCondLst>
                                  <p:iterate>
                                    <p:tmAbs val="0"/>
                                  </p:iterate>
                                  <p:childTnLst>
                                    <p:set>
                                      <p:cBhvr>
                                        <p:cTn id="26" fill="hold"/>
                                        <p:tgtEl>
                                          <p:spTgt spid="243">
                                            <p:txEl>
                                              <p:pRg st="5" end="5"/>
                                            </p:txEl>
                                          </p:spTgt>
                                        </p:tgtEl>
                                        <p:attrNameLst>
                                          <p:attrName>style.visibility</p:attrName>
                                        </p:attrNameLst>
                                      </p:cBhvr>
                                      <p:to>
                                        <p:strVal val="visible"/>
                                      </p:to>
                                    </p:set>
                                    <p:animEffect transition="in" filter="fade">
                                      <p:cBhvr>
                                        <p:cTn id="27" dur="500"/>
                                        <p:tgtEl>
                                          <p:spTgt spid="243">
                                            <p:txEl>
                                              <p:pRg st="5" end="5"/>
                                            </p:txEl>
                                          </p:spTgt>
                                        </p:tgtEl>
                                      </p:cBhvr>
                                    </p:animEffect>
                                  </p:childTnLst>
                                </p:cTn>
                              </p:par>
                              <p:par>
                                <p:cTn id="28" presetID="10" presetClass="entr" presetSubtype="0" fill="hold" grpId="1" nodeType="withEffect">
                                  <p:stCondLst>
                                    <p:cond delay="0"/>
                                  </p:stCondLst>
                                  <p:iterate>
                                    <p:tmAbs val="0"/>
                                  </p:iterate>
                                  <p:childTnLst>
                                    <p:set>
                                      <p:cBhvr>
                                        <p:cTn id="29" fill="hold"/>
                                        <p:tgtEl>
                                          <p:spTgt spid="243">
                                            <p:txEl>
                                              <p:pRg st="6" end="6"/>
                                            </p:txEl>
                                          </p:spTgt>
                                        </p:tgtEl>
                                        <p:attrNameLst>
                                          <p:attrName>style.visibility</p:attrName>
                                        </p:attrNameLst>
                                      </p:cBhvr>
                                      <p:to>
                                        <p:strVal val="visible"/>
                                      </p:to>
                                    </p:set>
                                    <p:animEffect transition="in" filter="fade">
                                      <p:cBhvr>
                                        <p:cTn id="30" dur="500"/>
                                        <p:tgtEl>
                                          <p:spTgt spid="24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3" grpId="1" build="p"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 name="Title 1"/>
          <p:cNvSpPr txBox="1">
            <a:spLocks noGrp="1"/>
          </p:cNvSpPr>
          <p:nvPr>
            <p:ph type="title"/>
          </p:nvPr>
        </p:nvSpPr>
        <p:spPr>
          <a:xfrm>
            <a:off x="457200" y="1195200"/>
            <a:ext cx="8229600" cy="864000"/>
          </a:xfrm>
          <a:prstGeom prst="rect">
            <a:avLst/>
          </a:prstGeom>
        </p:spPr>
        <p:txBody>
          <a:bodyPr/>
          <a:lstStyle/>
          <a:p>
            <a:r>
              <a:rPr dirty="0"/>
              <a:t>Factors to consider</a:t>
            </a:r>
          </a:p>
        </p:txBody>
      </p:sp>
      <p:sp>
        <p:nvSpPr>
          <p:cNvPr id="247" name="Content Placeholder 2"/>
          <p:cNvSpPr txBox="1">
            <a:spLocks noGrp="1"/>
          </p:cNvSpPr>
          <p:nvPr>
            <p:ph type="body" idx="1"/>
          </p:nvPr>
        </p:nvSpPr>
        <p:spPr>
          <a:xfrm>
            <a:off x="468312" y="2196000"/>
            <a:ext cx="8207376" cy="3878437"/>
          </a:xfrm>
          <a:prstGeom prst="rect">
            <a:avLst/>
          </a:prstGeom>
        </p:spPr>
        <p:txBody>
          <a:bodyPr/>
          <a:lstStyle/>
          <a:p>
            <a:pPr indent="-342000">
              <a:buFont typeface="Arial" panose="020B0604020202020204" pitchFamily="34" charset="0"/>
              <a:buChar char="•"/>
              <a:defRPr b="1"/>
            </a:pPr>
            <a:r>
              <a:rPr dirty="0"/>
              <a:t>Data privacy</a:t>
            </a:r>
          </a:p>
          <a:p>
            <a:pPr lvl="1" indent="-342000">
              <a:buFont typeface="Arial" panose="020B0604020202020204" pitchFamily="34" charset="0"/>
              <a:buChar char="•"/>
            </a:pPr>
            <a:r>
              <a:rPr dirty="0"/>
              <a:t>Does the cloud storage provider meet ISO 27018?</a:t>
            </a:r>
          </a:p>
          <a:p>
            <a:pPr lvl="1" indent="-342000">
              <a:buFont typeface="Arial" panose="020B0604020202020204" pitchFamily="34" charset="0"/>
              <a:buChar char="•"/>
            </a:pPr>
            <a:r>
              <a:rPr dirty="0"/>
              <a:t>Are there adequate measures to protect Personally Identifiable Information (PII)?</a:t>
            </a:r>
          </a:p>
          <a:p>
            <a:pPr indent="-342000">
              <a:spcBef>
                <a:spcPts val="1200"/>
              </a:spcBef>
              <a:buFont typeface="Arial" panose="020B0604020202020204" pitchFamily="34" charset="0"/>
              <a:buChar char="•"/>
              <a:defRPr b="1"/>
            </a:pPr>
            <a:r>
              <a:rPr dirty="0"/>
              <a:t>Interoperability</a:t>
            </a:r>
          </a:p>
          <a:p>
            <a:pPr lvl="1" indent="-342000">
              <a:buFont typeface="Arial" panose="020B0604020202020204" pitchFamily="34" charset="0"/>
              <a:buChar char="•"/>
            </a:pPr>
            <a:r>
              <a:rPr dirty="0"/>
              <a:t>Can the service operate across different platforms</a:t>
            </a:r>
          </a:p>
          <a:p>
            <a:pPr lvl="2" indent="-342000">
              <a:buFont typeface="Arial" panose="020B0604020202020204" pitchFamily="34" charset="0"/>
              <a:buChar char="•"/>
            </a:pPr>
            <a:r>
              <a:rPr dirty="0"/>
              <a:t>e.g. laptops, smartphones</a:t>
            </a:r>
            <a:r>
              <a:rPr lang="en-GB" dirty="0"/>
              <a:t>?</a:t>
            </a:r>
            <a:endParaRPr dirty="0"/>
          </a:p>
          <a:p>
            <a:pPr lvl="1" indent="-342000">
              <a:buFont typeface="Arial" panose="020B0604020202020204" pitchFamily="34" charset="0"/>
              <a:buChar char="•"/>
            </a:pPr>
            <a:r>
              <a:rPr dirty="0"/>
              <a:t>Will the service work on different operating systems?</a:t>
            </a:r>
          </a:p>
        </p:txBody>
      </p:sp>
      <p:sp>
        <p:nvSpPr>
          <p:cNvPr id="2" name="Footer Placeholder 4">
            <a:extLst>
              <a:ext uri="{FF2B5EF4-FFF2-40B4-BE49-F238E27FC236}">
                <a16:creationId xmlns:a16="http://schemas.microsoft.com/office/drawing/2014/main" id="{636CAE8D-5B28-FD21-6200-81D94B5E86E7}"/>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47">
                                            <p:bg/>
                                          </p:spTgt>
                                        </p:tgtEl>
                                        <p:attrNameLst>
                                          <p:attrName>style.visibility</p:attrName>
                                        </p:attrNameLst>
                                      </p:cBhvr>
                                      <p:to>
                                        <p:strVal val="visible"/>
                                      </p:to>
                                    </p:set>
                                    <p:animEffect transition="in" filter="fade">
                                      <p:cBhvr>
                                        <p:cTn id="7" dur="500"/>
                                        <p:tgtEl>
                                          <p:spTgt spid="247">
                                            <p:bg/>
                                          </p:spTgt>
                                        </p:tgtEl>
                                      </p:cBhvr>
                                    </p:animEffect>
                                  </p:childTnLst>
                                </p:cTn>
                              </p:par>
                              <p:par>
                                <p:cTn id="8" presetID="10" presetClass="entr" presetSubtype="0" fill="hold" grpId="1" nodeType="withEffect">
                                  <p:stCondLst>
                                    <p:cond delay="0"/>
                                  </p:stCondLst>
                                  <p:iterate>
                                    <p:tmAbs val="0"/>
                                  </p:iterate>
                                  <p:childTnLst>
                                    <p:set>
                                      <p:cBhvr>
                                        <p:cTn id="9" fill="hold"/>
                                        <p:tgtEl>
                                          <p:spTgt spid="247">
                                            <p:txEl>
                                              <p:pRg st="0" end="0"/>
                                            </p:txEl>
                                          </p:spTgt>
                                        </p:tgtEl>
                                        <p:attrNameLst>
                                          <p:attrName>style.visibility</p:attrName>
                                        </p:attrNameLst>
                                      </p:cBhvr>
                                      <p:to>
                                        <p:strVal val="visible"/>
                                      </p:to>
                                    </p:set>
                                    <p:animEffect transition="in" filter="fade">
                                      <p:cBhvr>
                                        <p:cTn id="10" dur="500"/>
                                        <p:tgtEl>
                                          <p:spTgt spid="247">
                                            <p:txEl>
                                              <p:pRg st="0" end="0"/>
                                            </p:txEl>
                                          </p:spTgt>
                                        </p:tgtEl>
                                      </p:cBhvr>
                                    </p:animEffect>
                                  </p:childTnLst>
                                </p:cTn>
                              </p:par>
                              <p:par>
                                <p:cTn id="11" presetID="10" presetClass="entr" presetSubtype="0" fill="hold" grpId="1" nodeType="withEffect">
                                  <p:stCondLst>
                                    <p:cond delay="0"/>
                                  </p:stCondLst>
                                  <p:iterate>
                                    <p:tmAbs val="0"/>
                                  </p:iterate>
                                  <p:childTnLst>
                                    <p:set>
                                      <p:cBhvr>
                                        <p:cTn id="12" fill="hold"/>
                                        <p:tgtEl>
                                          <p:spTgt spid="247">
                                            <p:txEl>
                                              <p:pRg st="1" end="1"/>
                                            </p:txEl>
                                          </p:spTgt>
                                        </p:tgtEl>
                                        <p:attrNameLst>
                                          <p:attrName>style.visibility</p:attrName>
                                        </p:attrNameLst>
                                      </p:cBhvr>
                                      <p:to>
                                        <p:strVal val="visible"/>
                                      </p:to>
                                    </p:set>
                                    <p:animEffect transition="in" filter="fade">
                                      <p:cBhvr>
                                        <p:cTn id="13" dur="500"/>
                                        <p:tgtEl>
                                          <p:spTgt spid="247">
                                            <p:txEl>
                                              <p:pRg st="1" end="1"/>
                                            </p:txEl>
                                          </p:spTgt>
                                        </p:tgtEl>
                                      </p:cBhvr>
                                    </p:animEffect>
                                  </p:childTnLst>
                                </p:cTn>
                              </p:par>
                              <p:par>
                                <p:cTn id="14" presetID="10" presetClass="entr" presetSubtype="0" fill="hold" grpId="1" nodeType="withEffect">
                                  <p:stCondLst>
                                    <p:cond delay="0"/>
                                  </p:stCondLst>
                                  <p:iterate>
                                    <p:tmAbs val="0"/>
                                  </p:iterate>
                                  <p:childTnLst>
                                    <p:set>
                                      <p:cBhvr>
                                        <p:cTn id="15" fill="hold"/>
                                        <p:tgtEl>
                                          <p:spTgt spid="247">
                                            <p:txEl>
                                              <p:pRg st="2" end="2"/>
                                            </p:txEl>
                                          </p:spTgt>
                                        </p:tgtEl>
                                        <p:attrNameLst>
                                          <p:attrName>style.visibility</p:attrName>
                                        </p:attrNameLst>
                                      </p:cBhvr>
                                      <p:to>
                                        <p:strVal val="visible"/>
                                      </p:to>
                                    </p:set>
                                    <p:animEffect transition="in" filter="fade">
                                      <p:cBhvr>
                                        <p:cTn id="16" dur="500"/>
                                        <p:tgtEl>
                                          <p:spTgt spid="247">
                                            <p:txEl>
                                              <p:pRg st="2" end="2"/>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fill="hold" grpId="1" nodeType="clickEffect">
                                  <p:stCondLst>
                                    <p:cond delay="0"/>
                                  </p:stCondLst>
                                  <p:iterate>
                                    <p:tmAbs val="0"/>
                                  </p:iterate>
                                  <p:childTnLst>
                                    <p:set>
                                      <p:cBhvr>
                                        <p:cTn id="20" fill="hold"/>
                                        <p:tgtEl>
                                          <p:spTgt spid="247">
                                            <p:txEl>
                                              <p:pRg st="3" end="3"/>
                                            </p:txEl>
                                          </p:spTgt>
                                        </p:tgtEl>
                                        <p:attrNameLst>
                                          <p:attrName>style.visibility</p:attrName>
                                        </p:attrNameLst>
                                      </p:cBhvr>
                                      <p:to>
                                        <p:strVal val="visible"/>
                                      </p:to>
                                    </p:set>
                                    <p:animEffect transition="in" filter="fade">
                                      <p:cBhvr>
                                        <p:cTn id="21" dur="500"/>
                                        <p:tgtEl>
                                          <p:spTgt spid="247">
                                            <p:txEl>
                                              <p:pRg st="3" end="3"/>
                                            </p:txEl>
                                          </p:spTgt>
                                        </p:tgtEl>
                                      </p:cBhvr>
                                    </p:animEffect>
                                  </p:childTnLst>
                                </p:cTn>
                              </p:par>
                              <p:par>
                                <p:cTn id="22" presetID="10" presetClass="entr" presetSubtype="0" fill="hold" grpId="1" nodeType="withEffect">
                                  <p:stCondLst>
                                    <p:cond delay="0"/>
                                  </p:stCondLst>
                                  <p:iterate>
                                    <p:tmAbs val="0"/>
                                  </p:iterate>
                                  <p:childTnLst>
                                    <p:set>
                                      <p:cBhvr>
                                        <p:cTn id="23" fill="hold"/>
                                        <p:tgtEl>
                                          <p:spTgt spid="247">
                                            <p:txEl>
                                              <p:pRg st="4" end="4"/>
                                            </p:txEl>
                                          </p:spTgt>
                                        </p:tgtEl>
                                        <p:attrNameLst>
                                          <p:attrName>style.visibility</p:attrName>
                                        </p:attrNameLst>
                                      </p:cBhvr>
                                      <p:to>
                                        <p:strVal val="visible"/>
                                      </p:to>
                                    </p:set>
                                    <p:animEffect transition="in" filter="fade">
                                      <p:cBhvr>
                                        <p:cTn id="24" dur="500"/>
                                        <p:tgtEl>
                                          <p:spTgt spid="247">
                                            <p:txEl>
                                              <p:pRg st="4" end="4"/>
                                            </p:txEl>
                                          </p:spTgt>
                                        </p:tgtEl>
                                      </p:cBhvr>
                                    </p:animEffect>
                                  </p:childTnLst>
                                </p:cTn>
                              </p:par>
                              <p:par>
                                <p:cTn id="25" presetID="10" presetClass="entr" presetSubtype="0" fill="hold" grpId="1" nodeType="withEffect">
                                  <p:stCondLst>
                                    <p:cond delay="0"/>
                                  </p:stCondLst>
                                  <p:iterate>
                                    <p:tmAbs val="0"/>
                                  </p:iterate>
                                  <p:childTnLst>
                                    <p:set>
                                      <p:cBhvr>
                                        <p:cTn id="26" fill="hold"/>
                                        <p:tgtEl>
                                          <p:spTgt spid="247">
                                            <p:txEl>
                                              <p:pRg st="5" end="5"/>
                                            </p:txEl>
                                          </p:spTgt>
                                        </p:tgtEl>
                                        <p:attrNameLst>
                                          <p:attrName>style.visibility</p:attrName>
                                        </p:attrNameLst>
                                      </p:cBhvr>
                                      <p:to>
                                        <p:strVal val="visible"/>
                                      </p:to>
                                    </p:set>
                                    <p:animEffect transition="in" filter="fade">
                                      <p:cBhvr>
                                        <p:cTn id="27" dur="500"/>
                                        <p:tgtEl>
                                          <p:spTgt spid="247">
                                            <p:txEl>
                                              <p:pRg st="5" end="5"/>
                                            </p:txEl>
                                          </p:spTgt>
                                        </p:tgtEl>
                                      </p:cBhvr>
                                    </p:animEffect>
                                  </p:childTnLst>
                                </p:cTn>
                              </p:par>
                              <p:par>
                                <p:cTn id="28" presetID="10" presetClass="entr" presetSubtype="0" fill="hold" grpId="1" nodeType="withEffect">
                                  <p:stCondLst>
                                    <p:cond delay="0"/>
                                  </p:stCondLst>
                                  <p:iterate>
                                    <p:tmAbs val="0"/>
                                  </p:iterate>
                                  <p:childTnLst>
                                    <p:set>
                                      <p:cBhvr>
                                        <p:cTn id="29" fill="hold"/>
                                        <p:tgtEl>
                                          <p:spTgt spid="247">
                                            <p:txEl>
                                              <p:pRg st="6" end="6"/>
                                            </p:txEl>
                                          </p:spTgt>
                                        </p:tgtEl>
                                        <p:attrNameLst>
                                          <p:attrName>style.visibility</p:attrName>
                                        </p:attrNameLst>
                                      </p:cBhvr>
                                      <p:to>
                                        <p:strVal val="visible"/>
                                      </p:to>
                                    </p:set>
                                    <p:animEffect transition="in" filter="fade">
                                      <p:cBhvr>
                                        <p:cTn id="30" dur="500"/>
                                        <p:tgtEl>
                                          <p:spTgt spid="24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7" grpId="1" build="p" animBg="1" advAuto="0"/>
    </p:bldLst>
  </p:timing>
</p:sld>
</file>

<file path=ppt/theme/theme1.xml><?xml version="1.0" encoding="utf-8"?>
<a:theme xmlns:a="http://schemas.openxmlformats.org/drawingml/2006/main" name="1_TitleSlide">
  <a:themeElements>
    <a:clrScheme name="1_TitleSlide">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1_TitleSlide">
      <a:majorFont>
        <a:latin typeface="Helvetica"/>
        <a:ea typeface="Helvetica"/>
        <a:cs typeface="Helvetica"/>
      </a:majorFont>
      <a:minorFont>
        <a:latin typeface="Arial"/>
        <a:ea typeface="Arial"/>
        <a:cs typeface="Arial"/>
      </a:minorFont>
    </a:fontScheme>
    <a:fmtScheme name="1_Title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TitleSlide">
  <a:themeElements>
    <a:clrScheme name="1_TitleSlide">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1_TitleSlide">
      <a:majorFont>
        <a:latin typeface="Helvetica"/>
        <a:ea typeface="Helvetica"/>
        <a:cs typeface="Helvetica"/>
      </a:majorFont>
      <a:minorFont>
        <a:latin typeface="Arial"/>
        <a:ea typeface="Arial"/>
        <a:cs typeface="Arial"/>
      </a:minorFont>
    </a:fontScheme>
    <a:fmtScheme name="1_Title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50</TotalTime>
  <Words>453</Words>
  <Application>Microsoft Office PowerPoint</Application>
  <PresentationFormat>On-screen Show (4:3)</PresentationFormat>
  <Paragraphs>50</Paragraphs>
  <Slides>5</Slides>
  <Notes>5</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5</vt:i4>
      </vt:variant>
    </vt:vector>
  </HeadingPairs>
  <TitlesOfParts>
    <vt:vector size="9" baseType="lpstr">
      <vt:lpstr>Arial</vt:lpstr>
      <vt:lpstr>Verdana</vt:lpstr>
      <vt:lpstr>Wingdings</vt:lpstr>
      <vt:lpstr>1_TitleSlide</vt:lpstr>
      <vt:lpstr>Choosing a cloud service provider</vt:lpstr>
      <vt:lpstr>Personal or business cloud services?</vt:lpstr>
      <vt:lpstr>Factors to consider</vt:lpstr>
      <vt:lpstr>Factors to consider</vt:lpstr>
      <vt:lpstr>Factors to consider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Choosing a cloud service provider</dc:title>
  <dc:creator>Antonio Perola</dc:creator>
  <cp:lastModifiedBy>Mukesh  Bisht</cp:lastModifiedBy>
  <cp:revision>8</cp:revision>
  <cp:lastPrinted>2022-10-21T06:51:16Z</cp:lastPrinted>
  <dcterms:modified xsi:type="dcterms:W3CDTF">2022-12-27T22:19:49Z</dcterms:modified>
</cp:coreProperties>
</file>