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5"/>
  </p:notes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1pPr>
    <a:lvl2pPr marL="0" marR="0" indent="457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2pPr>
    <a:lvl3pPr marL="0" marR="0" indent="914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3pPr>
    <a:lvl4pPr marL="0" marR="0" indent="1371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4pPr>
    <a:lvl5pPr marL="0" marR="0" indent="18288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5pPr>
    <a:lvl6pPr marL="0" marR="0" indent="22860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6pPr>
    <a:lvl7pPr marL="0" marR="0" indent="2743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7pPr>
    <a:lvl8pPr marL="0" marR="0" indent="3200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8pPr>
    <a:lvl9pPr marL="0" marR="0" indent="3657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5CD17A4A-FA73-0952-5886-3AC992398F2E}" name="Beth" initials="B" userId="911fd044f48b8196" providerId="Windows Live"/>
  <p188:author id="{0D7DE07E-234D-EF8E-3140-B0D60F3E0745}" name="Beth Hutchins" initials="BH" userId="Beth Hutchins" providerId="None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E7F3F4"/>
          </a:solidFill>
        </a:fill>
      </a:tcStyle>
    </a:wholeTbl>
    <a:band2H>
      <a:tcTxStyle/>
      <a:tcStyle>
        <a:tcBdr/>
        <a:fill>
          <a:solidFill>
            <a:srgbClr val="F3F9FA"/>
          </a:solidFill>
        </a:fill>
      </a:tcStyle>
    </a:band2H>
    <a:firstCol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3">
              <a:lumOff val="44000"/>
            </a:schemeClr>
          </a:solidFill>
        </a:fill>
      </a:tcStyle>
    </a:wholeTbl>
    <a:band2H>
      <a:tcTxStyle/>
      <a:tcStyle>
        <a:tcBdr/>
        <a:fill>
          <a:solidFill>
            <a:schemeClr val="accent3">
              <a:lumOff val="44000"/>
            </a:schemeClr>
          </a:solidFill>
        </a:fill>
      </a:tcStyle>
    </a:band2H>
    <a:firstCol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3">
              <a:lumOff val="44000"/>
            </a:schemeClr>
          </a:solidFill>
        </a:fill>
      </a:tcStyle>
    </a:firstCol>
    <a:la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3">
              <a:lumOff val="44000"/>
            </a:schemeClr>
          </a:solidFill>
        </a:fill>
      </a:tcStyle>
    </a:lastRow>
    <a:fir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3">
              <a:lumOff val="44000"/>
            </a:schemeClr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CCCCD9"/>
          </a:solidFill>
        </a:fill>
      </a:tcStyle>
    </a:wholeTbl>
    <a:band2H>
      <a:tcTxStyle/>
      <a:tcStyle>
        <a:tcBdr/>
        <a:fill>
          <a:solidFill>
            <a:srgbClr val="E7E7ED"/>
          </a:solidFill>
        </a:fill>
      </a:tcStyle>
    </a:band2H>
    <a:firstCol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chemeClr val="accent3">
              <a:lumOff val="44000"/>
            </a:schemeClr>
          </a:solidFill>
        </a:fill>
      </a:tcStyle>
    </a:band2H>
    <a:firstCol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3">
              <a:lumOff val="44000"/>
            </a:schemeClr>
          </a:solidFill>
        </a:fill>
      </a:tcStyle>
    </a:lastRow>
    <a:fir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/>
      <a:tcStyle>
        <a:tcBdr/>
        <a:fill>
          <a:solidFill>
            <a:schemeClr val="accent3">
              <a:lumOff val="44000"/>
            </a:schemeClr>
          </a:solidFill>
        </a:fill>
      </a:tcStyle>
    </a:band2H>
    <a:firstCol>
      <a:tcTxStyle b="on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 snapToGrid="0">
      <p:cViewPr varScale="1">
        <p:scale>
          <a:sx n="112" d="100"/>
          <a:sy n="112" d="100"/>
        </p:scale>
        <p:origin x="774" y="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5" d="100"/>
          <a:sy n="85" d="100"/>
        </p:scale>
        <p:origin x="3030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10" Type="http://schemas.microsoft.com/office/2018/10/relationships/authors" Target="authors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Shape 225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/>
          <a:lstStyle/>
          <a:p>
            <a:endParaRPr/>
          </a:p>
        </p:txBody>
      </p:sp>
      <p:sp>
        <p:nvSpPr>
          <p:cNvPr id="226" name="Shape 226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62793082"/>
      </p:ext>
    </p:extLst>
  </p:cSld>
  <p:clrMap bg1="lt1" tx1="dk1" bg2="lt2" tx2="dk2" accent1="accent1" accent2="accent2" accent3="accent3" accent4="accent4" accent5="accent5" accent6="accent6" hlink="hlink" folHlink="folHlink"/>
  <p:notesStyle>
    <a:lvl1pPr latinLnBrk="0">
      <a:spcBef>
        <a:spcPts val="400"/>
      </a:spcBef>
      <a:defRPr sz="1200">
        <a:latin typeface="+mn-lt"/>
        <a:ea typeface="+mn-ea"/>
        <a:cs typeface="+mn-cs"/>
        <a:sym typeface="Arial"/>
      </a:defRPr>
    </a:lvl1pPr>
    <a:lvl2pPr indent="228600" latinLnBrk="0">
      <a:spcBef>
        <a:spcPts val="400"/>
      </a:spcBef>
      <a:defRPr sz="1200">
        <a:latin typeface="+mn-lt"/>
        <a:ea typeface="+mn-ea"/>
        <a:cs typeface="+mn-cs"/>
        <a:sym typeface="Arial"/>
      </a:defRPr>
    </a:lvl2pPr>
    <a:lvl3pPr indent="457200" latinLnBrk="0">
      <a:spcBef>
        <a:spcPts val="400"/>
      </a:spcBef>
      <a:defRPr sz="1200">
        <a:latin typeface="+mn-lt"/>
        <a:ea typeface="+mn-ea"/>
        <a:cs typeface="+mn-cs"/>
        <a:sym typeface="Arial"/>
      </a:defRPr>
    </a:lvl3pPr>
    <a:lvl4pPr indent="685800" latinLnBrk="0">
      <a:spcBef>
        <a:spcPts val="400"/>
      </a:spcBef>
      <a:defRPr sz="1200">
        <a:latin typeface="+mn-lt"/>
        <a:ea typeface="+mn-ea"/>
        <a:cs typeface="+mn-cs"/>
        <a:sym typeface="Arial"/>
      </a:defRPr>
    </a:lvl4pPr>
    <a:lvl5pPr indent="914400" latinLnBrk="0">
      <a:spcBef>
        <a:spcPts val="400"/>
      </a:spcBef>
      <a:defRPr sz="1200">
        <a:latin typeface="+mn-lt"/>
        <a:ea typeface="+mn-ea"/>
        <a:cs typeface="+mn-cs"/>
        <a:sym typeface="Arial"/>
      </a:defRPr>
    </a:lvl5pPr>
    <a:lvl6pPr indent="1143000" latinLnBrk="0">
      <a:spcBef>
        <a:spcPts val="400"/>
      </a:spcBef>
      <a:defRPr sz="1200">
        <a:latin typeface="+mn-lt"/>
        <a:ea typeface="+mn-ea"/>
        <a:cs typeface="+mn-cs"/>
        <a:sym typeface="Arial"/>
      </a:defRPr>
    </a:lvl6pPr>
    <a:lvl7pPr indent="1371600" latinLnBrk="0">
      <a:spcBef>
        <a:spcPts val="400"/>
      </a:spcBef>
      <a:defRPr sz="1200">
        <a:latin typeface="+mn-lt"/>
        <a:ea typeface="+mn-ea"/>
        <a:cs typeface="+mn-cs"/>
        <a:sym typeface="Arial"/>
      </a:defRPr>
    </a:lvl7pPr>
    <a:lvl8pPr indent="1600200" latinLnBrk="0">
      <a:spcBef>
        <a:spcPts val="400"/>
      </a:spcBef>
      <a:defRPr sz="1200">
        <a:latin typeface="+mn-lt"/>
        <a:ea typeface="+mn-ea"/>
        <a:cs typeface="+mn-cs"/>
        <a:sym typeface="Arial"/>
      </a:defRPr>
    </a:lvl8pPr>
    <a:lvl9pPr indent="1828800" latinLnBrk="0">
      <a:spcBef>
        <a:spcPts val="400"/>
      </a:spcBef>
      <a:defRPr sz="1200">
        <a:latin typeface="+mn-lt"/>
        <a:ea typeface="+mn-ea"/>
        <a:cs typeface="+mn-cs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Shape 230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31" name="Shape 231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This slide presentation could be used as a plenary activity to check learning of how screen size can affect interface design.</a:t>
            </a:r>
          </a:p>
          <a:p>
            <a:endParaRPr/>
          </a:p>
          <a:p>
            <a:r>
              <a:t>There are transitions in the presentation when viewed in Slide Show mode.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Shape 236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37" name="Shape 237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To fit the smaller screen size:</a:t>
            </a:r>
          </a:p>
          <a:p>
            <a:pPr marL="171450" indent="-171450">
              <a:buSzPct val="100000"/>
              <a:buFont typeface="Arial"/>
              <a:buChar char="•"/>
            </a:pPr>
            <a:r>
              <a:t>fewer images</a:t>
            </a:r>
          </a:p>
          <a:p>
            <a:pPr marL="171450" indent="-171450">
              <a:buSzPct val="100000"/>
              <a:buFont typeface="Arial"/>
              <a:buChar char="•"/>
            </a:pPr>
            <a:r>
              <a:t>larger icons</a:t>
            </a:r>
          </a:p>
          <a:p>
            <a:pPr marL="171450" indent="-171450">
              <a:buSzPct val="100000"/>
              <a:buFont typeface="Arial"/>
              <a:buChar char="•"/>
            </a:pPr>
            <a:r>
              <a:t>less text – no text on smartwatches?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Shape 242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43" name="Shape 243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To fit the smaller screen size:</a:t>
            </a:r>
          </a:p>
          <a:p>
            <a:pPr marL="171450" indent="-171450">
              <a:buSzPct val="100000"/>
              <a:buFont typeface="Arial"/>
              <a:buChar char="•"/>
            </a:pPr>
            <a:r>
              <a:t>fewer images</a:t>
            </a:r>
          </a:p>
          <a:p>
            <a:pPr marL="171450" indent="-171450">
              <a:buSzPct val="100000"/>
              <a:buFont typeface="Arial"/>
              <a:buChar char="•"/>
            </a:pPr>
            <a:r>
              <a:t>larger icons</a:t>
            </a:r>
          </a:p>
          <a:p>
            <a:pPr marL="171450" indent="-171450">
              <a:buSzPct val="100000"/>
              <a:buFont typeface="Arial"/>
              <a:buChar char="•"/>
            </a:pPr>
            <a:r>
              <a:t>less text – no text on smartwatches?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Text"/>
          <p:cNvSpPr txBox="1">
            <a:spLocks noGrp="1"/>
          </p:cNvSpPr>
          <p:nvPr>
            <p:ph type="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8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SzTx/>
              <a:buNone/>
            </a:lvl1pPr>
            <a:lvl2pPr marL="0" indent="457200" algn="ctr">
              <a:buSzTx/>
              <a:buNone/>
            </a:lvl2pPr>
            <a:lvl3pPr marL="0" indent="914400" algn="ctr">
              <a:buSzTx/>
              <a:buNone/>
            </a:lvl3pPr>
            <a:lvl4pPr marL="0" indent="1371600" algn="ctr">
              <a:buSzTx/>
              <a:buNone/>
            </a:lvl4pPr>
            <a:lvl5pPr marL="0" indent="1828800" algn="ctr">
              <a:buSzTx/>
              <a:buNone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9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7" name="Picture 10" descr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5238" y="6364287"/>
            <a:ext cx="1528763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109" name="Title Text"/>
          <p:cNvSpPr txBox="1">
            <a:spLocks noGrp="1"/>
          </p:cNvSpPr>
          <p:nvPr>
            <p:ph type="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1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SzTx/>
              <a:buNone/>
            </a:lvl1pPr>
            <a:lvl2pPr marL="0" indent="457200" algn="ctr">
              <a:buSzTx/>
              <a:buNone/>
            </a:lvl2pPr>
            <a:lvl3pPr marL="0" indent="914400" algn="ctr">
              <a:buSzTx/>
              <a:buNone/>
            </a:lvl3pPr>
            <a:lvl4pPr marL="0" indent="1371600" algn="ctr">
              <a:buSzTx/>
              <a:buNone/>
            </a:lvl4pPr>
            <a:lvl5pPr marL="0" indent="1828800" algn="ctr">
              <a:buSzTx/>
              <a:buNone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1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22" name="Body Level One…"/>
          <p:cNvSpPr txBox="1">
            <a:spLocks noGrp="1"/>
          </p:cNvSpPr>
          <p:nvPr>
            <p:ph type="body" idx="1"/>
          </p:nvPr>
        </p:nvSpPr>
        <p:spPr>
          <a:xfrm>
            <a:off x="468312" y="2196000"/>
            <a:ext cx="8207376" cy="3878437"/>
          </a:xfrm>
          <a:prstGeom prst="rect">
            <a:avLst/>
          </a:prstGeom>
        </p:spPr>
        <p:txBody>
          <a:bodyPr>
            <a:normAutofit/>
          </a:bodyPr>
          <a:lstStyle>
            <a:lvl5pPr>
              <a:buChar char="▪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24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Title Text"/>
          <p:cNvSpPr txBox="1">
            <a:spLocks noGrp="1"/>
          </p:cNvSpPr>
          <p:nvPr>
            <p:ph type="title"/>
          </p:nvPr>
        </p:nvSpPr>
        <p:spPr>
          <a:xfrm>
            <a:off x="722312" y="4406900"/>
            <a:ext cx="7772401" cy="1362075"/>
          </a:xfrm>
          <a:prstGeom prst="rect">
            <a:avLst/>
          </a:prstGeom>
        </p:spPr>
        <p:txBody>
          <a:bodyPr anchor="t"/>
          <a:lstStyle>
            <a:lvl1pPr algn="l">
              <a:defRPr sz="4000" cap="all"/>
            </a:lvl1pPr>
          </a:lstStyle>
          <a:p>
            <a:r>
              <a:t>Title Text</a:t>
            </a:r>
          </a:p>
        </p:txBody>
      </p:sp>
      <p:sp>
        <p:nvSpPr>
          <p:cNvPr id="135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722312" y="2906713"/>
            <a:ext cx="7772401" cy="1500188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400"/>
              </a:spcBef>
              <a:buSzTx/>
              <a:buNone/>
              <a:defRPr sz="2000"/>
            </a:lvl1pPr>
            <a:lvl2pPr marL="0" indent="457200">
              <a:spcBef>
                <a:spcPts val="400"/>
              </a:spcBef>
              <a:buSzTx/>
              <a:buNone/>
              <a:defRPr sz="2000"/>
            </a:lvl2pPr>
            <a:lvl3pPr marL="0" indent="914400">
              <a:spcBef>
                <a:spcPts val="400"/>
              </a:spcBef>
              <a:buSzTx/>
              <a:buNone/>
              <a:defRPr sz="2000"/>
            </a:lvl3pPr>
            <a:lvl4pPr marL="0" indent="1371600">
              <a:spcBef>
                <a:spcPts val="400"/>
              </a:spcBef>
              <a:buSzTx/>
              <a:buNone/>
              <a:defRPr sz="2000"/>
            </a:lvl4pPr>
            <a:lvl5pPr marL="0" indent="1828800">
              <a:spcBef>
                <a:spcPts val="400"/>
              </a:spcBef>
              <a:buSzTx/>
              <a:buNone/>
              <a:defRPr sz="20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47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468312" y="2196000"/>
            <a:ext cx="4027489" cy="4024101"/>
          </a:xfrm>
          <a:prstGeom prst="rect">
            <a:avLst/>
          </a:prstGeom>
        </p:spPr>
        <p:txBody>
          <a:bodyPr>
            <a:normAutofit/>
          </a:bodyPr>
          <a:lstStyle>
            <a:lvl5pPr>
              <a:buChar char="▪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4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6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57200" y="2196000"/>
            <a:ext cx="4040188" cy="639763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SzTx/>
              <a:buNone/>
              <a:defRPr b="1"/>
            </a:lvl1pPr>
            <a:lvl2pPr marL="0" indent="457200">
              <a:buSzTx/>
              <a:buNone/>
              <a:defRPr b="1"/>
            </a:lvl2pPr>
            <a:lvl3pPr marL="0" indent="914400">
              <a:buSzTx/>
              <a:buNone/>
              <a:defRPr b="1"/>
            </a:lvl3pPr>
            <a:lvl4pPr marL="0" indent="1371600">
              <a:buSzTx/>
              <a:buNone/>
              <a:defRPr b="1"/>
            </a:lvl4pPr>
            <a:lvl5pPr marL="0" indent="1828800">
              <a:buSzTx/>
              <a:buNone/>
              <a:defRPr b="1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61" name="Text Placeholder 4"/>
          <p:cNvSpPr>
            <a:spLocks noGrp="1"/>
          </p:cNvSpPr>
          <p:nvPr>
            <p:ph type="body" sz="quarter" idx="21"/>
          </p:nvPr>
        </p:nvSpPr>
        <p:spPr>
          <a:xfrm>
            <a:off x="4645025" y="2196000"/>
            <a:ext cx="4041775" cy="639763"/>
          </a:xfrm>
          <a:prstGeom prst="rect">
            <a:avLst/>
          </a:prstGeom>
        </p:spPr>
        <p:txBody>
          <a:bodyPr anchor="b">
            <a:normAutofit/>
          </a:bodyPr>
          <a:lstStyle/>
          <a:p>
            <a:pPr marL="0" indent="0">
              <a:buSzTx/>
              <a:buNone/>
              <a:defRPr b="1"/>
            </a:pPr>
            <a:endParaRPr/>
          </a:p>
        </p:txBody>
      </p:sp>
      <p:sp>
        <p:nvSpPr>
          <p:cNvPr id="162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7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Title Text"/>
          <p:cNvSpPr txBox="1">
            <a:spLocks noGrp="1"/>
          </p:cNvSpPr>
          <p:nvPr>
            <p:ph type="title"/>
          </p:nvPr>
        </p:nvSpPr>
        <p:spPr>
          <a:xfrm>
            <a:off x="457200" y="1195200"/>
            <a:ext cx="3008314" cy="865649"/>
          </a:xfrm>
          <a:prstGeom prst="rect">
            <a:avLst/>
          </a:prstGeom>
        </p:spPr>
        <p:txBody>
          <a:bodyPr anchor="b"/>
          <a:lstStyle>
            <a:lvl1pPr algn="l">
              <a:defRPr sz="2000"/>
            </a:lvl1pPr>
          </a:lstStyle>
          <a:p>
            <a:r>
              <a:t>Title Text</a:t>
            </a:r>
          </a:p>
        </p:txBody>
      </p:sp>
      <p:sp>
        <p:nvSpPr>
          <p:cNvPr id="194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57200" y="2132856"/>
            <a:ext cx="3008314" cy="399330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300"/>
              </a:spcBef>
              <a:buSzTx/>
              <a:buNone/>
              <a:defRPr sz="1400"/>
            </a:lvl1pPr>
            <a:lvl2pPr marL="0" indent="457200">
              <a:spcBef>
                <a:spcPts val="300"/>
              </a:spcBef>
              <a:buSzTx/>
              <a:buNone/>
              <a:defRPr sz="1400"/>
            </a:lvl2pPr>
            <a:lvl3pPr marL="0" indent="914400">
              <a:spcBef>
                <a:spcPts val="300"/>
              </a:spcBef>
              <a:buSzTx/>
              <a:buNone/>
              <a:defRPr sz="1400"/>
            </a:lvl3pPr>
            <a:lvl4pPr marL="0" indent="1371600">
              <a:spcBef>
                <a:spcPts val="300"/>
              </a:spcBef>
              <a:buSzTx/>
              <a:buNone/>
              <a:defRPr sz="1400"/>
            </a:lvl4pPr>
            <a:lvl5pPr marL="0" indent="1828800">
              <a:spcBef>
                <a:spcPts val="300"/>
              </a:spcBef>
              <a:buSzTx/>
              <a:buNone/>
              <a:defRPr sz="1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9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Picture Placeholder 2"/>
          <p:cNvSpPr>
            <a:spLocks noGrp="1"/>
          </p:cNvSpPr>
          <p:nvPr>
            <p:ph type="pic" sz="half" idx="21"/>
          </p:nvPr>
        </p:nvSpPr>
        <p:spPr>
          <a:xfrm>
            <a:off x="1792288" y="1196750"/>
            <a:ext cx="5486401" cy="3530824"/>
          </a:xfrm>
          <a:prstGeom prst="rect">
            <a:avLst/>
          </a:prstGeom>
        </p:spPr>
        <p:txBody>
          <a:bodyPr lIns="91439" rIns="91439"/>
          <a:lstStyle/>
          <a:p>
            <a:endParaRPr/>
          </a:p>
        </p:txBody>
      </p:sp>
      <p:sp>
        <p:nvSpPr>
          <p:cNvPr id="206" name="Title Text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401" cy="566738"/>
          </a:xfrm>
          <a:prstGeom prst="rect">
            <a:avLst/>
          </a:prstGeom>
        </p:spPr>
        <p:txBody>
          <a:bodyPr anchor="b"/>
          <a:lstStyle>
            <a:lvl1pPr algn="l">
              <a:defRPr sz="2000"/>
            </a:lvl1pPr>
          </a:lstStyle>
          <a:p>
            <a:r>
              <a:t>Title Text</a:t>
            </a:r>
          </a:p>
        </p:txBody>
      </p:sp>
      <p:sp>
        <p:nvSpPr>
          <p:cNvPr id="207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792288" y="5440362"/>
            <a:ext cx="5486401" cy="73183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300"/>
              </a:spcBef>
              <a:buSzTx/>
              <a:buNone/>
              <a:defRPr sz="1400"/>
            </a:lvl1pPr>
            <a:lvl2pPr marL="0" indent="457200">
              <a:spcBef>
                <a:spcPts val="300"/>
              </a:spcBef>
              <a:buSzTx/>
              <a:buNone/>
              <a:defRPr sz="1400"/>
            </a:lvl2pPr>
            <a:lvl3pPr marL="0" indent="914400">
              <a:spcBef>
                <a:spcPts val="300"/>
              </a:spcBef>
              <a:buSzTx/>
              <a:buNone/>
              <a:defRPr sz="1400"/>
            </a:lvl3pPr>
            <a:lvl4pPr marL="0" indent="1371600">
              <a:spcBef>
                <a:spcPts val="300"/>
              </a:spcBef>
              <a:buSzTx/>
              <a:buNone/>
              <a:defRPr sz="1400"/>
            </a:lvl4pPr>
            <a:lvl5pPr marL="0" indent="1828800">
              <a:spcBef>
                <a:spcPts val="300"/>
              </a:spcBef>
              <a:buSzTx/>
              <a:buNone/>
              <a:defRPr sz="1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0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27" name="Body Level One…"/>
          <p:cNvSpPr txBox="1">
            <a:spLocks noGrp="1"/>
          </p:cNvSpPr>
          <p:nvPr>
            <p:ph type="body" idx="1"/>
          </p:nvPr>
        </p:nvSpPr>
        <p:spPr>
          <a:xfrm>
            <a:off x="468312" y="2196000"/>
            <a:ext cx="8207376" cy="3878437"/>
          </a:xfrm>
          <a:prstGeom prst="rect">
            <a:avLst/>
          </a:prstGeom>
        </p:spPr>
        <p:txBody>
          <a:bodyPr>
            <a:normAutofit/>
          </a:bodyPr>
          <a:lstStyle>
            <a:lvl5pPr>
              <a:buChar char="▪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21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Title Text"/>
          <p:cNvSpPr txBox="1">
            <a:spLocks noGrp="1"/>
          </p:cNvSpPr>
          <p:nvPr>
            <p:ph type="title"/>
          </p:nvPr>
        </p:nvSpPr>
        <p:spPr>
          <a:xfrm>
            <a:off x="722312" y="4406900"/>
            <a:ext cx="7772401" cy="1362075"/>
          </a:xfrm>
          <a:prstGeom prst="rect">
            <a:avLst/>
          </a:prstGeom>
        </p:spPr>
        <p:txBody>
          <a:bodyPr anchor="t"/>
          <a:lstStyle>
            <a:lvl1pPr algn="l">
              <a:defRPr sz="4000" cap="all"/>
            </a:lvl1pPr>
          </a:lstStyle>
          <a:p>
            <a:r>
              <a:t>Title Text</a:t>
            </a:r>
          </a:p>
        </p:txBody>
      </p:sp>
      <p:sp>
        <p:nvSpPr>
          <p:cNvPr id="36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722312" y="2906713"/>
            <a:ext cx="7772401" cy="1500188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400"/>
              </a:spcBef>
              <a:buSzTx/>
              <a:buNone/>
              <a:defRPr sz="2000"/>
            </a:lvl1pPr>
            <a:lvl2pPr marL="0" indent="457200">
              <a:spcBef>
                <a:spcPts val="400"/>
              </a:spcBef>
              <a:buSzTx/>
              <a:buNone/>
              <a:defRPr sz="2000"/>
            </a:lvl2pPr>
            <a:lvl3pPr marL="0" indent="914400">
              <a:spcBef>
                <a:spcPts val="400"/>
              </a:spcBef>
              <a:buSzTx/>
              <a:buNone/>
              <a:defRPr sz="2000"/>
            </a:lvl3pPr>
            <a:lvl4pPr marL="0" indent="1371600">
              <a:spcBef>
                <a:spcPts val="400"/>
              </a:spcBef>
              <a:buSzTx/>
              <a:buNone/>
              <a:defRPr sz="2000"/>
            </a:lvl4pPr>
            <a:lvl5pPr marL="0" indent="1828800">
              <a:spcBef>
                <a:spcPts val="400"/>
              </a:spcBef>
              <a:buSzTx/>
              <a:buNone/>
              <a:defRPr sz="20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45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468312" y="2196000"/>
            <a:ext cx="4027489" cy="4024101"/>
          </a:xfrm>
          <a:prstGeom prst="rect">
            <a:avLst/>
          </a:prstGeom>
        </p:spPr>
        <p:txBody>
          <a:bodyPr>
            <a:normAutofit/>
          </a:bodyPr>
          <a:lstStyle>
            <a:lvl5pPr>
              <a:buChar char="▪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" name="Picture 5" descr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56350"/>
            <a:ext cx="1762125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54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55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57200" y="2196000"/>
            <a:ext cx="4040188" cy="639763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SzTx/>
              <a:buNone/>
              <a:defRPr b="1"/>
            </a:lvl1pPr>
            <a:lvl2pPr marL="0" indent="457200">
              <a:buSzTx/>
              <a:buNone/>
              <a:defRPr b="1"/>
            </a:lvl2pPr>
            <a:lvl3pPr marL="0" indent="914400">
              <a:buSzTx/>
              <a:buNone/>
              <a:defRPr b="1"/>
            </a:lvl3pPr>
            <a:lvl4pPr marL="0" indent="1371600">
              <a:buSzTx/>
              <a:buNone/>
              <a:defRPr b="1"/>
            </a:lvl4pPr>
            <a:lvl5pPr marL="0" indent="1828800">
              <a:buSzTx/>
              <a:buNone/>
              <a:defRPr b="1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6" name="Text Placeholder 4"/>
          <p:cNvSpPr>
            <a:spLocks noGrp="1"/>
          </p:cNvSpPr>
          <p:nvPr>
            <p:ph type="body" sz="quarter" idx="21"/>
          </p:nvPr>
        </p:nvSpPr>
        <p:spPr>
          <a:xfrm>
            <a:off x="4645025" y="2196000"/>
            <a:ext cx="4041775" cy="639763"/>
          </a:xfrm>
          <a:prstGeom prst="rect">
            <a:avLst/>
          </a:prstGeom>
        </p:spPr>
        <p:txBody>
          <a:bodyPr anchor="b">
            <a:normAutofit/>
          </a:bodyPr>
          <a:lstStyle/>
          <a:p>
            <a:pPr marL="0" indent="0">
              <a:buSzTx/>
              <a:buNone/>
              <a:defRPr b="1"/>
            </a:pPr>
            <a:endParaRPr/>
          </a:p>
        </p:txBody>
      </p:sp>
      <p:sp>
        <p:nvSpPr>
          <p:cNvPr id="5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6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Title Text"/>
          <p:cNvSpPr txBox="1">
            <a:spLocks noGrp="1"/>
          </p:cNvSpPr>
          <p:nvPr>
            <p:ph type="title"/>
          </p:nvPr>
        </p:nvSpPr>
        <p:spPr>
          <a:xfrm>
            <a:off x="457200" y="1195200"/>
            <a:ext cx="3008314" cy="865649"/>
          </a:xfrm>
          <a:prstGeom prst="rect">
            <a:avLst/>
          </a:prstGeom>
        </p:spPr>
        <p:txBody>
          <a:bodyPr anchor="b"/>
          <a:lstStyle>
            <a:lvl1pPr algn="l">
              <a:defRPr sz="2000"/>
            </a:lvl1pPr>
          </a:lstStyle>
          <a:p>
            <a:r>
              <a:t>Title Text</a:t>
            </a:r>
          </a:p>
        </p:txBody>
      </p:sp>
      <p:sp>
        <p:nvSpPr>
          <p:cNvPr id="8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57200" y="2132856"/>
            <a:ext cx="3008314" cy="399330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300"/>
              </a:spcBef>
              <a:buSzTx/>
              <a:buNone/>
              <a:defRPr sz="1400"/>
            </a:lvl1pPr>
            <a:lvl2pPr marL="0" indent="457200">
              <a:spcBef>
                <a:spcPts val="300"/>
              </a:spcBef>
              <a:buSzTx/>
              <a:buNone/>
              <a:defRPr sz="1400"/>
            </a:lvl2pPr>
            <a:lvl3pPr marL="0" indent="914400">
              <a:spcBef>
                <a:spcPts val="300"/>
              </a:spcBef>
              <a:buSzTx/>
              <a:buNone/>
              <a:defRPr sz="1400"/>
            </a:lvl3pPr>
            <a:lvl4pPr marL="0" indent="1371600">
              <a:spcBef>
                <a:spcPts val="300"/>
              </a:spcBef>
              <a:buSzTx/>
              <a:buNone/>
              <a:defRPr sz="1400"/>
            </a:lvl4pPr>
            <a:lvl5pPr marL="0" indent="1828800">
              <a:spcBef>
                <a:spcPts val="300"/>
              </a:spcBef>
              <a:buSzTx/>
              <a:buNone/>
              <a:defRPr sz="1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8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Picture Placeholder 2"/>
          <p:cNvSpPr>
            <a:spLocks noGrp="1"/>
          </p:cNvSpPr>
          <p:nvPr>
            <p:ph type="pic" sz="half" idx="21"/>
          </p:nvPr>
        </p:nvSpPr>
        <p:spPr>
          <a:xfrm>
            <a:off x="1792288" y="1196750"/>
            <a:ext cx="5486401" cy="3530824"/>
          </a:xfrm>
          <a:prstGeom prst="rect">
            <a:avLst/>
          </a:prstGeom>
        </p:spPr>
        <p:txBody>
          <a:bodyPr lIns="91439" rIns="91439"/>
          <a:lstStyle/>
          <a:p>
            <a:endParaRPr/>
          </a:p>
        </p:txBody>
      </p:sp>
      <p:sp>
        <p:nvSpPr>
          <p:cNvPr id="89" name="Title Text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401" cy="566738"/>
          </a:xfrm>
          <a:prstGeom prst="rect">
            <a:avLst/>
          </a:prstGeom>
        </p:spPr>
        <p:txBody>
          <a:bodyPr anchor="b"/>
          <a:lstStyle>
            <a:lvl1pPr algn="l">
              <a:defRPr sz="2000"/>
            </a:lvl1pPr>
          </a:lstStyle>
          <a:p>
            <a:r>
              <a:t>Title Text</a:t>
            </a:r>
          </a:p>
        </p:txBody>
      </p:sp>
      <p:sp>
        <p:nvSpPr>
          <p:cNvPr id="9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792288" y="5440362"/>
            <a:ext cx="5486401" cy="73183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300"/>
              </a:spcBef>
              <a:buSzTx/>
              <a:buNone/>
              <a:defRPr sz="1400"/>
            </a:lvl1pPr>
            <a:lvl2pPr marL="0" indent="457200">
              <a:spcBef>
                <a:spcPts val="300"/>
              </a:spcBef>
              <a:buSzTx/>
              <a:buNone/>
              <a:defRPr sz="1400"/>
            </a:lvl2pPr>
            <a:lvl3pPr marL="0" indent="914400">
              <a:spcBef>
                <a:spcPts val="300"/>
              </a:spcBef>
              <a:buSzTx/>
              <a:buNone/>
              <a:defRPr sz="1400"/>
            </a:lvl3pPr>
            <a:lvl4pPr marL="0" indent="1371600">
              <a:spcBef>
                <a:spcPts val="300"/>
              </a:spcBef>
              <a:buSzTx/>
              <a:buNone/>
              <a:defRPr sz="1400"/>
            </a:lvl4pPr>
            <a:lvl5pPr marL="0" indent="1828800">
              <a:spcBef>
                <a:spcPts val="300"/>
              </a:spcBef>
              <a:buSzTx/>
              <a:buNone/>
              <a:defRPr sz="1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9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2.jpe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Off val="44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9" descr="Picture 9"/>
          <p:cNvPicPr>
            <a:picLocks noChangeAspect="1"/>
          </p:cNvPicPr>
          <p:nvPr/>
        </p:nvPicPr>
        <p:blipFill>
          <a:blip r:embed="rId22"/>
          <a:stretch>
            <a:fillRect/>
          </a:stretch>
        </p:blipFill>
        <p:spPr>
          <a:xfrm>
            <a:off x="7596336" y="6362829"/>
            <a:ext cx="1255441" cy="377697"/>
          </a:xfrm>
          <a:prstGeom prst="rect">
            <a:avLst/>
          </a:prstGeom>
          <a:ln w="12700">
            <a:miter lim="400000"/>
          </a:ln>
        </p:spPr>
      </p:pic>
      <p:sp>
        <p:nvSpPr>
          <p:cNvPr id="5" name="Title Text"/>
          <p:cNvSpPr txBox="1">
            <a:spLocks noGrp="1"/>
          </p:cNvSpPr>
          <p:nvPr>
            <p:ph type="title"/>
          </p:nvPr>
        </p:nvSpPr>
        <p:spPr>
          <a:xfrm>
            <a:off x="457200" y="1195200"/>
            <a:ext cx="8229600" cy="864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 anchor="ctr">
            <a:normAutofit/>
          </a:bodyPr>
          <a:lstStyle/>
          <a:p>
            <a:r>
              <a:t>Title Text</a:t>
            </a:r>
          </a:p>
        </p:txBody>
      </p:sp>
      <p:sp>
        <p:nvSpPr>
          <p:cNvPr id="6" name="Body Level One…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4419600" y="6172200"/>
            <a:ext cx="2133600" cy="368301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 anchor="ctr">
            <a:spAutoFit/>
          </a:bodyPr>
          <a:lstStyle>
            <a:lvl1pPr algn="r">
              <a:defRPr sz="1200">
                <a:latin typeface="+mn-lt"/>
                <a:ea typeface="+mn-ea"/>
                <a:cs typeface="+mn-cs"/>
                <a:sym typeface="Arial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E6FACC5-8AB9-DDEB-D500-B39C83353ECF}"/>
              </a:ext>
            </a:extLst>
          </p:cNvPr>
          <p:cNvSpPr txBox="1"/>
          <p:nvPr userDrawn="1"/>
        </p:nvSpPr>
        <p:spPr>
          <a:xfrm>
            <a:off x="107504" y="723206"/>
            <a:ext cx="9036496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100" b="1" kern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Component 1: Exploring User Interface Design Principles and Project Planning Techniques 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0E7FDB4E-B28F-6CE6-A709-EADD805321C5}"/>
              </a:ext>
            </a:extLst>
          </p:cNvPr>
          <p:cNvPicPr>
            <a:picLocks noChangeAspect="1"/>
          </p:cNvPicPr>
          <p:nvPr userDrawn="1"/>
        </p:nvPicPr>
        <p:blipFill>
          <a:blip r:embed="rId2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7384"/>
            <a:ext cx="9144000" cy="606970"/>
          </a:xfrm>
          <a:prstGeom prst="rect">
            <a:avLst/>
          </a:prstGeom>
        </p:spPr>
      </p:pic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1134E399-D750-401B-33AB-33ACA9231FB9}"/>
              </a:ext>
            </a:extLst>
          </p:cNvPr>
          <p:cNvSpPr txBox="1">
            <a:spLocks/>
          </p:cNvSpPr>
          <p:nvPr userDrawn="1"/>
        </p:nvSpPr>
        <p:spPr>
          <a:xfrm>
            <a:off x="468313" y="6453188"/>
            <a:ext cx="6911975" cy="287337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© Pearson Education Ltd 2022. Copying permitted for purchasing institution only. This material is not copyright free.</a:t>
            </a:r>
            <a:endParaRPr kumimoji="0" lang="en-GB" sz="1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</p:sldLayoutIdLst>
  <p:transition spd="med"/>
  <p:txStyles>
    <p:titleStyle>
      <a:lvl1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1pPr>
      <a:lvl2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2pPr>
      <a:lvl3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3pPr>
      <a:lvl4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4pPr>
      <a:lvl5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5pPr>
      <a:lvl6pPr marL="0" marR="0" indent="4572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6pPr>
      <a:lvl7pPr marL="0" marR="0" indent="9144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7pPr>
      <a:lvl8pPr marL="0" marR="0" indent="13716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8pPr>
      <a:lvl9pPr marL="0" marR="0" indent="18288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9pPr>
    </p:titleStyle>
    <p:bodyStyle>
      <a:lvl1pPr marL="342900" marR="0" indent="-3429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Pct val="100000"/>
        <a:buFontTx/>
        <a:buChar char="▪"/>
        <a:tabLst/>
        <a:defRPr sz="2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1pPr>
      <a:lvl2pPr marL="742950" marR="0" indent="-28575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Pct val="100000"/>
        <a:buFontTx/>
        <a:buChar char="▪"/>
        <a:tabLst/>
        <a:defRPr sz="2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2pPr>
      <a:lvl3pPr marL="1143000" marR="0" indent="-2286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Pct val="100000"/>
        <a:buFontTx/>
        <a:buChar char="▪"/>
        <a:tabLst/>
        <a:defRPr sz="2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3pPr>
      <a:lvl4pPr marL="1600200" marR="0" indent="-2286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Pct val="100000"/>
        <a:buFontTx/>
        <a:buChar char="▪"/>
        <a:tabLst/>
        <a:defRPr sz="2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4pPr>
      <a:lvl5pPr marL="2057400" marR="0" indent="-2286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Pct val="100000"/>
        <a:buFontTx/>
        <a:buChar char="»"/>
        <a:tabLst/>
        <a:defRPr sz="2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5pPr>
      <a:lvl6pPr marL="0" marR="0" indent="22860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Tx/>
        <a:buFont typeface="Wingdings"/>
        <a:buNone/>
        <a:tabLst/>
        <a:defRPr sz="2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6pPr>
      <a:lvl7pPr marL="0" marR="0" indent="27432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Tx/>
        <a:buFont typeface="Wingdings"/>
        <a:buNone/>
        <a:tabLst/>
        <a:defRPr sz="2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7pPr>
      <a:lvl8pPr marL="0" marR="0" indent="32004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Tx/>
        <a:buFont typeface="Wingdings"/>
        <a:buNone/>
        <a:tabLst/>
        <a:defRPr sz="2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8pPr>
      <a:lvl9pPr marL="0" marR="0" indent="36576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Tx/>
        <a:buFont typeface="Wingdings"/>
        <a:buNone/>
        <a:tabLst/>
        <a:defRPr sz="2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9pPr>
    </p:bodyStyle>
    <p:otherStyle>
      <a:lvl1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1pPr>
      <a:lvl2pPr marL="0" marR="0" indent="457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2pPr>
      <a:lvl3pPr marL="0" marR="0" indent="914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3pPr>
      <a:lvl4pPr marL="0" marR="0" indent="1371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4pPr>
      <a:lvl5pPr marL="0" marR="0" indent="18288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5pPr>
      <a:lvl6pPr marL="0" marR="0" indent="22860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6pPr>
      <a:lvl7pPr marL="0" marR="0" indent="2743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7pPr>
      <a:lvl8pPr marL="0" marR="0" indent="3200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8pPr>
      <a:lvl9pPr marL="0" marR="0" indent="3657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Title 1"/>
          <p:cNvSpPr txBox="1">
            <a:spLocks noGrp="1"/>
          </p:cNvSpPr>
          <p:nvPr>
            <p:ph type="ctr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Interface design</a:t>
            </a:r>
          </a:p>
        </p:txBody>
      </p:sp>
      <p:sp>
        <p:nvSpPr>
          <p:cNvPr id="229" name="Subtitle 2"/>
          <p:cNvSpPr txBox="1">
            <a:spLocks noGrp="1"/>
          </p:cNvSpPr>
          <p:nvPr>
            <p:ph type="subTitle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Plenary activity</a:t>
            </a:r>
          </a:p>
        </p:txBody>
      </p:sp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Content Placeholder 5"/>
          <p:cNvSpPr txBox="1">
            <a:spLocks noGrp="1"/>
          </p:cNvSpPr>
          <p:nvPr>
            <p:ph type="body" sz="half" idx="1"/>
          </p:nvPr>
        </p:nvSpPr>
        <p:spPr>
          <a:xfrm>
            <a:off x="4884504" y="1918130"/>
            <a:ext cx="4027488" cy="4024314"/>
          </a:xfrm>
          <a:prstGeom prst="rect">
            <a:avLst/>
          </a:prstGeom>
        </p:spPr>
        <p:txBody>
          <a:bodyPr/>
          <a:lstStyle/>
          <a:p>
            <a:r>
              <a:rPr dirty="0"/>
              <a:t>This interface is designed for a desktop PC.</a:t>
            </a:r>
          </a:p>
          <a:p>
            <a:r>
              <a:rPr dirty="0"/>
              <a:t>How different would it look if it were designed for:</a:t>
            </a:r>
          </a:p>
          <a:p>
            <a:pPr marL="612000" lvl="1"/>
            <a:r>
              <a:rPr dirty="0"/>
              <a:t>a smartphone</a:t>
            </a:r>
            <a:r>
              <a:rPr lang="en-IN" dirty="0"/>
              <a:t>?</a:t>
            </a:r>
            <a:endParaRPr dirty="0"/>
          </a:p>
          <a:p>
            <a:pPr marL="612000" lvl="1"/>
            <a:r>
              <a:rPr dirty="0"/>
              <a:t>a smartwatch?</a:t>
            </a:r>
          </a:p>
        </p:txBody>
      </p:sp>
      <p:pic>
        <p:nvPicPr>
          <p:cNvPr id="235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6935" y="2018363"/>
            <a:ext cx="4334311" cy="2600586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3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3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" fill="hold"/>
                                        <p:tgtEl>
                                          <p:spTgt spid="2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2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7" fill="hold"/>
                                        <p:tgtEl>
                                          <p:spTgt spid="2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0" fill="hold"/>
                                        <p:tgtEl>
                                          <p:spTgt spid="23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3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4" grpId="1" build="p" animBg="1" advAuto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1" name="Picture 5" descr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1519" y="1884896"/>
            <a:ext cx="4468894" cy="2771946"/>
          </a:xfrm>
          <a:prstGeom prst="rect">
            <a:avLst/>
          </a:prstGeom>
          <a:ln w="12700">
            <a:miter lim="400000"/>
          </a:ln>
        </p:spPr>
      </p:pic>
      <p:sp>
        <p:nvSpPr>
          <p:cNvPr id="4" name="Content Placeholder 5">
            <a:extLst>
              <a:ext uri="{FF2B5EF4-FFF2-40B4-BE49-F238E27FC236}">
                <a16:creationId xmlns:a16="http://schemas.microsoft.com/office/drawing/2014/main" id="{EDB1C347-774E-B760-6070-2977612D34F3}"/>
              </a:ext>
            </a:extLst>
          </p:cNvPr>
          <p:cNvSpPr txBox="1">
            <a:spLocks noGrp="1"/>
          </p:cNvSpPr>
          <p:nvPr>
            <p:ph type="body" sz="half" idx="1"/>
          </p:nvPr>
        </p:nvSpPr>
        <p:spPr>
          <a:xfrm>
            <a:off x="4886562" y="1903749"/>
            <a:ext cx="4027489" cy="4024314"/>
          </a:xfrm>
          <a:prstGeom prst="rect">
            <a:avLst/>
          </a:prstGeom>
        </p:spPr>
        <p:txBody>
          <a:bodyPr/>
          <a:lstStyle/>
          <a:p>
            <a:r>
              <a:rPr dirty="0"/>
              <a:t>This interface is designed for a </a:t>
            </a:r>
            <a:r>
              <a:rPr lang="en-GB"/>
              <a:t>tablet computer</a:t>
            </a:r>
            <a:r>
              <a:t>.</a:t>
            </a:r>
            <a:endParaRPr dirty="0"/>
          </a:p>
          <a:p>
            <a:r>
              <a:rPr dirty="0"/>
              <a:t>How different would it look if it were designed for:</a:t>
            </a:r>
          </a:p>
          <a:p>
            <a:pPr marL="612000" lvl="1"/>
            <a:r>
              <a:rPr dirty="0"/>
              <a:t>a smartphone</a:t>
            </a:r>
            <a:r>
              <a:rPr lang="en-US" dirty="0"/>
              <a:t>?</a:t>
            </a:r>
            <a:endParaRPr dirty="0"/>
          </a:p>
          <a:p>
            <a:pPr marL="612000" lvl="1"/>
            <a:r>
              <a:rPr dirty="0"/>
              <a:t>a smartwatch?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fill="hold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7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 advAuto="0"/>
    </p:bldLst>
  </p:timing>
</p:sld>
</file>

<file path=ppt/theme/theme1.xml><?xml version="1.0" encoding="utf-8"?>
<a:theme xmlns:a="http://schemas.openxmlformats.org/drawingml/2006/main" name="1_TitleSlide">
  <a:themeElements>
    <a:clrScheme name="1_TitleSlid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BBE0E3"/>
      </a:accent1>
      <a:accent2>
        <a:srgbClr val="333399"/>
      </a:accent2>
      <a:accent3>
        <a:srgbClr val="8F8F8F"/>
      </a:accent3>
      <a:accent4>
        <a:srgbClr val="707070"/>
      </a:accent4>
      <a:accent5>
        <a:srgbClr val="DAEDEF"/>
      </a:accent5>
      <a:accent6>
        <a:srgbClr val="2D2D8A"/>
      </a:accent6>
      <a:hlink>
        <a:srgbClr val="0000FF"/>
      </a:hlink>
      <a:folHlink>
        <a:srgbClr val="FF00FF"/>
      </a:folHlink>
    </a:clrScheme>
    <a:fontScheme name="1_TitleSlide">
      <a:majorFont>
        <a:latin typeface="Helvetica"/>
        <a:ea typeface="Helvetica"/>
        <a:cs typeface="Helvetica"/>
      </a:majorFont>
      <a:minorFont>
        <a:latin typeface="Arial"/>
        <a:ea typeface="Arial"/>
        <a:cs typeface="Arial"/>
      </a:minorFont>
    </a:fontScheme>
    <a:fmtScheme name="1_TitleSlid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3">
            <a:lumOff val="44000"/>
          </a:schemeClr>
        </a:solidFill>
        <a:ln w="25400" cap="flat">
          <a:solidFill>
            <a:schemeClr val="accent1"/>
          </a:solidFill>
          <a:prstDash val="solid"/>
          <a:round/>
        </a:ln>
        <a:effectLst>
          <a:outerShdw blurRad="38100" dist="23000" dir="5400000" rotWithShape="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Verdana"/>
            <a:ea typeface="Verdana"/>
            <a:cs typeface="Verdana"/>
            <a:sym typeface="Verdan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38100" dist="20000" dir="5400000" rotWithShape="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Verdana"/>
            <a:ea typeface="Verdana"/>
            <a:cs typeface="Verdana"/>
            <a:sym typeface="Verdan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1_TitleSlide">
  <a:themeElements>
    <a:clrScheme name="1_TitleSlid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BBE0E3"/>
      </a:accent1>
      <a:accent2>
        <a:srgbClr val="333399"/>
      </a:accent2>
      <a:accent3>
        <a:srgbClr val="8F8F8F"/>
      </a:accent3>
      <a:accent4>
        <a:srgbClr val="707070"/>
      </a:accent4>
      <a:accent5>
        <a:srgbClr val="DAEDEF"/>
      </a:accent5>
      <a:accent6>
        <a:srgbClr val="2D2D8A"/>
      </a:accent6>
      <a:hlink>
        <a:srgbClr val="0000FF"/>
      </a:hlink>
      <a:folHlink>
        <a:srgbClr val="FF00FF"/>
      </a:folHlink>
    </a:clrScheme>
    <a:fontScheme name="1_TitleSlide">
      <a:majorFont>
        <a:latin typeface="Helvetica"/>
        <a:ea typeface="Helvetica"/>
        <a:cs typeface="Helvetica"/>
      </a:majorFont>
      <a:minorFont>
        <a:latin typeface="Arial"/>
        <a:ea typeface="Arial"/>
        <a:cs typeface="Arial"/>
      </a:minorFont>
    </a:fontScheme>
    <a:fmtScheme name="1_TitleSlid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3">
            <a:lumOff val="44000"/>
          </a:schemeClr>
        </a:solidFill>
        <a:ln w="25400" cap="flat">
          <a:solidFill>
            <a:schemeClr val="accent1"/>
          </a:solidFill>
          <a:prstDash val="solid"/>
          <a:round/>
        </a:ln>
        <a:effectLst>
          <a:outerShdw blurRad="38100" dist="23000" dir="5400000" rotWithShape="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Verdana"/>
            <a:ea typeface="Verdana"/>
            <a:cs typeface="Verdana"/>
            <a:sym typeface="Verdan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38100" dist="20000" dir="5400000" rotWithShape="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Verdana"/>
            <a:ea typeface="Verdana"/>
            <a:cs typeface="Verdana"/>
            <a:sym typeface="Verdan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</TotalTime>
  <Words>129</Words>
  <Application>Microsoft Office PowerPoint</Application>
  <PresentationFormat>On-screen Show (4:3)</PresentationFormat>
  <Paragraphs>21</Paragraphs>
  <Slides>3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Verdana</vt:lpstr>
      <vt:lpstr>Wingdings</vt:lpstr>
      <vt:lpstr>1_TitleSlide</vt:lpstr>
      <vt:lpstr>Interface design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Interface design</dc:title>
  <dc:creator>Mukesh Bisht</dc:creator>
  <cp:lastModifiedBy>Mukesh  Bisht</cp:lastModifiedBy>
  <cp:revision>14</cp:revision>
  <dcterms:modified xsi:type="dcterms:W3CDTF">2022-10-31T22:43:19Z</dcterms:modified>
</cp:coreProperties>
</file>