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D17A4A-FA73-0952-5886-3AC992398F2E}" name="Beth" initials="B" userId="911fd044f48b819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302" autoAdjust="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556946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starter activity to introduce the idea that text elements on a page can be problematic as they can be difficult to remember.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997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8659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0580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0800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0" name="Shape 2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It is hard to remember information, such as a list of words, unless there is some context added.</a:t>
            </a:r>
          </a:p>
          <a:p>
            <a:r>
              <a:rPr dirty="0"/>
              <a:t>For example, it would be easier to remember the first four words if they were part of a story, e.g. </a:t>
            </a:r>
            <a:r>
              <a:t>“The Gardener looked up and Believed that he saw a Cloud in the shape of an Elephant”.</a:t>
            </a:r>
          </a:p>
          <a:p>
            <a:r>
              <a:rPr dirty="0"/>
              <a:t>Typically, people can </a:t>
            </a:r>
            <a:r>
              <a:rPr dirty="0" err="1"/>
              <a:t>memorise</a:t>
            </a:r>
            <a:r>
              <a:rPr dirty="0"/>
              <a:t> a maximum of five to seven items in a list, and then only for a very short time. This can be extended (both list length and duration of memory) if the list is given meaning – e.g. by imagining the objects being placed in rooms in your house.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CDF90E-7AD4-DD98-7885-13C0EDF7ADD8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D909C1-56BE-85D7-7D0A-3F06B836C82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2771ABD-2A75-4E9E-1EE4-C59F65CE7EDC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Design principles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text effectively: </a:t>
            </a:r>
          </a:p>
          <a:p>
            <a:r>
              <a:t>How many words can you remember?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68312" y="1628799"/>
            <a:ext cx="8229601" cy="201777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You have one minute to </a:t>
            </a:r>
            <a:r>
              <a:rPr dirty="0" err="1"/>
              <a:t>memorise</a:t>
            </a:r>
            <a:r>
              <a:rPr dirty="0"/>
              <a:t> as many words </a:t>
            </a:r>
            <a:br>
              <a:rPr lang="en-US" dirty="0"/>
            </a:br>
            <a:r>
              <a:rPr dirty="0"/>
              <a:t>as possible.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043608" y="1556791"/>
            <a:ext cx="7632080" cy="38782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05180" indent="-305180" defTabSz="813816">
              <a:defRPr sz="2136"/>
            </a:pPr>
            <a:r>
              <a:t>Gardener</a:t>
            </a:r>
          </a:p>
          <a:p>
            <a:pPr marL="305180" indent="-305180" defTabSz="813816">
              <a:defRPr sz="2136"/>
            </a:pPr>
            <a:r>
              <a:t>Believe</a:t>
            </a:r>
          </a:p>
          <a:p>
            <a:pPr marL="305180" indent="-305180" defTabSz="813816">
              <a:defRPr sz="2136"/>
            </a:pPr>
            <a:r>
              <a:t>Elephant</a:t>
            </a:r>
          </a:p>
          <a:p>
            <a:pPr marL="305180" indent="-305180" defTabSz="813816">
              <a:defRPr sz="2136"/>
            </a:pPr>
            <a:r>
              <a:t>Cloud</a:t>
            </a:r>
          </a:p>
          <a:p>
            <a:pPr marL="305180" indent="-305180" defTabSz="813816">
              <a:defRPr sz="2136"/>
            </a:pPr>
            <a:r>
              <a:t>Challenge</a:t>
            </a:r>
          </a:p>
          <a:p>
            <a:pPr marL="305180" indent="-305180" defTabSz="813816">
              <a:defRPr sz="2136"/>
            </a:pPr>
            <a:r>
              <a:t>Reason</a:t>
            </a:r>
          </a:p>
          <a:p>
            <a:pPr marL="305180" indent="-305180" defTabSz="813816">
              <a:defRPr sz="2136"/>
            </a:pPr>
            <a:r>
              <a:t>Medical</a:t>
            </a:r>
          </a:p>
          <a:p>
            <a:pPr marL="305180" indent="-305180" defTabSz="813816">
              <a:defRPr sz="2136"/>
            </a:pPr>
            <a:r>
              <a:t>Grumpy</a:t>
            </a:r>
          </a:p>
          <a:p>
            <a:pPr marL="305180" indent="-305180" defTabSz="813816">
              <a:defRPr sz="2136"/>
            </a:pPr>
            <a:r>
              <a:t>Advertisement</a:t>
            </a:r>
          </a:p>
          <a:p>
            <a:pPr marL="305180" indent="-305180" defTabSz="813816">
              <a:defRPr sz="2136"/>
            </a:pPr>
            <a:r>
              <a:t>Rat</a:t>
            </a:r>
          </a:p>
        </p:txBody>
      </p:sp>
      <p:sp>
        <p:nvSpPr>
          <p:cNvPr id="238" name="Content Placeholder 3"/>
          <p:cNvSpPr txBox="1"/>
          <p:nvPr/>
        </p:nvSpPr>
        <p:spPr>
          <a:xfrm>
            <a:off x="5702800" y="1556791"/>
            <a:ext cx="3936049" cy="4024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/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Harsh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Crawl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Weight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Trade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Laugh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Red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Knot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Hanging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Last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Invention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>
            <a:spLocks noGrp="1"/>
          </p:cNvSpPr>
          <p:nvPr>
            <p:ph type="title"/>
          </p:nvPr>
        </p:nvSpPr>
        <p:spPr>
          <a:xfrm>
            <a:off x="468312" y="1412775"/>
            <a:ext cx="8229601" cy="2017778"/>
          </a:xfrm>
          <a:prstGeom prst="rect">
            <a:avLst/>
          </a:prstGeom>
        </p:spPr>
        <p:txBody>
          <a:bodyPr/>
          <a:lstStyle/>
          <a:p>
            <a:r>
              <a:t>Now write down as many words as you can remember.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1"/>
          <p:cNvSpPr txBox="1">
            <a:spLocks noGrp="1"/>
          </p:cNvSpPr>
          <p:nvPr>
            <p:ph type="title"/>
          </p:nvPr>
        </p:nvSpPr>
        <p:spPr>
          <a:xfrm>
            <a:off x="433984" y="1484783"/>
            <a:ext cx="8229601" cy="2017778"/>
          </a:xfrm>
          <a:prstGeom prst="rect">
            <a:avLst/>
          </a:prstGeom>
        </p:spPr>
        <p:txBody>
          <a:bodyPr/>
          <a:lstStyle/>
          <a:p>
            <a:r>
              <a:t>How many did you remember correctly?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043608" y="1556791"/>
            <a:ext cx="7632080" cy="38782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05180" indent="-305180" defTabSz="813816">
              <a:defRPr sz="2136"/>
            </a:pPr>
            <a:r>
              <a:t>Gardener</a:t>
            </a:r>
          </a:p>
          <a:p>
            <a:pPr marL="305180" indent="-305180" defTabSz="813816">
              <a:defRPr sz="2136"/>
            </a:pPr>
            <a:r>
              <a:t>Believe</a:t>
            </a:r>
          </a:p>
          <a:p>
            <a:pPr marL="305180" indent="-305180" defTabSz="813816">
              <a:defRPr sz="2136"/>
            </a:pPr>
            <a:r>
              <a:t>Elephant</a:t>
            </a:r>
          </a:p>
          <a:p>
            <a:pPr marL="305180" indent="-305180" defTabSz="813816">
              <a:defRPr sz="2136"/>
            </a:pPr>
            <a:r>
              <a:t>Cloud</a:t>
            </a:r>
          </a:p>
          <a:p>
            <a:pPr marL="305180" indent="-305180" defTabSz="813816">
              <a:defRPr sz="2136"/>
            </a:pPr>
            <a:r>
              <a:t>Challenge</a:t>
            </a:r>
          </a:p>
          <a:p>
            <a:pPr marL="305180" indent="-305180" defTabSz="813816">
              <a:defRPr sz="2136"/>
            </a:pPr>
            <a:r>
              <a:t>Reason</a:t>
            </a:r>
          </a:p>
          <a:p>
            <a:pPr marL="305180" indent="-305180" defTabSz="813816">
              <a:defRPr sz="2136"/>
            </a:pPr>
            <a:r>
              <a:t>Medical</a:t>
            </a:r>
          </a:p>
          <a:p>
            <a:pPr marL="305180" indent="-305180" defTabSz="813816">
              <a:defRPr sz="2136"/>
            </a:pPr>
            <a:r>
              <a:t>Grumpy</a:t>
            </a:r>
          </a:p>
          <a:p>
            <a:pPr marL="305180" indent="-305180" defTabSz="813816">
              <a:defRPr sz="2136"/>
            </a:pPr>
            <a:r>
              <a:t>Advertisement</a:t>
            </a:r>
          </a:p>
          <a:p>
            <a:pPr marL="305180" indent="-305180" defTabSz="813816">
              <a:defRPr sz="2136"/>
            </a:pPr>
            <a:r>
              <a:t>Rat</a:t>
            </a:r>
          </a:p>
        </p:txBody>
      </p:sp>
      <p:sp>
        <p:nvSpPr>
          <p:cNvPr id="248" name="Content Placeholder 3"/>
          <p:cNvSpPr txBox="1"/>
          <p:nvPr/>
        </p:nvSpPr>
        <p:spPr>
          <a:xfrm>
            <a:off x="5702800" y="1556791"/>
            <a:ext cx="3936049" cy="4024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lnSpcReduction="10000"/>
          </a:bodyPr>
          <a:lstStyle/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Harsh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Crawl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Weight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Trade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Laugh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Red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Knot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Hanging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Last</a:t>
            </a:r>
          </a:p>
          <a:p>
            <a:pPr marL="322325" indent="-322325" defTabSz="859536">
              <a:spcBef>
                <a:spcPts val="500"/>
              </a:spcBef>
              <a:buSzPct val="100000"/>
              <a:buChar char="▪"/>
              <a:defRPr sz="2256">
                <a:latin typeface="+mj-lt"/>
                <a:ea typeface="+mj-ea"/>
                <a:cs typeface="+mj-cs"/>
                <a:sym typeface="Arial"/>
              </a:defRPr>
            </a:pPr>
            <a:r>
              <a:t>Invention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241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Design principles</vt:lpstr>
      <vt:lpstr>You have one minute to memorise as many words  as possible.</vt:lpstr>
      <vt:lpstr>PowerPoint Presentation</vt:lpstr>
      <vt:lpstr>Now write down as many words as you can remember.</vt:lpstr>
      <vt:lpstr>How many did you remember correctly?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principles</dc:title>
  <dc:creator>Mukesh Bisht</dc:creator>
  <cp:lastModifiedBy>Mukesh  Bisht</cp:lastModifiedBy>
  <cp:revision>17</cp:revision>
  <dcterms:modified xsi:type="dcterms:W3CDTF">2022-11-01T16:47:44Z</dcterms:modified>
</cp:coreProperties>
</file>