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74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presentation could be used during the lesson when explaining how icons use graphics to communicate their meaning. The activity allows </a:t>
            </a:r>
            <a:r>
              <a:rPr lang="en-GB" dirty="0"/>
              <a:t>learner</a:t>
            </a:r>
            <a:r>
              <a:rPr dirty="0"/>
              <a:t>s to consider whether icons always communicate their meaning</a:t>
            </a:r>
            <a:r>
              <a:rPr lang="en-US" dirty="0"/>
              <a:t> successfully</a:t>
            </a:r>
            <a:r>
              <a:rPr dirty="0"/>
              <a:t>.</a:t>
            </a:r>
          </a:p>
          <a:p>
            <a:endParaRPr dirty="0"/>
          </a:p>
          <a:p>
            <a:r>
              <a:rPr dirty="0"/>
              <a:t>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Undo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9" name="Shape 2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Change page orientation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2337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Underline text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4" name="Shape 24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Change font </a:t>
            </a:r>
            <a:r>
              <a:rPr dirty="0" err="1"/>
              <a:t>colour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9" name="Shape 2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Increase and decrease font size (two separate icons)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4" name="Shape 2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Crop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9" name="Shape 2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Save (based on an old-fashioned disk known as a floppy disk)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Read aloud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Answer: Take a screenshot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D2B14A-7153-4127-9628-36B16048D6FA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F62C9F-AC22-77E8-4751-F3ED9259BCA3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D17AB11-54DE-A296-DB53-2F2A220F51B6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Intuitive design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Are icons easy to understand?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121405"/>
            <a:ext cx="2749302" cy="26151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4349"/>
            <a:ext cx="2749302" cy="2749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t>The following icons are all taken from Microsoft Word. </a:t>
            </a:r>
            <a:br/>
            <a:endParaRPr/>
          </a:p>
          <a:p>
            <a:r>
              <a:t>Do you know what each icon represents?</a:t>
            </a:r>
          </a:p>
          <a:p>
            <a:pPr marL="0" indent="0">
              <a:buSzTx/>
              <a:buFont typeface="Wingdings"/>
              <a:buNone/>
            </a:pPr>
            <a:endParaRPr/>
          </a:p>
          <a:p>
            <a:pPr marL="355600" lvl="1" indent="-355600"/>
            <a:r>
              <a:t>If not, can you work it out?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4349"/>
            <a:ext cx="2749302" cy="2749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4349"/>
            <a:ext cx="2749302" cy="2749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4349"/>
            <a:ext cx="2749302" cy="2749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2825"/>
            <a:ext cx="2749302" cy="2752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121405"/>
            <a:ext cx="2749302" cy="26151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2825"/>
            <a:ext cx="2749302" cy="2752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349" y="2052825"/>
            <a:ext cx="2749302" cy="2752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149</Words>
  <Application>Microsoft Office PowerPoint</Application>
  <PresentationFormat>On-screen Show (4:3)</PresentationFormat>
  <Paragraphs>18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Verdana</vt:lpstr>
      <vt:lpstr>Wingdings</vt:lpstr>
      <vt:lpstr>1_TitleSlide</vt:lpstr>
      <vt:lpstr>Intuitive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Intuitive design</dc:title>
  <dc:creator>Mukesh Bisht</dc:creator>
  <cp:lastModifiedBy>Mukesh  Bisht</cp:lastModifiedBy>
  <cp:revision>17</cp:revision>
  <dcterms:modified xsi:type="dcterms:W3CDTF">2022-10-31T22:46:21Z</dcterms:modified>
</cp:coreProperties>
</file>