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8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981544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presentation introduces the whole of Component 1.</a:t>
            </a:r>
          </a:p>
          <a:p>
            <a:endParaRPr dirty="0"/>
          </a:p>
          <a:p>
            <a:r>
              <a:rPr dirty="0"/>
              <a:t>There are no transitions in the presentation.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learners </a:t>
            </a:r>
            <a:r>
              <a:rPr dirty="0"/>
              <a:t>what they think the component is about – what they will learn and do.</a:t>
            </a:r>
          </a:p>
          <a:p>
            <a:endParaRPr dirty="0"/>
          </a:p>
          <a:p>
            <a:r>
              <a:rPr dirty="0"/>
              <a:t>Ask </a:t>
            </a:r>
            <a:r>
              <a:rPr lang="en-GB" dirty="0"/>
              <a:t>learners</a:t>
            </a:r>
            <a:r>
              <a:rPr lang="en-GB" baseline="0" dirty="0"/>
              <a:t> </a:t>
            </a:r>
            <a:r>
              <a:rPr dirty="0"/>
              <a:t>for examples of user interfaces and how they use them.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learners </a:t>
            </a:r>
            <a:r>
              <a:rPr dirty="0"/>
              <a:t>to talk about when they have planned a project for something, e.g. a school report, a fishing trip, a day out with friends.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9" name="Shape 2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Run through the learning </a:t>
            </a:r>
            <a:r>
              <a:rPr lang="en-IN" dirty="0"/>
              <a:t>outcomes</a:t>
            </a:r>
            <a:r>
              <a:rPr dirty="0"/>
              <a:t> with your </a:t>
            </a:r>
            <a:r>
              <a:rPr lang="en-GB" dirty="0"/>
              <a:t>learners</a:t>
            </a:r>
            <a:r>
              <a:rPr dirty="0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4"/>
          <p:cNvSpPr txBox="1"/>
          <p:nvPr/>
        </p:nvSpPr>
        <p:spPr>
          <a:xfrm>
            <a:off x="297239" y="716971"/>
            <a:ext cx="7612524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endParaRPr dirty="0"/>
          </a:p>
        </p:txBody>
      </p:sp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FC60EA-5E83-AF66-1EFC-6D29B26437DE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97B749-5B6F-DC33-62DD-8BECA843932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73A7B1A-5C6A-044A-862A-0C2238898E70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649223">
              <a:defRPr sz="3124"/>
            </a:lvl1pPr>
          </a:lstStyle>
          <a:p>
            <a:r>
              <a:rPr dirty="0"/>
              <a:t>Exploring User Interface Design Principles and Project Planning Techniques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371600" y="4509120"/>
            <a:ext cx="6400800" cy="1752601"/>
          </a:xfrm>
          <a:prstGeom prst="rect">
            <a:avLst/>
          </a:prstGeom>
        </p:spPr>
        <p:txBody>
          <a:bodyPr/>
          <a:lstStyle/>
          <a:p>
            <a:r>
              <a:t>Component 1</a:t>
            </a:r>
          </a:p>
          <a:p>
            <a:r>
              <a:t>Introduction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46639" y="1556791"/>
            <a:ext cx="8229601" cy="86400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65760">
              <a:defRPr sz="1760"/>
            </a:pPr>
            <a:br>
              <a:rPr sz="2800" dirty="0"/>
            </a:br>
            <a:r>
              <a:rPr sz="2800" dirty="0"/>
              <a:t>Exploring User Interface Design Principles </a:t>
            </a:r>
            <a:br>
              <a:rPr lang="en-US" sz="2800" dirty="0"/>
            </a:br>
            <a:r>
              <a:rPr sz="2800" dirty="0"/>
              <a:t>and Project Planning Techniques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2864388"/>
            <a:ext cx="8207376" cy="3149641"/>
          </a:xfrm>
          <a:prstGeom prst="rect">
            <a:avLst/>
          </a:prstGeom>
        </p:spPr>
        <p:txBody>
          <a:bodyPr/>
          <a:lstStyle/>
          <a:p>
            <a:r>
              <a:rPr dirty="0"/>
              <a:t>What is this component about? It’s about </a:t>
            </a:r>
            <a:r>
              <a:rPr b="1" dirty="0"/>
              <a:t>user interfaces</a:t>
            </a:r>
            <a:r>
              <a:rPr dirty="0"/>
              <a:t>.</a:t>
            </a:r>
            <a:endParaRPr b="1" dirty="0"/>
          </a:p>
          <a:p>
            <a:pPr>
              <a:defRPr b="1"/>
            </a:pPr>
            <a:r>
              <a:rPr dirty="0"/>
              <a:t>User interfaces </a:t>
            </a:r>
            <a:r>
              <a:rPr b="0" dirty="0"/>
              <a:t>are on every device you use.</a:t>
            </a:r>
          </a:p>
          <a:p>
            <a:r>
              <a:rPr dirty="0"/>
              <a:t>They are how you know:</a:t>
            </a:r>
          </a:p>
          <a:p>
            <a:pPr marL="612000" lvl="1"/>
            <a:r>
              <a:rPr dirty="0"/>
              <a:t>how to get the device to do something</a:t>
            </a:r>
          </a:p>
          <a:p>
            <a:pPr marL="612000" lvl="1"/>
            <a:r>
              <a:rPr dirty="0"/>
              <a:t>what to do to make something happen</a:t>
            </a:r>
          </a:p>
          <a:p>
            <a:pPr marL="612000" lvl="1"/>
            <a:r>
              <a:rPr dirty="0"/>
              <a:t>whether something has happened.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539552" y="3577018"/>
            <a:ext cx="8413055" cy="2759079"/>
          </a:xfrm>
          <a:prstGeom prst="rect">
            <a:avLst/>
          </a:prstGeom>
        </p:spPr>
        <p:txBody>
          <a:bodyPr/>
          <a:lstStyle/>
          <a:p>
            <a:r>
              <a:rPr dirty="0"/>
              <a:t>This component is also about </a:t>
            </a:r>
            <a:r>
              <a:rPr b="1" dirty="0"/>
              <a:t>project planning</a:t>
            </a:r>
            <a:r>
              <a:rPr dirty="0"/>
              <a:t>.</a:t>
            </a:r>
            <a:endParaRPr b="1" dirty="0"/>
          </a:p>
          <a:p>
            <a:r>
              <a:rPr dirty="0"/>
              <a:t>Project planning will help you to develop a user interface.</a:t>
            </a:r>
          </a:p>
          <a:p>
            <a:pPr>
              <a:defRPr b="1"/>
            </a:pPr>
            <a:r>
              <a:rPr dirty="0"/>
              <a:t>Project planning </a:t>
            </a:r>
            <a:r>
              <a:rPr b="0" dirty="0"/>
              <a:t>helps you to know:</a:t>
            </a:r>
          </a:p>
          <a:p>
            <a:pPr marL="612000" lvl="1"/>
            <a:r>
              <a:rPr dirty="0"/>
              <a:t>what you have to do</a:t>
            </a:r>
          </a:p>
          <a:p>
            <a:pPr marL="612000" lvl="1"/>
            <a:r>
              <a:rPr dirty="0"/>
              <a:t>how to do it</a:t>
            </a:r>
          </a:p>
          <a:p>
            <a:pPr marL="612000" lvl="1"/>
            <a:r>
              <a:rPr dirty="0"/>
              <a:t>whether you have succeeded.</a:t>
            </a:r>
          </a:p>
        </p:txBody>
      </p:sp>
      <p:sp>
        <p:nvSpPr>
          <p:cNvPr id="241" name="Title 1"/>
          <p:cNvSpPr txBox="1"/>
          <p:nvPr/>
        </p:nvSpPr>
        <p:spPr>
          <a:xfrm>
            <a:off x="492359" y="682212"/>
            <a:ext cx="8138161" cy="261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4400" b="1">
                <a:latin typeface="+mj-lt"/>
                <a:ea typeface="+mj-ea"/>
                <a:cs typeface="+mj-cs"/>
                <a:sym typeface="Arial"/>
              </a:defRPr>
            </a:pPr>
            <a:br/>
            <a:r>
              <a:t>Exploring User Interface Design Principles and </a:t>
            </a:r>
            <a:br/>
            <a:r>
              <a:t>Project Planning Techniques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Learning </a:t>
            </a:r>
            <a:r>
              <a:rPr lang="en-GB" dirty="0"/>
              <a:t>outcomes</a:t>
            </a:r>
            <a:endParaRPr dirty="0"/>
          </a:p>
        </p:txBody>
      </p:sp>
      <p:sp>
        <p:nvSpPr>
          <p:cNvPr id="24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272525"/>
            <a:ext cx="8207376" cy="3878437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1200"/>
              </a:spcBef>
              <a:buSzTx/>
              <a:buFont typeface="Wingdings"/>
              <a:buNone/>
            </a:pPr>
            <a:r>
              <a:rPr dirty="0"/>
              <a:t>The learning outcomes in this component are:</a:t>
            </a:r>
          </a:p>
          <a:p>
            <a:pPr marL="457200" indent="-457200">
              <a:spcBef>
                <a:spcPts val="1200"/>
              </a:spcBef>
              <a:buAutoNum type="alphaUcPeriod"/>
            </a:pPr>
            <a:r>
              <a:rPr dirty="0"/>
              <a:t>Understand interface design for individuals and </a:t>
            </a:r>
            <a:r>
              <a:rPr dirty="0" err="1"/>
              <a:t>organisations</a:t>
            </a:r>
            <a:endParaRPr dirty="0"/>
          </a:p>
          <a:p>
            <a:pPr marL="457200" indent="-457200">
              <a:spcBef>
                <a:spcPts val="1200"/>
              </a:spcBef>
              <a:buAutoNum type="alphaUcPeriod"/>
            </a:pPr>
            <a:r>
              <a:rPr dirty="0"/>
              <a:t>Be able to use project planning techniques to plan, design and develop a user interface</a:t>
            </a:r>
          </a:p>
          <a:p>
            <a:pPr marL="457200" indent="-457200">
              <a:spcBef>
                <a:spcPts val="1200"/>
              </a:spcBef>
              <a:buAutoNum type="alphaUcPeriod"/>
            </a:pPr>
            <a:r>
              <a:rPr dirty="0"/>
              <a:t>Be able to review a user interface.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250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Exploring User Interface Design Principles and Project Planning Techniques</vt:lpstr>
      <vt:lpstr> Exploring User Interface Design Principles  and Project Planning Techniques</vt:lpstr>
      <vt:lpstr>PowerPoint Presentation</vt:lpstr>
      <vt:lpstr>Learning outcomes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User Interface Design Principles and Project Planning Techniques</dc:title>
  <dc:creator>Mukesh Bisht</dc:creator>
  <cp:lastModifiedBy>Mukesh  Bisht</cp:lastModifiedBy>
  <cp:revision>11</cp:revision>
  <dcterms:modified xsi:type="dcterms:W3CDTF">2022-10-31T20:15:47Z</dcterms:modified>
</cp:coreProperties>
</file>