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E7F3F4"/>
          </a:solidFill>
        </a:fill>
      </a:tcStyle>
    </a:wholeTbl>
    <a:band2H>
      <a:tcTxStyle/>
      <a:tcStyle>
        <a:tcBdr/>
        <a:fill>
          <a:solidFill>
            <a:srgbClr val="F3F9FA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CCCD9"/>
          </a:solidFill>
        </a:fill>
      </a:tcStyle>
    </a:wholeTbl>
    <a:band2H>
      <a:tcTxStyle/>
      <a:tcStyle>
        <a:tcBdr/>
        <a:fill>
          <a:solidFill>
            <a:srgbClr val="E7E7ED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1626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03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endParaRPr/>
          </a:p>
        </p:txBody>
      </p:sp>
      <p:sp>
        <p:nvSpPr>
          <p:cNvPr id="226" name="Shape 22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55958127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n-lt"/>
        <a:ea typeface="+mn-ea"/>
        <a:cs typeface="+mn-cs"/>
        <a:sym typeface="Arial"/>
      </a:defRPr>
    </a:lvl1pPr>
    <a:lvl2pPr indent="2286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2pPr>
    <a:lvl3pPr indent="4572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3pPr>
    <a:lvl4pPr indent="6858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4pPr>
    <a:lvl5pPr indent="9144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5pPr>
    <a:lvl6pPr indent="11430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6pPr>
    <a:lvl7pPr indent="13716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7pPr>
    <a:lvl8pPr indent="16002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8pPr>
    <a:lvl9pPr indent="18288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31" name="Shape 23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This slide presentation could be used as a plenary activity to check learning.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Shape 237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38" name="Shape 23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This is a smartphone.</a:t>
            </a:r>
          </a:p>
          <a:p>
            <a:endParaRPr/>
          </a:p>
          <a:p>
            <a:r>
              <a:t>Examples of tasks include:</a:t>
            </a:r>
          </a:p>
          <a:p>
            <a:pPr marL="171450" indent="-171450">
              <a:buSzPct val="100000"/>
              <a:buFont typeface="Arial"/>
              <a:buChar char="•"/>
            </a:pPr>
            <a:r>
              <a:t>taking photos</a:t>
            </a:r>
          </a:p>
          <a:p>
            <a:pPr marL="171450" indent="-171450">
              <a:buSzPct val="100000"/>
              <a:buFont typeface="Arial"/>
              <a:buChar char="•"/>
            </a:pPr>
            <a:r>
              <a:t>making phone calls</a:t>
            </a:r>
          </a:p>
          <a:p>
            <a:pPr marL="171450" indent="-171450">
              <a:buSzPct val="100000"/>
              <a:buFont typeface="Arial"/>
              <a:buChar char="•"/>
            </a:pPr>
            <a:r>
              <a:t>sending and receiving text (SMS) messages</a:t>
            </a:r>
          </a:p>
          <a:p>
            <a:pPr marL="171450" indent="-171450">
              <a:buSzPct val="100000"/>
              <a:buFont typeface="Arial"/>
              <a:buChar char="•"/>
            </a:pPr>
            <a:r>
              <a:t>sending and receiving emails</a:t>
            </a:r>
          </a:p>
          <a:p>
            <a:pPr marL="171450" indent="-171450">
              <a:buSzPct val="100000"/>
              <a:buFont typeface="Arial"/>
              <a:buChar char="•"/>
            </a:pPr>
            <a:r>
              <a:t>interacting with social media.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Shape 244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45" name="Shape 245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This is a driverless car.</a:t>
            </a:r>
          </a:p>
          <a:p>
            <a:endParaRPr/>
          </a:p>
          <a:p>
            <a:r>
              <a:t>Examples of tasks include:</a:t>
            </a:r>
          </a:p>
          <a:p>
            <a:pPr marL="171450" indent="-171450">
              <a:buSzPct val="100000"/>
              <a:buFont typeface="Arial"/>
              <a:buChar char="•"/>
            </a:pPr>
            <a:r>
              <a:t>driving from A to B</a:t>
            </a:r>
          </a:p>
          <a:p>
            <a:pPr marL="171450" indent="-171450">
              <a:buSzPct val="100000"/>
              <a:buFont typeface="Arial"/>
              <a:buChar char="•"/>
            </a:pPr>
            <a:r>
              <a:t>delivering goods</a:t>
            </a:r>
          </a:p>
          <a:p>
            <a:pPr marL="171450" indent="-171450">
              <a:buSzPct val="100000"/>
              <a:buFont typeface="Arial"/>
              <a:buChar char="•"/>
            </a:pPr>
            <a:r>
              <a:t>carrying passengers.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Shape 251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52" name="Shape 252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This is an in-flight entertainment system.</a:t>
            </a:r>
          </a:p>
          <a:p>
            <a:endParaRPr/>
          </a:p>
          <a:p>
            <a:r>
              <a:t>Examples of tasks include:</a:t>
            </a:r>
          </a:p>
          <a:p>
            <a:pPr marL="171450" indent="-171450">
              <a:buSzPct val="100000"/>
              <a:buFont typeface="Arial"/>
              <a:buChar char="•"/>
            </a:pPr>
            <a:r>
              <a:t>watching movies</a:t>
            </a:r>
          </a:p>
          <a:p>
            <a:pPr marL="171450" indent="-171450">
              <a:buSzPct val="100000"/>
              <a:buFont typeface="Arial"/>
              <a:buChar char="•"/>
            </a:pPr>
            <a:r>
              <a:t>listening to music</a:t>
            </a:r>
          </a:p>
          <a:p>
            <a:pPr marL="171450" indent="-171450">
              <a:buSzPct val="100000"/>
              <a:buFont typeface="Arial"/>
              <a:buChar char="•"/>
            </a:pPr>
            <a:r>
              <a:t>tracking the plane’s location/flight status</a:t>
            </a:r>
          </a:p>
          <a:p>
            <a:pPr marL="171450" indent="-171450">
              <a:buSzPct val="100000"/>
              <a:buFont typeface="Arial"/>
              <a:buChar char="•"/>
            </a:pPr>
            <a:r>
              <a:t>ordering duty-free products.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Shape 258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59" name="Shape 259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This is a laptop computer.</a:t>
            </a:r>
          </a:p>
          <a:p>
            <a:endParaRPr/>
          </a:p>
          <a:p>
            <a:r>
              <a:t>Examples of tasks include:</a:t>
            </a:r>
          </a:p>
          <a:p>
            <a:pPr marL="171450" indent="-171450">
              <a:buSzPct val="100000"/>
              <a:buFont typeface="Arial"/>
              <a:buChar char="•"/>
            </a:pPr>
            <a:r>
              <a:t>productivity tasks (e.g. word processor, spreadsheet, etc.)</a:t>
            </a:r>
          </a:p>
          <a:p>
            <a:pPr marL="171450" indent="-171450">
              <a:buSzPct val="100000"/>
              <a:buFont typeface="Arial"/>
              <a:buChar char="•"/>
            </a:pPr>
            <a:r>
              <a:t>sending and receiving emails</a:t>
            </a:r>
          </a:p>
          <a:p>
            <a:pPr marL="171450" indent="-171450">
              <a:buSzPct val="100000"/>
              <a:buFont typeface="Arial"/>
              <a:buChar char="•"/>
            </a:pPr>
            <a:r>
              <a:t>browsing websites</a:t>
            </a:r>
          </a:p>
          <a:p>
            <a:pPr marL="171450" indent="-171450">
              <a:buSzPct val="100000"/>
              <a:buFont typeface="Arial"/>
              <a:buChar char="•"/>
            </a:pPr>
            <a:r>
              <a:t>purchasing products (as shown in photo).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Shape 265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66" name="Shape 266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This is a central heating thermostat control.</a:t>
            </a:r>
          </a:p>
          <a:p>
            <a:endParaRPr/>
          </a:p>
          <a:p>
            <a:r>
              <a:t>Examples of tasks include:</a:t>
            </a:r>
          </a:p>
          <a:p>
            <a:pPr marL="171450" indent="-171450">
              <a:buSzPct val="100000"/>
              <a:buFont typeface="Arial"/>
              <a:buChar char="•"/>
            </a:pPr>
            <a:r>
              <a:t>setting the desired temperature</a:t>
            </a:r>
          </a:p>
          <a:p>
            <a:pPr marL="171450" indent="-171450">
              <a:buSzPct val="100000"/>
              <a:buFont typeface="Arial"/>
              <a:buChar char="•"/>
            </a:pPr>
            <a:r>
              <a:t>changing the times when heating is switched on and off</a:t>
            </a:r>
          </a:p>
          <a:p>
            <a:pPr marL="171450" indent="-171450">
              <a:buSzPct val="100000"/>
              <a:buFont typeface="Arial"/>
              <a:buChar char="•"/>
            </a:pPr>
            <a:r>
              <a:t>changing settings for when away from house (e.g. on holiday).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Shape 272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73" name="Shape 273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This is a microwave.</a:t>
            </a:r>
          </a:p>
          <a:p>
            <a:endParaRPr/>
          </a:p>
          <a:p>
            <a:r>
              <a:t>Examples of tasks include:</a:t>
            </a:r>
          </a:p>
          <a:p>
            <a:pPr marL="171450" indent="-171450">
              <a:buSzPct val="100000"/>
              <a:buFont typeface="Arial"/>
              <a:buChar char="•"/>
            </a:pPr>
            <a:r>
              <a:t>setting the oven setting (e.g. maximum, defrost)</a:t>
            </a:r>
          </a:p>
          <a:p>
            <a:pPr marL="171450" indent="-171450">
              <a:buSzPct val="100000"/>
              <a:buFont typeface="Arial"/>
              <a:buChar char="•"/>
            </a:pPr>
            <a:r>
              <a:t>setting the cooking duration</a:t>
            </a:r>
          </a:p>
          <a:p>
            <a:pPr marL="171450" indent="-171450">
              <a:buSzPct val="100000"/>
              <a:buFont typeface="Arial"/>
              <a:buChar char="•"/>
            </a:pPr>
            <a:r>
              <a:t>choosing automatic settings (e.g. defrost based on item’s weight).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1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2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13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4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6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161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16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7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19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206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20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7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3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" descr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56350"/>
            <a:ext cx="1762125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5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6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5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8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89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9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Off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Picture 9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6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latin typeface="+mn-lt"/>
                <a:ea typeface="+mn-ea"/>
                <a:cs typeface="+mn-cs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F54A618-3B70-613B-3FAC-A423BF056091}"/>
              </a:ext>
            </a:extLst>
          </p:cNvPr>
          <p:cNvSpPr txBox="1"/>
          <p:nvPr userDrawn="1"/>
        </p:nvSpPr>
        <p:spPr>
          <a:xfrm>
            <a:off x="107504" y="723206"/>
            <a:ext cx="903649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b="1" kern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Component 1: Exploring User Interface Design Principles and Project Planning Techniques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C416D7D-416D-AA97-3157-41643CBE4C6C}"/>
              </a:ext>
            </a:extLst>
          </p:cNvPr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F5F20470-3E99-BB47-8508-309A6AFEA1BF}"/>
              </a:ext>
            </a:extLst>
          </p:cNvPr>
          <p:cNvSpPr txBox="1">
            <a:spLocks/>
          </p:cNvSpPr>
          <p:nvPr userDrawn="1"/>
        </p:nvSpPr>
        <p:spPr>
          <a:xfrm>
            <a:off x="468313" y="6453188"/>
            <a:ext cx="6911975" cy="28733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© Pearson Education Ltd 2022. Copying permitted for purchasing institution only. This material is not copyright free.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ransition spd="med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1pPr>
      <a:lvl2pPr marL="742950" marR="0" indent="-28575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2pPr>
      <a:lvl3pPr marL="11430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3pPr>
      <a:lvl4pPr marL="16002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4pPr>
      <a:lvl5pPr marL="20574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»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Title 1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Using user interfaces</a:t>
            </a:r>
          </a:p>
        </p:txBody>
      </p:sp>
      <p:sp>
        <p:nvSpPr>
          <p:cNvPr id="229" name="Subtitle 2"/>
          <p:cNvSpPr txBox="1">
            <a:spLocks noGrp="1"/>
          </p:cNvSpPr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Plenary activity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4" name="Picture 2" descr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7743" y="1844824"/>
            <a:ext cx="4036788" cy="4036787"/>
          </a:xfrm>
          <a:prstGeom prst="rect">
            <a:avLst/>
          </a:prstGeom>
          <a:ln w="12700">
            <a:miter lim="400000"/>
          </a:ln>
        </p:spPr>
      </p:pic>
      <p:sp>
        <p:nvSpPr>
          <p:cNvPr id="235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What device is this?</a:t>
            </a:r>
          </a:p>
        </p:txBody>
      </p:sp>
      <p:sp>
        <p:nvSpPr>
          <p:cNvPr id="236" name="Content Placeholder 2"/>
          <p:cNvSpPr txBox="1">
            <a:spLocks noGrp="1"/>
          </p:cNvSpPr>
          <p:nvPr>
            <p:ph type="body" sz="quarter" idx="1"/>
          </p:nvPr>
        </p:nvSpPr>
        <p:spPr>
          <a:xfrm>
            <a:off x="468312" y="5589239"/>
            <a:ext cx="8207376" cy="485197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 typeface="Wingdings"/>
              <a:buNone/>
            </a:lvl1pPr>
          </a:lstStyle>
          <a:p>
            <a:r>
              <a:t>Describe one task you could do using this interface.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6" grpId="1" build="p" animBg="1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What device is this?</a:t>
            </a:r>
          </a:p>
        </p:txBody>
      </p:sp>
      <p:sp>
        <p:nvSpPr>
          <p:cNvPr id="242" name="Content Placeholder 2"/>
          <p:cNvSpPr txBox="1">
            <a:spLocks noGrp="1"/>
          </p:cNvSpPr>
          <p:nvPr>
            <p:ph type="body" sz="quarter" idx="1"/>
          </p:nvPr>
        </p:nvSpPr>
        <p:spPr>
          <a:xfrm>
            <a:off x="468312" y="5589239"/>
            <a:ext cx="8207376" cy="485197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 typeface="Wingdings"/>
              <a:buNone/>
            </a:lvl1pPr>
          </a:lstStyle>
          <a:p>
            <a:r>
              <a:t>Describe one task you could do using this interface.</a:t>
            </a:r>
          </a:p>
        </p:txBody>
      </p:sp>
      <p:pic>
        <p:nvPicPr>
          <p:cNvPr id="24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7" y="2276872"/>
            <a:ext cx="4788025" cy="319201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4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2" grpId="1" build="p" animBg="1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What device is this?</a:t>
            </a:r>
          </a:p>
        </p:txBody>
      </p:sp>
      <p:sp>
        <p:nvSpPr>
          <p:cNvPr id="249" name="Content Placeholder 2"/>
          <p:cNvSpPr txBox="1">
            <a:spLocks noGrp="1"/>
          </p:cNvSpPr>
          <p:nvPr>
            <p:ph type="body" sz="quarter" idx="1"/>
          </p:nvPr>
        </p:nvSpPr>
        <p:spPr>
          <a:xfrm>
            <a:off x="468312" y="5589239"/>
            <a:ext cx="8207376" cy="485197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 typeface="Wingdings"/>
              <a:buNone/>
            </a:lvl1pPr>
          </a:lstStyle>
          <a:p>
            <a:r>
              <a:t>Describe one task you could do using this interface.</a:t>
            </a:r>
          </a:p>
        </p:txBody>
      </p:sp>
      <p:pic>
        <p:nvPicPr>
          <p:cNvPr id="250" name="Picture 2" descr="Picture 2"/>
          <p:cNvPicPr>
            <a:picLocks noChangeAspect="1"/>
          </p:cNvPicPr>
          <p:nvPr/>
        </p:nvPicPr>
        <p:blipFill>
          <a:blip r:embed="rId3"/>
          <a:srcRect t="42083" r="42121"/>
          <a:stretch>
            <a:fillRect/>
          </a:stretch>
        </p:blipFill>
        <p:spPr>
          <a:xfrm>
            <a:off x="1907704" y="1988840"/>
            <a:ext cx="5292436" cy="35306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4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9" grpId="1" build="p" animBg="1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What device is this?</a:t>
            </a:r>
          </a:p>
        </p:txBody>
      </p:sp>
      <p:sp>
        <p:nvSpPr>
          <p:cNvPr id="256" name="Content Placeholder 2"/>
          <p:cNvSpPr txBox="1">
            <a:spLocks noGrp="1"/>
          </p:cNvSpPr>
          <p:nvPr>
            <p:ph type="body" sz="quarter" idx="1"/>
          </p:nvPr>
        </p:nvSpPr>
        <p:spPr>
          <a:xfrm>
            <a:off x="468312" y="5589239"/>
            <a:ext cx="8207376" cy="485197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 typeface="Wingdings"/>
              <a:buNone/>
            </a:lvl1pPr>
          </a:lstStyle>
          <a:p>
            <a:r>
              <a:t>Describe one task you could do using this interface.</a:t>
            </a:r>
          </a:p>
        </p:txBody>
      </p:sp>
      <p:pic>
        <p:nvPicPr>
          <p:cNvPr id="257" name="Picture 2" descr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727" y="2060848"/>
            <a:ext cx="4716017" cy="314742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5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" grpId="1" build="p" animBg="1" advAuto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2" name="Picture 2" descr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6" y="1714598"/>
            <a:ext cx="7056785" cy="4724301"/>
          </a:xfrm>
          <a:prstGeom prst="rect">
            <a:avLst/>
          </a:prstGeom>
          <a:ln w="12700">
            <a:miter lim="400000"/>
          </a:ln>
        </p:spPr>
      </p:pic>
      <p:sp>
        <p:nvSpPr>
          <p:cNvPr id="263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What device is this?</a:t>
            </a:r>
          </a:p>
        </p:txBody>
      </p:sp>
      <p:sp>
        <p:nvSpPr>
          <p:cNvPr id="264" name="Content Placeholder 2"/>
          <p:cNvSpPr txBox="1">
            <a:spLocks noGrp="1"/>
          </p:cNvSpPr>
          <p:nvPr>
            <p:ph type="body" sz="quarter" idx="1"/>
          </p:nvPr>
        </p:nvSpPr>
        <p:spPr>
          <a:xfrm>
            <a:off x="468312" y="5589239"/>
            <a:ext cx="8207376" cy="485197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 typeface="Wingdings"/>
              <a:buNone/>
            </a:lvl1pPr>
          </a:lstStyle>
          <a:p>
            <a:r>
              <a:t>Describe one task you could do using this interface.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6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4" grpId="1" build="p" animBg="1" advAuto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What device is this?</a:t>
            </a:r>
          </a:p>
        </p:txBody>
      </p:sp>
      <p:sp>
        <p:nvSpPr>
          <p:cNvPr id="270" name="Content Placeholder 2"/>
          <p:cNvSpPr txBox="1">
            <a:spLocks noGrp="1"/>
          </p:cNvSpPr>
          <p:nvPr>
            <p:ph type="body" sz="quarter" idx="1"/>
          </p:nvPr>
        </p:nvSpPr>
        <p:spPr>
          <a:xfrm>
            <a:off x="468312" y="5589239"/>
            <a:ext cx="8207376" cy="485197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 typeface="Wingdings"/>
              <a:buNone/>
            </a:lvl1pPr>
          </a:lstStyle>
          <a:p>
            <a:r>
              <a:t>Describe one task you could do using this interface.</a:t>
            </a:r>
          </a:p>
        </p:txBody>
      </p:sp>
      <p:pic>
        <p:nvPicPr>
          <p:cNvPr id="271" name="Picture 2" descr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1840" y="2033208"/>
            <a:ext cx="2643759" cy="352501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7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0" grpId="1" build="p" animBg="1" advAuto="0"/>
    </p:bldLst>
  </p:timing>
</p:sld>
</file>

<file path=ppt/theme/theme1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312</Words>
  <Application>Microsoft Office PowerPoint</Application>
  <PresentationFormat>On-screen Show (4:3)</PresentationFormat>
  <Paragraphs>55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Verdana</vt:lpstr>
      <vt:lpstr>Wingdings</vt:lpstr>
      <vt:lpstr>1_TitleSlide</vt:lpstr>
      <vt:lpstr>Using user interfaces</vt:lpstr>
      <vt:lpstr>What device is this?</vt:lpstr>
      <vt:lpstr>What device is this?</vt:lpstr>
      <vt:lpstr>What device is this?</vt:lpstr>
      <vt:lpstr>What device is this?</vt:lpstr>
      <vt:lpstr>What device is this?</vt:lpstr>
      <vt:lpstr>What device is this?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Using user interfaces</dc:title>
  <dc:creator>Mukesh Bisht</dc:creator>
  <cp:lastModifiedBy>Mukesh  Bisht</cp:lastModifiedBy>
  <cp:revision>5</cp:revision>
  <dcterms:modified xsi:type="dcterms:W3CDTF">2022-10-31T21:49:18Z</dcterms:modified>
</cp:coreProperties>
</file>