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196531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plenary activity to check/reinforce learning.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3459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24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8674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3828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5021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8711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3413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18041F-38FF-FD0D-A2BA-62E3825AADFE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E28A73-4F76-242A-7F63-FEB8B1236AA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EDB20F2-1DAF-334D-A4E2-1E71B6C62232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Different types of user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Which type of user are you?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t>At the end of the presentation, there is a list of different  computer programs/devices. For each example, identify yourself as:</a:t>
            </a:r>
          </a:p>
          <a:p>
            <a:pPr lvl="1"/>
            <a:r>
              <a:t>a novice user</a:t>
            </a:r>
          </a:p>
          <a:p>
            <a:pPr lvl="1"/>
            <a:r>
              <a:t>an occasional user</a:t>
            </a:r>
          </a:p>
          <a:p>
            <a:pPr lvl="1"/>
            <a:r>
              <a:t>a regular user</a:t>
            </a:r>
          </a:p>
          <a:p>
            <a:pPr lvl="1"/>
            <a:r>
              <a:t>an expert user.</a:t>
            </a:r>
          </a:p>
        </p:txBody>
      </p:sp>
      <p:sp>
        <p:nvSpPr>
          <p:cNvPr id="23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Which type of user are you?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032" y="1943466"/>
            <a:ext cx="7999682" cy="33123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916832"/>
            <a:ext cx="7999682" cy="35936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003" y="1846508"/>
            <a:ext cx="7999679" cy="38964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312" y="1846507"/>
            <a:ext cx="7999681" cy="3896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62425" y="1509811"/>
            <a:ext cx="8229601" cy="864001"/>
          </a:xfrm>
          <a:prstGeom prst="rect">
            <a:avLst/>
          </a:prstGeom>
        </p:spPr>
        <p:txBody>
          <a:bodyPr/>
          <a:lstStyle>
            <a:lvl1pPr algn="l" defTabSz="676655">
              <a:defRPr sz="2960"/>
            </a:lvl1pPr>
          </a:lstStyle>
          <a:p>
            <a:r>
              <a:t>Which type of user are you for the following?</a:t>
            </a:r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2425" y="2797182"/>
            <a:ext cx="4027489" cy="402410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dirty="0"/>
              <a:t>Word-processing software</a:t>
            </a:r>
          </a:p>
          <a:p>
            <a:pPr>
              <a:spcBef>
                <a:spcPts val="600"/>
              </a:spcBef>
            </a:pPr>
            <a:r>
              <a:rPr dirty="0"/>
              <a:t>Spreadsheet software</a:t>
            </a:r>
          </a:p>
          <a:p>
            <a:pPr>
              <a:spcBef>
                <a:spcPts val="600"/>
              </a:spcBef>
            </a:pPr>
            <a:r>
              <a:rPr dirty="0"/>
              <a:t>Desktop publishing software</a:t>
            </a:r>
          </a:p>
          <a:p>
            <a:pPr>
              <a:spcBef>
                <a:spcPts val="600"/>
              </a:spcBef>
            </a:pPr>
            <a:r>
              <a:rPr dirty="0"/>
              <a:t>Database software</a:t>
            </a:r>
          </a:p>
          <a:p>
            <a:pPr>
              <a:spcBef>
                <a:spcPts val="600"/>
              </a:spcBef>
            </a:pPr>
            <a:r>
              <a:rPr dirty="0"/>
              <a:t>Graphics software</a:t>
            </a:r>
          </a:p>
        </p:txBody>
      </p:sp>
      <p:sp>
        <p:nvSpPr>
          <p:cNvPr id="252" name="Content Placeholder 2"/>
          <p:cNvSpPr txBox="1"/>
          <p:nvPr/>
        </p:nvSpPr>
        <p:spPr>
          <a:xfrm>
            <a:off x="4977759" y="2745768"/>
            <a:ext cx="3936049" cy="340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6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Web design software</a:t>
            </a:r>
          </a:p>
          <a:p>
            <a:pPr marL="342900" indent="-342900">
              <a:spcBef>
                <a:spcPts val="6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App development software</a:t>
            </a:r>
          </a:p>
          <a:p>
            <a:pPr marL="342900" indent="-342900">
              <a:spcBef>
                <a:spcPts val="6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Operating system </a:t>
            </a:r>
            <a:r>
              <a:rPr lang="en-GB" dirty="0"/>
              <a:t>–</a:t>
            </a:r>
            <a:r>
              <a:rPr dirty="0"/>
              <a:t> administration</a:t>
            </a:r>
          </a:p>
          <a:p>
            <a:pPr marL="342900" indent="-342900">
              <a:spcBef>
                <a:spcPts val="6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Operating system – command line (text) interface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  <p:bldP spid="252" grpId="2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itle 1"/>
          <p:cNvSpPr txBox="1">
            <a:spLocks noGrp="1"/>
          </p:cNvSpPr>
          <p:nvPr>
            <p:ph type="title"/>
          </p:nvPr>
        </p:nvSpPr>
        <p:spPr>
          <a:xfrm>
            <a:off x="468312" y="1484783"/>
            <a:ext cx="8229601" cy="864001"/>
          </a:xfrm>
          <a:prstGeom prst="rect">
            <a:avLst/>
          </a:prstGeom>
        </p:spPr>
        <p:txBody>
          <a:bodyPr/>
          <a:lstStyle>
            <a:lvl1pPr algn="l" defTabSz="676655">
              <a:defRPr sz="2960"/>
            </a:lvl1pPr>
          </a:lstStyle>
          <a:p>
            <a:r>
              <a:t>Which type of user are you for the following?</a:t>
            </a:r>
          </a:p>
        </p:txBody>
      </p:sp>
      <p:sp>
        <p:nvSpPr>
          <p:cNvPr id="25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716425"/>
            <a:ext cx="4027489" cy="3268348"/>
          </a:xfrm>
          <a:prstGeom prst="rect">
            <a:avLst/>
          </a:prstGeom>
        </p:spPr>
        <p:txBody>
          <a:bodyPr/>
          <a:lstStyle/>
          <a:p>
            <a:r>
              <a:t>Desktop computer</a:t>
            </a:r>
          </a:p>
          <a:p>
            <a:r>
              <a:t>Android tablet</a:t>
            </a:r>
          </a:p>
          <a:p>
            <a:r>
              <a:t>Apple iPad</a:t>
            </a:r>
          </a:p>
          <a:p>
            <a:r>
              <a:t>Android phone</a:t>
            </a:r>
          </a:p>
        </p:txBody>
      </p:sp>
      <p:sp>
        <p:nvSpPr>
          <p:cNvPr id="257" name="Content Placeholder 2"/>
          <p:cNvSpPr txBox="1"/>
          <p:nvPr/>
        </p:nvSpPr>
        <p:spPr>
          <a:xfrm>
            <a:off x="4628832" y="2716425"/>
            <a:ext cx="3936048" cy="402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marL="342900" indent="-342900">
              <a:spcBef>
                <a:spcPts val="5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Apple iPhone</a:t>
            </a:r>
          </a:p>
          <a:p>
            <a:pPr marL="342900" indent="-342900">
              <a:spcBef>
                <a:spcPts val="5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Smartwatch</a:t>
            </a:r>
          </a:p>
          <a:p>
            <a:pPr marL="342900" indent="-342900">
              <a:spcBef>
                <a:spcPts val="500"/>
              </a:spcBef>
              <a:buSzPct val="100000"/>
              <a:buChar char="▪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Sports technology </a:t>
            </a:r>
            <a:br>
              <a:rPr dirty="0"/>
            </a:br>
            <a:r>
              <a:rPr dirty="0"/>
              <a:t>(e.g. GPS running watch, bike computer)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1" build="p" animBg="1" advAuto="0"/>
      <p:bldP spid="257" grpId="2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164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Verdana</vt:lpstr>
      <vt:lpstr>Wingdings</vt:lpstr>
      <vt:lpstr>1_TitleSlide</vt:lpstr>
      <vt:lpstr>Different types of user</vt:lpstr>
      <vt:lpstr>Which type of user are you?</vt:lpstr>
      <vt:lpstr>PowerPoint Presentation</vt:lpstr>
      <vt:lpstr>PowerPoint Presentation</vt:lpstr>
      <vt:lpstr>PowerPoint Presentation</vt:lpstr>
      <vt:lpstr>PowerPoint Presentation</vt:lpstr>
      <vt:lpstr>Which type of user are you for the following?</vt:lpstr>
      <vt:lpstr>Which type of user are you for the following?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types of user</dc:title>
  <dc:creator>Mukesh Bisht</dc:creator>
  <cp:lastModifiedBy>Mukesh  Bisht</cp:lastModifiedBy>
  <cp:revision>12</cp:revision>
  <dcterms:modified xsi:type="dcterms:W3CDTF">2022-10-31T22:23:10Z</dcterms:modified>
</cp:coreProperties>
</file>