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587" autoAdjust="0"/>
    <p:restoredTop sz="86384" autoAdjust="0"/>
  </p:normalViewPr>
  <p:slideViewPr>
    <p:cSldViewPr snapToGrid="0">
      <p:cViewPr varScale="1">
        <p:scale>
          <a:sx n="108" d="100"/>
          <a:sy n="108" d="100"/>
        </p:scale>
        <p:origin x="122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03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226" name="Shape 2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07885650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j-lt"/>
        <a:ea typeface="+mj-ea"/>
        <a:cs typeface="+mj-cs"/>
        <a:sym typeface="Arial"/>
      </a:defRPr>
    </a:lvl1pPr>
    <a:lvl2pPr indent="228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2pPr>
    <a:lvl3pPr indent="457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3pPr>
    <a:lvl4pPr indent="685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4pPr>
    <a:lvl5pPr indent="9144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5pPr>
    <a:lvl6pPr indent="11430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6pPr>
    <a:lvl7pPr indent="1371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7pPr>
    <a:lvl8pPr indent="1600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8pPr>
    <a:lvl9pPr indent="1828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1" name="Shape 23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This slide presentation could be used as a plenary activity to check learning. There are transitions in the presentation when viewed in Slide Show mode.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241505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61122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42" name="Shape 242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Adaptations for users with visual needs: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rPr dirty="0"/>
              <a:t>Greater contrast with the </a:t>
            </a:r>
            <a:r>
              <a:rPr dirty="0" err="1"/>
              <a:t>colour</a:t>
            </a:r>
            <a:r>
              <a:rPr dirty="0"/>
              <a:t> scheme, e.g. white text on a blue background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rPr dirty="0"/>
              <a:t>Use of icons to indicate what actions are required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rPr dirty="0"/>
              <a:t>Less text</a:t>
            </a:r>
            <a:r>
              <a:rPr lang="en-IN" dirty="0"/>
              <a:t>.</a:t>
            </a:r>
            <a:endParaRPr dirty="0"/>
          </a:p>
          <a:p>
            <a:endParaRPr dirty="0"/>
          </a:p>
          <a:p>
            <a:r>
              <a:rPr dirty="0"/>
              <a:t>Hearing: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rPr lang="en-GB" sz="1200" dirty="0">
                <a:effectLst/>
                <a:latin typeface="+mj-lt"/>
                <a:ea typeface="+mj-ea"/>
                <a:cs typeface="+mj-cs"/>
                <a:sym typeface="Arial"/>
              </a:rPr>
              <a:t>Use subtitles when people are speaking. Write in </a:t>
            </a:r>
            <a:r>
              <a:rPr lang="en-GB" sz="1200">
                <a:effectLst/>
                <a:latin typeface="+mj-lt"/>
                <a:ea typeface="+mj-ea"/>
                <a:cs typeface="+mj-cs"/>
                <a:sym typeface="Arial"/>
              </a:rPr>
              <a:t>clear, plain </a:t>
            </a:r>
            <a:r>
              <a:rPr lang="en-GB" sz="1200" dirty="0">
                <a:effectLst/>
                <a:latin typeface="+mj-lt"/>
                <a:ea typeface="+mj-ea"/>
                <a:cs typeface="+mj-cs"/>
                <a:sym typeface="Arial"/>
              </a:rPr>
              <a:t>English.</a:t>
            </a:r>
          </a:p>
          <a:p>
            <a:pPr marL="0" indent="0">
              <a:buSzPct val="100000"/>
              <a:buFont typeface="Arial"/>
              <a:buNone/>
            </a:pPr>
            <a:endParaRPr dirty="0"/>
          </a:p>
          <a:p>
            <a:r>
              <a:rPr dirty="0"/>
              <a:t>Motor: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rPr dirty="0"/>
              <a:t>Allow the user to input information using voice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rPr dirty="0"/>
              <a:t>Increase the size of input boxes and buttons.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2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1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9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06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89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Picture 9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38F509-0076-0804-A0D2-18533DC8F2A3}"/>
              </a:ext>
            </a:extLst>
          </p:cNvPr>
          <p:cNvSpPr txBox="1"/>
          <p:nvPr userDrawn="1"/>
        </p:nvSpPr>
        <p:spPr>
          <a:xfrm>
            <a:off x="107504" y="723206"/>
            <a:ext cx="903649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1" kern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Component 1: Exploring User Interface Design Principles and Project Planning Techniques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0EBE00F-C807-F3A5-C07B-7419332A9181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3998B03B-BD75-B279-7CB2-7475827658C3}"/>
              </a:ext>
            </a:extLst>
          </p:cNvPr>
          <p:cNvSpPr txBox="1">
            <a:spLocks/>
          </p:cNvSpPr>
          <p:nvPr userDrawn="1"/>
        </p:nvSpPr>
        <p:spPr>
          <a:xfrm>
            <a:off x="468313" y="6453188"/>
            <a:ext cx="6911975" cy="28733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Pearson Education Ltd 2022. Copying permitted for purchasing institution only. This material is not copyright free.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742950" marR="0" indent="-28575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11430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16002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20574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»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22860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27432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3200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3657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Adapting a user interface</a:t>
            </a:r>
          </a:p>
        </p:txBody>
      </p:sp>
      <p:sp>
        <p:nvSpPr>
          <p:cNvPr id="229" name="Subtitle 2"/>
          <p:cNvSpPr txBox="1"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Plenary activity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Learners </a:t>
            </a:r>
            <a:r>
              <a:rPr dirty="0"/>
              <a:t>who wish to study at a local college must complete an online application form. </a:t>
            </a:r>
          </a:p>
          <a:p>
            <a:r>
              <a:rPr dirty="0"/>
              <a:t>Here is page 1 of the form, showing the user interface.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" grpId="1" build="p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7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7783" y="1268759"/>
            <a:ext cx="4082765" cy="495069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/>
          <a:lstStyle/>
          <a:p>
            <a:r>
              <a:rPr dirty="0"/>
              <a:t>How could the user interface be adapted for users with the following needs</a:t>
            </a:r>
            <a:r>
              <a:rPr lang="en-GB" dirty="0"/>
              <a:t>:</a:t>
            </a:r>
            <a:endParaRPr dirty="0"/>
          </a:p>
          <a:p>
            <a:pPr marL="612000" lvl="1"/>
            <a:r>
              <a:rPr dirty="0"/>
              <a:t>Visual</a:t>
            </a:r>
          </a:p>
          <a:p>
            <a:pPr marL="612000" lvl="1"/>
            <a:r>
              <a:rPr dirty="0"/>
              <a:t>Hearing</a:t>
            </a:r>
          </a:p>
          <a:p>
            <a:pPr marL="612000" lvl="1"/>
            <a:r>
              <a:rPr dirty="0"/>
              <a:t>Motor</a:t>
            </a:r>
            <a:r>
              <a:rPr lang="en-IN" dirty="0"/>
              <a:t>?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afterEffect">
                                  <p:stCondLst>
                                    <p:cond delay="5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fill="hold" grpId="1" nodeType="afterEffect">
                                  <p:stCondLst>
                                    <p:cond delay="5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fill="hold" grpId="1" nodeType="afterEffect">
                                  <p:stCondLst>
                                    <p:cond delay="5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0" grpId="1" build="p" bldLvl="5" animBg="1" advAuto="0"/>
    </p:bldLst>
  </p:timing>
</p:sld>
</file>

<file path=ppt/theme/theme1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490</TotalTime>
  <Words>151</Words>
  <Application>Microsoft Office PowerPoint</Application>
  <PresentationFormat>On-screen Show (4:3)</PresentationFormat>
  <Paragraphs>20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Verdana</vt:lpstr>
      <vt:lpstr>Wingdings</vt:lpstr>
      <vt:lpstr>1_TitleSlide</vt:lpstr>
      <vt:lpstr>Adapting a user interface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Adapting a user interface</dc:title>
  <dc:creator>Mukesh Bisht</dc:creator>
  <cp:lastModifiedBy>Mukesh  Bisht</cp:lastModifiedBy>
  <cp:revision>11</cp:revision>
  <dcterms:modified xsi:type="dcterms:W3CDTF">2022-10-31T20:18:54Z</dcterms:modified>
</cp:coreProperties>
</file>