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5588" autoAdjust="0"/>
  </p:normalViewPr>
  <p:slideViewPr>
    <p:cSldViewPr snapToGrid="0">
      <p:cViewPr varScale="1">
        <p:scale>
          <a:sx n="112" d="100"/>
          <a:sy n="112" d="100"/>
        </p:scale>
        <p:origin x="7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03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slide presentation could be used towards the end of the lesson, or as a plenary activity, to reinforce or check learning.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6" name="Shape 23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information supports the activity on Slide 5.</a:t>
            </a:r>
          </a:p>
          <a:p>
            <a:endParaRPr/>
          </a:p>
          <a:p>
            <a:r>
              <a:t>The interface could be improved by: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having more information on the page – there is excessive ‘purple space’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understanding the purpose of the triangle – is it a play button? If so, what does it play? More information is needed, e.g. a more obvious icon or instructions or a description/image of the media that will be played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softening the homepage yellow background, e.g. by using a complementary colour to purple together with a high contrast font colour. The font size is too small for the screen.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1" name="Shape 24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information supports the activity on Slide 5.</a:t>
            </a:r>
          </a:p>
          <a:p>
            <a:endParaRPr/>
          </a:p>
          <a:p>
            <a:r>
              <a:t>The interface could be improved by: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having more information on the page – there is excessive ‘blue space’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understanding the purpose of the triangle – given that it is next to a Home button, does it move the user to the next screen? This could be made clearer (and made the same size as the Home button)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softening the About Us yellow background, e.g. a complementary colour to light blue together with a high contrast font colour. The font size is too small for the screen.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6" name="Shape 24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information supports the activity on Slide 5.</a:t>
            </a:r>
          </a:p>
          <a:p>
            <a:endParaRPr/>
          </a:p>
          <a:p>
            <a:r>
              <a:t>The interface could be improved by: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having more information on the page – there is excessive ‘green space’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understanding the purpose of the triangle – is it a back button?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understanding what the ‘factory’ image represents. Is it a home button? In which case it should be the same as that on the previous page, which is more intuitive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making the formatting consistent – the title of the page is now at the bottom of the page – on the other two pages it was at the top.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1" name="Shape 2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See the notes on each slide for ideas about how each screen could be improved.</a:t>
            </a:r>
          </a:p>
          <a:p>
            <a:endParaRPr dirty="0"/>
          </a:p>
          <a:p>
            <a:r>
              <a:rPr dirty="0"/>
              <a:t>Overall: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Too much inconsistency between screens, e.g. background </a:t>
            </a:r>
            <a:r>
              <a:rPr dirty="0" err="1"/>
              <a:t>colours</a:t>
            </a:r>
            <a:r>
              <a:rPr dirty="0"/>
              <a:t>, text background, </a:t>
            </a:r>
            <a:r>
              <a:rPr dirty="0" err="1"/>
              <a:t>colour</a:t>
            </a:r>
            <a:r>
              <a:rPr dirty="0"/>
              <a:t> combinations, </a:t>
            </a:r>
            <a:r>
              <a:t>navigation buttons</a:t>
            </a:r>
            <a:r>
              <a:rPr lang="en-US"/>
              <a:t> and</a:t>
            </a:r>
            <a:r>
              <a:t> </a:t>
            </a:r>
            <a:r>
              <a:rPr dirty="0"/>
              <a:t>object placement.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Too much empty space on each screen.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66B60E-C383-196D-4294-C8E0DF913E25}"/>
              </a:ext>
            </a:extLst>
          </p:cNvPr>
          <p:cNvSpPr txBox="1"/>
          <p:nvPr userDrawn="1"/>
        </p:nvSpPr>
        <p:spPr>
          <a:xfrm>
            <a:off x="107504" y="723206"/>
            <a:ext cx="90364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kern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Component 1: Exploring User Interface Design Principles and Project Planning Techniques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28F4628-4006-D069-A345-4F4002A4295A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3310794-74E7-A452-85AE-A9FDE4366F7C}"/>
              </a:ext>
            </a:extLst>
          </p:cNvPr>
          <p:cNvSpPr txBox="1">
            <a:spLocks/>
          </p:cNvSpPr>
          <p:nvPr userDrawn="1"/>
        </p:nvSpPr>
        <p:spPr>
          <a:xfrm>
            <a:off x="468313" y="6453188"/>
            <a:ext cx="6911975" cy="2873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Pearson Education Ltd 2022. Copying permitted for purchasing institution only. This material is not copyright free.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Design principles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What is wrong with this three-screen user interface?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Picture 1" descr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1628799"/>
            <a:ext cx="6984777" cy="413536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Picture 1" descr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1700808"/>
            <a:ext cx="6984776" cy="413535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Picture 1" descr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599" y="1556791"/>
            <a:ext cx="6984777" cy="413536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Design principles</a:t>
            </a:r>
          </a:p>
        </p:txBody>
      </p:sp>
      <p:sp>
        <p:nvSpPr>
          <p:cNvPr id="24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How would you improve this user interface?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425</Words>
  <Application>Microsoft Office PowerPoint</Application>
  <PresentationFormat>On-screen Show (4:3)</PresentationFormat>
  <Paragraphs>29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Verdana</vt:lpstr>
      <vt:lpstr>Wingdings</vt:lpstr>
      <vt:lpstr>1_TitleSlide</vt:lpstr>
      <vt:lpstr>Design principles</vt:lpstr>
      <vt:lpstr>PowerPoint Presentation</vt:lpstr>
      <vt:lpstr>PowerPoint Presentation</vt:lpstr>
      <vt:lpstr>PowerPoint Presentation</vt:lpstr>
      <vt:lpstr>Design principles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principles</dc:title>
  <dc:creator>Mukesh Bisht</dc:creator>
  <cp:lastModifiedBy>Mukesh  Bisht</cp:lastModifiedBy>
  <cp:revision>6</cp:revision>
  <dcterms:modified xsi:type="dcterms:W3CDTF">2022-10-31T22:45:30Z</dcterms:modified>
</cp:coreProperties>
</file>