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" initials="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9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7966634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could be used during the lesson when discussing </a:t>
            </a:r>
            <a:r>
              <a:rPr lang="en-GB" dirty="0"/>
              <a:t>a</a:t>
            </a:r>
            <a:r>
              <a:rPr dirty="0" err="1"/>
              <a:t>ims</a:t>
            </a:r>
            <a:r>
              <a:rPr dirty="0"/>
              <a:t> and </a:t>
            </a:r>
            <a:r>
              <a:rPr lang="en-US" dirty="0"/>
              <a:t>o</a:t>
            </a:r>
            <a:r>
              <a:rPr dirty="0"/>
              <a:t>bjectives.</a:t>
            </a:r>
          </a:p>
          <a:p>
            <a:r>
              <a:rPr dirty="0"/>
              <a:t>It is advised to rehearse using these slides, especially the animations on slide 4.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69955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2506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6A1D39-B2D3-B6C3-416A-77678E2FE5B2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38209C-E5F4-678C-9A68-68EC6A77553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B13942F-E374-E15C-DF00-BDBE49729A9A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Aims and objectives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Aims</a:t>
            </a:r>
          </a:p>
        </p:txBody>
      </p:sp>
      <p:sp>
        <p:nvSpPr>
          <p:cNvPr id="23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062946" cy="3878437"/>
          </a:xfrm>
          <a:prstGeom prst="rect">
            <a:avLst/>
          </a:prstGeom>
        </p:spPr>
        <p:txBody>
          <a:bodyPr/>
          <a:lstStyle/>
          <a:p>
            <a:r>
              <a:rPr dirty="0"/>
              <a:t>Broad statement of the overall goal of the project.</a:t>
            </a:r>
          </a:p>
          <a:p>
            <a:r>
              <a:rPr dirty="0"/>
              <a:t>For example: ‘To create a user interface that allows customers to interact with their online store efficiently and effectively.’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Objectives</a:t>
            </a:r>
          </a:p>
        </p:txBody>
      </p:sp>
      <p:sp>
        <p:nvSpPr>
          <p:cNvPr id="23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/>
          <a:lstStyle/>
          <a:p>
            <a:r>
              <a:t>Individual parts of the overall aim.</a:t>
            </a:r>
          </a:p>
          <a:p>
            <a:r>
              <a:t>If all objectives are met, the aim will be met too.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88</Words>
  <Application>Microsoft Office PowerPoint</Application>
  <PresentationFormat>On-screen Show (4:3)</PresentationFormat>
  <Paragraphs>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Verdana</vt:lpstr>
      <vt:lpstr>Wingdings</vt:lpstr>
      <vt:lpstr>1_TitleSlide</vt:lpstr>
      <vt:lpstr>Aims and objectives</vt:lpstr>
      <vt:lpstr>Aims</vt:lpstr>
      <vt:lpstr>Objectives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Aims and objectives</dc:title>
  <dc:creator>Mukesh Bisht</dc:creator>
  <cp:lastModifiedBy>Mukesh  Bisht</cp:lastModifiedBy>
  <cp:revision>7</cp:revision>
  <dcterms:modified xsi:type="dcterms:W3CDTF">2022-10-31T22:48:06Z</dcterms:modified>
</cp:coreProperties>
</file>