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06" autoAdjust="0"/>
  </p:normalViewPr>
  <p:slideViewPr>
    <p:cSldViewPr snapToGrid="0">
      <p:cViewPr varScale="1">
        <p:scale>
          <a:sx n="100" d="100"/>
          <a:sy n="100" d="100"/>
        </p:scale>
        <p:origin x="10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671073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could be used during the lesson when discussing timescales, tasks and milestones.</a:t>
            </a:r>
          </a:p>
          <a:p>
            <a:r>
              <a:t>It is advised to rehearse using these slides.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020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0" name="Shape 2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contains examples of tasks </a:t>
            </a:r>
            <a:r>
              <a:t>and subtasks </a:t>
            </a:r>
            <a:r>
              <a:rPr dirty="0"/>
              <a:t>for a design project.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7576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</a:t>
            </a:r>
            <a:r>
              <a:rPr lang="en-IN" dirty="0"/>
              <a:t>o</a:t>
            </a:r>
            <a:r>
              <a:rPr dirty="0" err="1"/>
              <a:t>dy</a:t>
            </a:r>
            <a:r>
              <a:rPr dirty="0"/>
              <a:t>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960B86-62BB-F867-6AA1-AF594874703E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F9E15E-B14C-FDA3-4AA7-FC3438C4DC76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954055B-A6D9-37E9-391F-C2CAC283FEC5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Planning project timescales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Tasks and subtasks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rPr dirty="0"/>
              <a:t>Tasks:</a:t>
            </a:r>
          </a:p>
          <a:p>
            <a:pPr marL="612000" lvl="1"/>
            <a:r>
              <a:rPr dirty="0"/>
              <a:t>are the main things that need to be done</a:t>
            </a:r>
          </a:p>
          <a:p>
            <a:pPr marL="612000" lvl="1"/>
            <a:r>
              <a:rPr dirty="0"/>
              <a:t>can be broken down into smaller tasks</a:t>
            </a:r>
          </a:p>
          <a:p>
            <a:pPr marL="612000" lvl="1"/>
            <a:r>
              <a:rPr dirty="0"/>
              <a:t>can only be completed when these smaller tasks are completed.</a:t>
            </a:r>
            <a:endParaRPr lang="en-GB" dirty="0"/>
          </a:p>
          <a:p>
            <a:pPr marL="326250" lvl="1" indent="0">
              <a:buNone/>
            </a:pPr>
            <a:endParaRPr dirty="0"/>
          </a:p>
          <a:p>
            <a:r>
              <a:rPr dirty="0"/>
              <a:t>Subtasks:</a:t>
            </a:r>
          </a:p>
          <a:p>
            <a:pPr marL="612000" lvl="1"/>
            <a:r>
              <a:rPr dirty="0"/>
              <a:t>are the smaller tasks that make up an overall task</a:t>
            </a:r>
          </a:p>
          <a:p>
            <a:pPr marL="612000" lvl="1"/>
            <a:r>
              <a:rPr dirty="0"/>
              <a:t>can themselves be broken down into smaller tasks.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Tasks and subtasks</a:t>
            </a:r>
          </a:p>
        </p:txBody>
      </p:sp>
      <p:sp>
        <p:nvSpPr>
          <p:cNvPr id="239" name="Rectangle 8"/>
          <p:cNvSpPr/>
          <p:nvPr/>
        </p:nvSpPr>
        <p:spPr>
          <a:xfrm>
            <a:off x="4156076" y="2641599"/>
            <a:ext cx="4081464" cy="33496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0" name="Rectangle 10"/>
          <p:cNvSpPr/>
          <p:nvPr/>
        </p:nvSpPr>
        <p:spPr>
          <a:xfrm>
            <a:off x="4156076" y="2976563"/>
            <a:ext cx="4081464" cy="33655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1" name="Rectangle 12"/>
          <p:cNvSpPr/>
          <p:nvPr/>
        </p:nvSpPr>
        <p:spPr>
          <a:xfrm>
            <a:off x="4156076" y="3313112"/>
            <a:ext cx="4081464" cy="354013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2" name="Rectangle 24"/>
          <p:cNvSpPr/>
          <p:nvPr/>
        </p:nvSpPr>
        <p:spPr>
          <a:xfrm>
            <a:off x="4156076" y="5384799"/>
            <a:ext cx="4081464" cy="36353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3" name="Rectangle 26"/>
          <p:cNvSpPr/>
          <p:nvPr/>
        </p:nvSpPr>
        <p:spPr>
          <a:xfrm>
            <a:off x="4156076" y="5748337"/>
            <a:ext cx="4081464" cy="307976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4" name="Rectangle 42"/>
          <p:cNvSpPr txBox="1"/>
          <p:nvPr/>
        </p:nvSpPr>
        <p:spPr>
          <a:xfrm>
            <a:off x="917575" y="2268538"/>
            <a:ext cx="822959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Main task</a:t>
            </a:r>
          </a:p>
        </p:txBody>
      </p:sp>
      <p:sp>
        <p:nvSpPr>
          <p:cNvPr id="245" name="Rectangle 43"/>
          <p:cNvSpPr txBox="1"/>
          <p:nvPr/>
        </p:nvSpPr>
        <p:spPr>
          <a:xfrm>
            <a:off x="4246562" y="2268538"/>
            <a:ext cx="239900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Sb</a:t>
            </a:r>
          </a:p>
        </p:txBody>
      </p:sp>
      <p:sp>
        <p:nvSpPr>
          <p:cNvPr id="246" name="Rectangle 45"/>
          <p:cNvSpPr txBox="1"/>
          <p:nvPr/>
        </p:nvSpPr>
        <p:spPr>
          <a:xfrm>
            <a:off x="4637087" y="2268538"/>
            <a:ext cx="36856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task</a:t>
            </a:r>
          </a:p>
        </p:txBody>
      </p:sp>
      <p:sp>
        <p:nvSpPr>
          <p:cNvPr id="247" name="Rectangle 55"/>
          <p:cNvSpPr txBox="1"/>
          <p:nvPr/>
        </p:nvSpPr>
        <p:spPr>
          <a:xfrm>
            <a:off x="917575" y="5084762"/>
            <a:ext cx="127001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  </a:t>
            </a:r>
          </a:p>
        </p:txBody>
      </p:sp>
      <p:graphicFrame>
        <p:nvGraphicFramePr>
          <p:cNvPr id="248" name="Table 1"/>
          <p:cNvGraphicFramePr/>
          <p:nvPr>
            <p:extLst>
              <p:ext uri="{D42A27DB-BD31-4B8C-83A1-F6EECF244321}">
                <p14:modId xmlns:p14="http://schemas.microsoft.com/office/powerpoint/2010/main" val="958873849"/>
              </p:ext>
            </p:extLst>
          </p:nvPr>
        </p:nvGraphicFramePr>
        <p:xfrm>
          <a:off x="944562" y="1979666"/>
          <a:ext cx="7155830" cy="3791821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907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606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Main task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Subtask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606">
                <a:tc rowSpan="7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Analyse the problem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Meet client and discuss project brief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Define the project aims and objectives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Define the project audience and purpose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Define the user requirements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Define the input and output requirements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Assess the project constraints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6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Create a contingency plan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2606">
                <a:tc rowSpan="2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Design a solution to meet the problem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Create a set of storyboards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85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 dirty="0">
                          <a:latin typeface="+mj-lt"/>
                          <a:ea typeface="+mj-ea"/>
                          <a:cs typeface="+mj-cs"/>
                        </a:rPr>
                        <a:t>Define the hardware and software requirements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Project milestones</a:t>
            </a:r>
          </a:p>
        </p:txBody>
      </p:sp>
      <p:sp>
        <p:nvSpPr>
          <p:cNvPr id="25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258143"/>
            <a:ext cx="8207376" cy="38782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Milestones are:</a:t>
            </a:r>
          </a:p>
          <a:p>
            <a:pPr marL="612000" lvl="1"/>
            <a:r>
              <a:rPr dirty="0"/>
              <a:t>dates by which a task should be completed</a:t>
            </a:r>
          </a:p>
          <a:p>
            <a:pPr marL="612000" lvl="1"/>
            <a:r>
              <a:rPr dirty="0"/>
              <a:t>used to construct a Gantt chart.</a:t>
            </a:r>
            <a:endParaRPr lang="en-GB" dirty="0"/>
          </a:p>
          <a:p>
            <a:pPr marL="326250" lvl="1" indent="0">
              <a:buNone/>
            </a:pPr>
            <a:endParaRPr dirty="0"/>
          </a:p>
          <a:p>
            <a:r>
              <a:rPr dirty="0"/>
              <a:t>A milestone could involve:</a:t>
            </a:r>
          </a:p>
          <a:p>
            <a:pPr marL="612000" lvl="1"/>
            <a:r>
              <a:rPr dirty="0"/>
              <a:t>the completion of a main task</a:t>
            </a:r>
          </a:p>
          <a:p>
            <a:pPr marL="612000" lvl="1"/>
            <a:r>
              <a:rPr dirty="0"/>
              <a:t>the presentation of ‘work in progress’</a:t>
            </a:r>
          </a:p>
          <a:p>
            <a:pPr marL="612000" lvl="1"/>
            <a:r>
              <a:rPr dirty="0"/>
              <a:t>the submission of a draft for review</a:t>
            </a:r>
          </a:p>
          <a:p>
            <a:pPr marL="612000" lvl="1"/>
            <a:r>
              <a:rPr dirty="0"/>
              <a:t>the presentation of the completed project.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214</Words>
  <Application>Microsoft Office PowerPoint</Application>
  <PresentationFormat>On-screen Show (4:3)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Planning project timescales</vt:lpstr>
      <vt:lpstr>Tasks and subtasks</vt:lpstr>
      <vt:lpstr>Tasks and subtasks</vt:lpstr>
      <vt:lpstr>Project milestones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project timescales</dc:title>
  <dc:creator>Mukesh Bisht</dc:creator>
  <cp:lastModifiedBy>Mukesh  Bisht</cp:lastModifiedBy>
  <cp:revision>11</cp:revision>
  <dcterms:modified xsi:type="dcterms:W3CDTF">2022-10-31T20:29:21Z</dcterms:modified>
</cp:coreProperties>
</file>