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could be used at the start of the lesson to introduce the main points about storyboards.</a:t>
            </a:r>
          </a:p>
          <a:p>
            <a:r>
              <a:t>There are no animations.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8403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042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9895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0985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88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</a:t>
            </a:r>
            <a:r>
              <a:rPr lang="en-IN" dirty="0"/>
              <a:t>v</a:t>
            </a:r>
            <a:r>
              <a:rPr dirty="0" err="1"/>
              <a:t>el</a:t>
            </a:r>
            <a:r>
              <a:rPr dirty="0"/>
              <a:t>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CCC285-B463-1F74-D97C-DC3E80BD53F7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6211FC-3B0C-2909-00F7-1CCFD20BFB15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14E4E2D-930E-7E48-BCCF-E79142461B51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sketches and storyboards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Sketches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>
              <a:buSzTx/>
              <a:buFont typeface="Wingdings"/>
              <a:buNone/>
            </a:pPr>
            <a:r>
              <a:rPr dirty="0"/>
              <a:t>A sketch:</a:t>
            </a:r>
          </a:p>
          <a:p>
            <a:r>
              <a:rPr dirty="0"/>
              <a:t>is a rough, unfinished drawing</a:t>
            </a:r>
          </a:p>
          <a:p>
            <a:r>
              <a:rPr dirty="0"/>
              <a:t>shows where items will be placed on a screen:</a:t>
            </a:r>
          </a:p>
          <a:p>
            <a:pPr marL="612000" lvl="1"/>
            <a:r>
              <a:rPr dirty="0"/>
              <a:t>you can then assess whether it will meet the project requirements</a:t>
            </a:r>
          </a:p>
          <a:p>
            <a:pPr marL="612000" lvl="1"/>
            <a:r>
              <a:rPr dirty="0"/>
              <a:t>if not, more sketches can be made</a:t>
            </a:r>
          </a:p>
          <a:p>
            <a:r>
              <a:rPr dirty="0"/>
              <a:t>can be redrawn if design requirements change</a:t>
            </a:r>
          </a:p>
          <a:p>
            <a:pPr marL="612000" lvl="1"/>
            <a:r>
              <a:rPr dirty="0"/>
              <a:t>e.g. when using an agile project methodology.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4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Example sketches</a:t>
            </a:r>
          </a:p>
        </p:txBody>
      </p:sp>
      <p:pic>
        <p:nvPicPr>
          <p:cNvPr id="2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7" y="2132856"/>
            <a:ext cx="4439408" cy="37278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Storyboards</a:t>
            </a:r>
          </a:p>
        </p:txBody>
      </p:sp>
      <p:sp>
        <p:nvSpPr>
          <p:cNvPr id="24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r>
              <a:t>A storyboard illustrates how a visual element will change over time.</a:t>
            </a:r>
          </a:p>
          <a:p>
            <a:r>
              <a:t>They are used in movie and animation scene design.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xfrm>
            <a:off x="468312" y="1556792"/>
            <a:ext cx="8229601" cy="864000"/>
          </a:xfrm>
          <a:prstGeom prst="rect">
            <a:avLst/>
          </a:prstGeom>
        </p:spPr>
        <p:txBody>
          <a:bodyPr/>
          <a:lstStyle>
            <a:lvl1pPr defTabSz="886968">
              <a:defRPr sz="4268"/>
            </a:lvl1pPr>
          </a:lstStyle>
          <a:p>
            <a:r>
              <a:t>Storyboards for user interfaces</a:t>
            </a:r>
          </a:p>
        </p:txBody>
      </p:sp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45310" y="2857963"/>
            <a:ext cx="8207376" cy="3407576"/>
          </a:xfrm>
          <a:prstGeom prst="rect">
            <a:avLst/>
          </a:prstGeom>
        </p:spPr>
        <p:txBody>
          <a:bodyPr/>
          <a:lstStyle/>
          <a:p>
            <a:r>
              <a:rPr dirty="0"/>
              <a:t>A storyboard for a user interface should:</a:t>
            </a:r>
          </a:p>
          <a:p>
            <a:pPr marL="612000" lvl="1"/>
            <a:r>
              <a:rPr dirty="0"/>
              <a:t>show the placement and size of items on the screen</a:t>
            </a:r>
          </a:p>
          <a:p>
            <a:pPr marL="612000" lvl="1"/>
            <a:r>
              <a:rPr dirty="0"/>
              <a:t>show the </a:t>
            </a:r>
            <a:r>
              <a:rPr dirty="0" err="1"/>
              <a:t>colour</a:t>
            </a:r>
            <a:r>
              <a:rPr dirty="0"/>
              <a:t> scheme to be used</a:t>
            </a:r>
          </a:p>
          <a:p>
            <a:pPr marL="612000" lvl="1"/>
            <a:r>
              <a:rPr dirty="0"/>
              <a:t>demonstrate interactive features</a:t>
            </a:r>
          </a:p>
          <a:p>
            <a:pPr marL="612000" lvl="1"/>
            <a:r>
              <a:rPr dirty="0"/>
              <a:t>show accessibility features</a:t>
            </a:r>
          </a:p>
          <a:p>
            <a:pPr marL="612000" lvl="1"/>
            <a:r>
              <a:rPr dirty="0"/>
              <a:t>describe non-visual elements</a:t>
            </a:r>
          </a:p>
          <a:p>
            <a:pPr marL="864000" lvl="2"/>
            <a:r>
              <a:rPr dirty="0"/>
              <a:t>e.g. sounds.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4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Storyboards</a:t>
            </a:r>
          </a:p>
        </p:txBody>
      </p:sp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5" y="2238000"/>
            <a:ext cx="6300230" cy="35113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154</Words>
  <Application>Microsoft Office PowerPoint</Application>
  <PresentationFormat>On-screen Show (4:3)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Creating sketches and storyboards</vt:lpstr>
      <vt:lpstr>Sketches</vt:lpstr>
      <vt:lpstr>Example sketches</vt:lpstr>
      <vt:lpstr>Storyboards</vt:lpstr>
      <vt:lpstr>Storyboards for user interfaces</vt:lpstr>
      <vt:lpstr>Storyboards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sketches and storyboards</dc:title>
  <dc:creator>Mukesh Bisht</dc:creator>
  <cp:lastModifiedBy>Mukesh  Bisht</cp:lastModifiedBy>
  <cp:revision>7</cp:revision>
  <dcterms:modified xsi:type="dcterms:W3CDTF">2022-10-31T22:49:29Z</dcterms:modified>
</cp:coreProperties>
</file>