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6"/>
  </p:notesMasterIdLst>
  <p:sldIdLst>
    <p:sldId id="256" r:id="rId2"/>
    <p:sldId id="257" r:id="rId3"/>
    <p:sldId id="258" r:id="rId4"/>
    <p:sldId id="259" r:id="rId5"/>
  </p:sldIdLst>
  <p:sldSz cx="9144000" cy="6858000" type="screen4x3"/>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Verdana"/>
        <a:ea typeface="Verdana"/>
        <a:cs typeface="Verdana"/>
        <a:sym typeface="Verdana"/>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Verdana"/>
        <a:ea typeface="Verdana"/>
        <a:cs typeface="Verdana"/>
        <a:sym typeface="Verdana"/>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Verdana"/>
        <a:ea typeface="Verdana"/>
        <a:cs typeface="Verdana"/>
        <a:sym typeface="Verdana"/>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Verdana"/>
        <a:ea typeface="Verdana"/>
        <a:cs typeface="Verdana"/>
        <a:sym typeface="Verdana"/>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Verdana"/>
        <a:ea typeface="Verdana"/>
        <a:cs typeface="Verdana"/>
        <a:sym typeface="Verdana"/>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Verdana"/>
        <a:ea typeface="Verdana"/>
        <a:cs typeface="Verdana"/>
        <a:sym typeface="Verdana"/>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Verdana"/>
        <a:ea typeface="Verdana"/>
        <a:cs typeface="Verdana"/>
        <a:sym typeface="Verdana"/>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Verdana"/>
        <a:ea typeface="Verdana"/>
        <a:cs typeface="Verdana"/>
        <a:sym typeface="Verdana"/>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Verdana"/>
        <a:ea typeface="Verdana"/>
        <a:cs typeface="Verdana"/>
        <a:sym typeface="Verdana"/>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
          <a:latin typeface="Verdana"/>
          <a:ea typeface="Verdana"/>
          <a:cs typeface="Verdana"/>
        </a:font>
        <a:srgbClr val="000000"/>
      </a:tcTxStyle>
      <a:tcStyle>
        <a:tcBdr>
          <a:left>
            <a:ln w="12700" cap="flat">
              <a:solidFill>
                <a:schemeClr val="accent3">
                  <a:lumOff val="44000"/>
                </a:schemeClr>
              </a:solidFill>
              <a:prstDash val="solid"/>
              <a:round/>
            </a:ln>
          </a:left>
          <a:right>
            <a:ln w="12700" cap="flat">
              <a:solidFill>
                <a:schemeClr val="accent3">
                  <a:lumOff val="44000"/>
                </a:schemeClr>
              </a:solidFill>
              <a:prstDash val="solid"/>
              <a:round/>
            </a:ln>
          </a:right>
          <a:top>
            <a:ln w="12700" cap="flat">
              <a:solidFill>
                <a:schemeClr val="accent3">
                  <a:lumOff val="44000"/>
                </a:schemeClr>
              </a:solidFill>
              <a:prstDash val="solid"/>
              <a:round/>
            </a:ln>
          </a:top>
          <a:bottom>
            <a:ln w="12700" cap="flat">
              <a:solidFill>
                <a:schemeClr val="accent3">
                  <a:lumOff val="44000"/>
                </a:schemeClr>
              </a:solidFill>
              <a:prstDash val="solid"/>
              <a:round/>
            </a:ln>
          </a:bottom>
          <a:insideH>
            <a:ln w="12700" cap="flat">
              <a:solidFill>
                <a:schemeClr val="accent3">
                  <a:lumOff val="44000"/>
                </a:schemeClr>
              </a:solidFill>
              <a:prstDash val="solid"/>
              <a:round/>
            </a:ln>
          </a:insideH>
          <a:insideV>
            <a:ln w="12700" cap="flat">
              <a:solidFill>
                <a:schemeClr val="accent3">
                  <a:lumOff val="44000"/>
                </a:schemeClr>
              </a:solidFill>
              <a:prstDash val="solid"/>
              <a:round/>
            </a:ln>
          </a:insideV>
        </a:tcBdr>
        <a:fill>
          <a:solidFill>
            <a:srgbClr val="E7F3F4"/>
          </a:solidFill>
        </a:fill>
      </a:tcStyle>
    </a:wholeTbl>
    <a:band2H>
      <a:tcTxStyle/>
      <a:tcStyle>
        <a:tcBdr/>
        <a:fill>
          <a:solidFill>
            <a:srgbClr val="F3F9FA"/>
          </a:solidFill>
        </a:fill>
      </a:tcStyle>
    </a:band2H>
    <a:firstCol>
      <a:tcTxStyle b="on" i="off">
        <a:font>
          <a:latin typeface="Verdana"/>
          <a:ea typeface="Verdana"/>
          <a:cs typeface="Verdana"/>
        </a:font>
        <a:schemeClr val="accent3">
          <a:lumOff val="44000"/>
        </a:schemeClr>
      </a:tcTxStyle>
      <a:tcStyle>
        <a:tcBdr>
          <a:left>
            <a:ln w="12700" cap="flat">
              <a:solidFill>
                <a:schemeClr val="accent3">
                  <a:lumOff val="44000"/>
                </a:schemeClr>
              </a:solidFill>
              <a:prstDash val="solid"/>
              <a:round/>
            </a:ln>
          </a:left>
          <a:right>
            <a:ln w="12700" cap="flat">
              <a:solidFill>
                <a:schemeClr val="accent3">
                  <a:lumOff val="44000"/>
                </a:schemeClr>
              </a:solidFill>
              <a:prstDash val="solid"/>
              <a:round/>
            </a:ln>
          </a:right>
          <a:top>
            <a:ln w="12700" cap="flat">
              <a:solidFill>
                <a:schemeClr val="accent3">
                  <a:lumOff val="44000"/>
                </a:schemeClr>
              </a:solidFill>
              <a:prstDash val="solid"/>
              <a:round/>
            </a:ln>
          </a:top>
          <a:bottom>
            <a:ln w="12700" cap="flat">
              <a:solidFill>
                <a:schemeClr val="accent3">
                  <a:lumOff val="44000"/>
                </a:schemeClr>
              </a:solidFill>
              <a:prstDash val="solid"/>
              <a:round/>
            </a:ln>
          </a:bottom>
          <a:insideH>
            <a:ln w="12700" cap="flat">
              <a:solidFill>
                <a:schemeClr val="accent3">
                  <a:lumOff val="44000"/>
                </a:schemeClr>
              </a:solidFill>
              <a:prstDash val="solid"/>
              <a:round/>
            </a:ln>
          </a:insideH>
          <a:insideV>
            <a:ln w="12700" cap="flat">
              <a:solidFill>
                <a:schemeClr val="accent3">
                  <a:lumOff val="44000"/>
                </a:schemeClr>
              </a:solidFill>
              <a:prstDash val="solid"/>
              <a:round/>
            </a:ln>
          </a:insideV>
        </a:tcBdr>
        <a:fill>
          <a:solidFill>
            <a:schemeClr val="accent1"/>
          </a:solidFill>
        </a:fill>
      </a:tcStyle>
    </a:firstCol>
    <a:lastRow>
      <a:tcTxStyle b="on" i="off">
        <a:font>
          <a:latin typeface="Verdana"/>
          <a:ea typeface="Verdana"/>
          <a:cs typeface="Verdana"/>
        </a:font>
        <a:schemeClr val="accent3">
          <a:lumOff val="44000"/>
        </a:schemeClr>
      </a:tcTxStyle>
      <a:tcStyle>
        <a:tcBdr>
          <a:left>
            <a:ln w="12700" cap="flat">
              <a:solidFill>
                <a:schemeClr val="accent3">
                  <a:lumOff val="44000"/>
                </a:schemeClr>
              </a:solidFill>
              <a:prstDash val="solid"/>
              <a:round/>
            </a:ln>
          </a:left>
          <a:right>
            <a:ln w="12700" cap="flat">
              <a:solidFill>
                <a:schemeClr val="accent3">
                  <a:lumOff val="44000"/>
                </a:schemeClr>
              </a:solidFill>
              <a:prstDash val="solid"/>
              <a:round/>
            </a:ln>
          </a:right>
          <a:top>
            <a:ln w="38100" cap="flat">
              <a:solidFill>
                <a:schemeClr val="accent3">
                  <a:lumOff val="44000"/>
                </a:schemeClr>
              </a:solidFill>
              <a:prstDash val="solid"/>
              <a:round/>
            </a:ln>
          </a:top>
          <a:bottom>
            <a:ln w="12700" cap="flat">
              <a:solidFill>
                <a:schemeClr val="accent3">
                  <a:lumOff val="44000"/>
                </a:schemeClr>
              </a:solidFill>
              <a:prstDash val="solid"/>
              <a:round/>
            </a:ln>
          </a:bottom>
          <a:insideH>
            <a:ln w="12700" cap="flat">
              <a:solidFill>
                <a:schemeClr val="accent3">
                  <a:lumOff val="44000"/>
                </a:schemeClr>
              </a:solidFill>
              <a:prstDash val="solid"/>
              <a:round/>
            </a:ln>
          </a:insideH>
          <a:insideV>
            <a:ln w="12700" cap="flat">
              <a:solidFill>
                <a:schemeClr val="accent3">
                  <a:lumOff val="44000"/>
                </a:schemeClr>
              </a:solidFill>
              <a:prstDash val="solid"/>
              <a:round/>
            </a:ln>
          </a:insideV>
        </a:tcBdr>
        <a:fill>
          <a:solidFill>
            <a:schemeClr val="accent1"/>
          </a:solidFill>
        </a:fill>
      </a:tcStyle>
    </a:lastRow>
    <a:firstRow>
      <a:tcTxStyle b="on" i="off">
        <a:font>
          <a:latin typeface="Verdana"/>
          <a:ea typeface="Verdana"/>
          <a:cs typeface="Verdana"/>
        </a:font>
        <a:schemeClr val="accent3">
          <a:lumOff val="44000"/>
        </a:schemeClr>
      </a:tcTxStyle>
      <a:tcStyle>
        <a:tcBdr>
          <a:left>
            <a:ln w="12700" cap="flat">
              <a:solidFill>
                <a:schemeClr val="accent3">
                  <a:lumOff val="44000"/>
                </a:schemeClr>
              </a:solidFill>
              <a:prstDash val="solid"/>
              <a:round/>
            </a:ln>
          </a:left>
          <a:right>
            <a:ln w="12700" cap="flat">
              <a:solidFill>
                <a:schemeClr val="accent3">
                  <a:lumOff val="44000"/>
                </a:schemeClr>
              </a:solidFill>
              <a:prstDash val="solid"/>
              <a:round/>
            </a:ln>
          </a:right>
          <a:top>
            <a:ln w="12700" cap="flat">
              <a:solidFill>
                <a:schemeClr val="accent3">
                  <a:lumOff val="44000"/>
                </a:schemeClr>
              </a:solidFill>
              <a:prstDash val="solid"/>
              <a:round/>
            </a:ln>
          </a:top>
          <a:bottom>
            <a:ln w="38100" cap="flat">
              <a:solidFill>
                <a:schemeClr val="accent3">
                  <a:lumOff val="44000"/>
                </a:schemeClr>
              </a:solidFill>
              <a:prstDash val="solid"/>
              <a:round/>
            </a:ln>
          </a:bottom>
          <a:insideH>
            <a:ln w="12700" cap="flat">
              <a:solidFill>
                <a:schemeClr val="accent3">
                  <a:lumOff val="44000"/>
                </a:schemeClr>
              </a:solidFill>
              <a:prstDash val="solid"/>
              <a:round/>
            </a:ln>
          </a:insideH>
          <a:insideV>
            <a:ln w="12700" cap="flat">
              <a:solidFill>
                <a:schemeClr val="accent3">
                  <a:lumOff val="44000"/>
                </a:schemeClr>
              </a:solidFill>
              <a:prstDash val="solid"/>
              <a:round/>
            </a:ln>
          </a:insideV>
        </a:tcBdr>
        <a:fill>
          <a:solidFill>
            <a:schemeClr val="accent1"/>
          </a:solidFill>
        </a:fill>
      </a:tcStyle>
    </a:firstRow>
  </a:tblStyle>
  <a:tblStyle styleId="{C7B018BB-80A7-4F77-B60F-C8B233D01FF8}" styleName="">
    <a:tblBg/>
    <a:wholeTbl>
      <a:tcTxStyle b="off" i="off">
        <a:font>
          <a:latin typeface="Verdana"/>
          <a:ea typeface="Verdana"/>
          <a:cs typeface="Verdana"/>
        </a:font>
        <a:srgbClr val="000000"/>
      </a:tcTxStyle>
      <a:tcStyle>
        <a:tcBdr>
          <a:left>
            <a:ln w="12700" cap="flat">
              <a:solidFill>
                <a:schemeClr val="accent3">
                  <a:lumOff val="44000"/>
                </a:schemeClr>
              </a:solidFill>
              <a:prstDash val="solid"/>
              <a:round/>
            </a:ln>
          </a:left>
          <a:right>
            <a:ln w="12700" cap="flat">
              <a:solidFill>
                <a:schemeClr val="accent3">
                  <a:lumOff val="44000"/>
                </a:schemeClr>
              </a:solidFill>
              <a:prstDash val="solid"/>
              <a:round/>
            </a:ln>
          </a:right>
          <a:top>
            <a:ln w="12700" cap="flat">
              <a:solidFill>
                <a:schemeClr val="accent3">
                  <a:lumOff val="44000"/>
                </a:schemeClr>
              </a:solidFill>
              <a:prstDash val="solid"/>
              <a:round/>
            </a:ln>
          </a:top>
          <a:bottom>
            <a:ln w="12700" cap="flat">
              <a:solidFill>
                <a:schemeClr val="accent3">
                  <a:lumOff val="44000"/>
                </a:schemeClr>
              </a:solidFill>
              <a:prstDash val="solid"/>
              <a:round/>
            </a:ln>
          </a:bottom>
          <a:insideH>
            <a:ln w="12700" cap="flat">
              <a:solidFill>
                <a:schemeClr val="accent3">
                  <a:lumOff val="44000"/>
                </a:schemeClr>
              </a:solidFill>
              <a:prstDash val="solid"/>
              <a:round/>
            </a:ln>
          </a:insideH>
          <a:insideV>
            <a:ln w="12700" cap="flat">
              <a:solidFill>
                <a:schemeClr val="accent3">
                  <a:lumOff val="44000"/>
                </a:schemeClr>
              </a:solidFill>
              <a:prstDash val="solid"/>
              <a:round/>
            </a:ln>
          </a:insideV>
        </a:tcBdr>
        <a:fill>
          <a:solidFill>
            <a:schemeClr val="accent3">
              <a:lumOff val="44000"/>
            </a:schemeClr>
          </a:solidFill>
        </a:fill>
      </a:tcStyle>
    </a:wholeTbl>
    <a:band2H>
      <a:tcTxStyle/>
      <a:tcStyle>
        <a:tcBdr/>
        <a:fill>
          <a:solidFill>
            <a:schemeClr val="accent3">
              <a:lumOff val="44000"/>
            </a:schemeClr>
          </a:solidFill>
        </a:fill>
      </a:tcStyle>
    </a:band2H>
    <a:firstCol>
      <a:tcTxStyle b="on" i="off">
        <a:font>
          <a:latin typeface="Verdana"/>
          <a:ea typeface="Verdana"/>
          <a:cs typeface="Verdana"/>
        </a:font>
        <a:schemeClr val="accent3">
          <a:lumOff val="44000"/>
        </a:schemeClr>
      </a:tcTxStyle>
      <a:tcStyle>
        <a:tcBdr>
          <a:left>
            <a:ln w="12700" cap="flat">
              <a:solidFill>
                <a:schemeClr val="accent3">
                  <a:lumOff val="44000"/>
                </a:schemeClr>
              </a:solidFill>
              <a:prstDash val="solid"/>
              <a:round/>
            </a:ln>
          </a:left>
          <a:right>
            <a:ln w="12700" cap="flat">
              <a:solidFill>
                <a:schemeClr val="accent3">
                  <a:lumOff val="44000"/>
                </a:schemeClr>
              </a:solidFill>
              <a:prstDash val="solid"/>
              <a:round/>
            </a:ln>
          </a:right>
          <a:top>
            <a:ln w="12700" cap="flat">
              <a:solidFill>
                <a:schemeClr val="accent3">
                  <a:lumOff val="44000"/>
                </a:schemeClr>
              </a:solidFill>
              <a:prstDash val="solid"/>
              <a:round/>
            </a:ln>
          </a:top>
          <a:bottom>
            <a:ln w="12700" cap="flat">
              <a:solidFill>
                <a:schemeClr val="accent3">
                  <a:lumOff val="44000"/>
                </a:schemeClr>
              </a:solidFill>
              <a:prstDash val="solid"/>
              <a:round/>
            </a:ln>
          </a:bottom>
          <a:insideH>
            <a:ln w="12700" cap="flat">
              <a:solidFill>
                <a:schemeClr val="accent3">
                  <a:lumOff val="44000"/>
                </a:schemeClr>
              </a:solidFill>
              <a:prstDash val="solid"/>
              <a:round/>
            </a:ln>
          </a:insideH>
          <a:insideV>
            <a:ln w="12700" cap="flat">
              <a:solidFill>
                <a:schemeClr val="accent3">
                  <a:lumOff val="44000"/>
                </a:schemeClr>
              </a:solidFill>
              <a:prstDash val="solid"/>
              <a:round/>
            </a:ln>
          </a:insideV>
        </a:tcBdr>
        <a:fill>
          <a:solidFill>
            <a:schemeClr val="accent3">
              <a:lumOff val="44000"/>
            </a:schemeClr>
          </a:solidFill>
        </a:fill>
      </a:tcStyle>
    </a:firstCol>
    <a:lastRow>
      <a:tcTxStyle b="on" i="off">
        <a:font>
          <a:latin typeface="Verdana"/>
          <a:ea typeface="Verdana"/>
          <a:cs typeface="Verdana"/>
        </a:font>
        <a:schemeClr val="accent3">
          <a:lumOff val="44000"/>
        </a:schemeClr>
      </a:tcTxStyle>
      <a:tcStyle>
        <a:tcBdr>
          <a:left>
            <a:ln w="12700" cap="flat">
              <a:solidFill>
                <a:schemeClr val="accent3">
                  <a:lumOff val="44000"/>
                </a:schemeClr>
              </a:solidFill>
              <a:prstDash val="solid"/>
              <a:round/>
            </a:ln>
          </a:left>
          <a:right>
            <a:ln w="12700" cap="flat">
              <a:solidFill>
                <a:schemeClr val="accent3">
                  <a:lumOff val="44000"/>
                </a:schemeClr>
              </a:solidFill>
              <a:prstDash val="solid"/>
              <a:round/>
            </a:ln>
          </a:right>
          <a:top>
            <a:ln w="38100" cap="flat">
              <a:solidFill>
                <a:schemeClr val="accent3">
                  <a:lumOff val="44000"/>
                </a:schemeClr>
              </a:solidFill>
              <a:prstDash val="solid"/>
              <a:round/>
            </a:ln>
          </a:top>
          <a:bottom>
            <a:ln w="12700" cap="flat">
              <a:solidFill>
                <a:schemeClr val="accent3">
                  <a:lumOff val="44000"/>
                </a:schemeClr>
              </a:solidFill>
              <a:prstDash val="solid"/>
              <a:round/>
            </a:ln>
          </a:bottom>
          <a:insideH>
            <a:ln w="12700" cap="flat">
              <a:solidFill>
                <a:schemeClr val="accent3">
                  <a:lumOff val="44000"/>
                </a:schemeClr>
              </a:solidFill>
              <a:prstDash val="solid"/>
              <a:round/>
            </a:ln>
          </a:insideH>
          <a:insideV>
            <a:ln w="12700" cap="flat">
              <a:solidFill>
                <a:schemeClr val="accent3">
                  <a:lumOff val="44000"/>
                </a:schemeClr>
              </a:solidFill>
              <a:prstDash val="solid"/>
              <a:round/>
            </a:ln>
          </a:insideV>
        </a:tcBdr>
        <a:fill>
          <a:solidFill>
            <a:schemeClr val="accent3">
              <a:lumOff val="44000"/>
            </a:schemeClr>
          </a:solidFill>
        </a:fill>
      </a:tcStyle>
    </a:lastRow>
    <a:firstRow>
      <a:tcTxStyle b="on" i="off">
        <a:font>
          <a:latin typeface="Verdana"/>
          <a:ea typeface="Verdana"/>
          <a:cs typeface="Verdana"/>
        </a:font>
        <a:schemeClr val="accent3">
          <a:lumOff val="44000"/>
        </a:schemeClr>
      </a:tcTxStyle>
      <a:tcStyle>
        <a:tcBdr>
          <a:left>
            <a:ln w="12700" cap="flat">
              <a:solidFill>
                <a:schemeClr val="accent3">
                  <a:lumOff val="44000"/>
                </a:schemeClr>
              </a:solidFill>
              <a:prstDash val="solid"/>
              <a:round/>
            </a:ln>
          </a:left>
          <a:right>
            <a:ln w="12700" cap="flat">
              <a:solidFill>
                <a:schemeClr val="accent3">
                  <a:lumOff val="44000"/>
                </a:schemeClr>
              </a:solidFill>
              <a:prstDash val="solid"/>
              <a:round/>
            </a:ln>
          </a:right>
          <a:top>
            <a:ln w="12700" cap="flat">
              <a:solidFill>
                <a:schemeClr val="accent3">
                  <a:lumOff val="44000"/>
                </a:schemeClr>
              </a:solidFill>
              <a:prstDash val="solid"/>
              <a:round/>
            </a:ln>
          </a:top>
          <a:bottom>
            <a:ln w="38100" cap="flat">
              <a:solidFill>
                <a:schemeClr val="accent3">
                  <a:lumOff val="44000"/>
                </a:schemeClr>
              </a:solidFill>
              <a:prstDash val="solid"/>
              <a:round/>
            </a:ln>
          </a:bottom>
          <a:insideH>
            <a:ln w="12700" cap="flat">
              <a:solidFill>
                <a:schemeClr val="accent3">
                  <a:lumOff val="44000"/>
                </a:schemeClr>
              </a:solidFill>
              <a:prstDash val="solid"/>
              <a:round/>
            </a:ln>
          </a:insideH>
          <a:insideV>
            <a:ln w="12700" cap="flat">
              <a:solidFill>
                <a:schemeClr val="accent3">
                  <a:lumOff val="44000"/>
                </a:schemeClr>
              </a:solidFill>
              <a:prstDash val="solid"/>
              <a:round/>
            </a:ln>
          </a:insideV>
        </a:tcBdr>
        <a:fill>
          <a:solidFill>
            <a:schemeClr val="accent3">
              <a:lumOff val="44000"/>
            </a:schemeClr>
          </a:solidFill>
        </a:fill>
      </a:tcStyle>
    </a:firstRow>
  </a:tblStyle>
  <a:tblStyle styleId="{EEE7283C-3CF3-47DC-8721-378D4A62B228}" styleName="">
    <a:tblBg/>
    <a:wholeTbl>
      <a:tcTxStyle b="off" i="off">
        <a:font>
          <a:latin typeface="Verdana"/>
          <a:ea typeface="Verdana"/>
          <a:cs typeface="Verdana"/>
        </a:font>
        <a:srgbClr val="000000"/>
      </a:tcTxStyle>
      <a:tcStyle>
        <a:tcBdr>
          <a:left>
            <a:ln w="12700" cap="flat">
              <a:solidFill>
                <a:schemeClr val="accent3">
                  <a:lumOff val="44000"/>
                </a:schemeClr>
              </a:solidFill>
              <a:prstDash val="solid"/>
              <a:round/>
            </a:ln>
          </a:left>
          <a:right>
            <a:ln w="12700" cap="flat">
              <a:solidFill>
                <a:schemeClr val="accent3">
                  <a:lumOff val="44000"/>
                </a:schemeClr>
              </a:solidFill>
              <a:prstDash val="solid"/>
              <a:round/>
            </a:ln>
          </a:right>
          <a:top>
            <a:ln w="12700" cap="flat">
              <a:solidFill>
                <a:schemeClr val="accent3">
                  <a:lumOff val="44000"/>
                </a:schemeClr>
              </a:solidFill>
              <a:prstDash val="solid"/>
              <a:round/>
            </a:ln>
          </a:top>
          <a:bottom>
            <a:ln w="12700" cap="flat">
              <a:solidFill>
                <a:schemeClr val="accent3">
                  <a:lumOff val="44000"/>
                </a:schemeClr>
              </a:solidFill>
              <a:prstDash val="solid"/>
              <a:round/>
            </a:ln>
          </a:bottom>
          <a:insideH>
            <a:ln w="12700" cap="flat">
              <a:solidFill>
                <a:schemeClr val="accent3">
                  <a:lumOff val="44000"/>
                </a:schemeClr>
              </a:solidFill>
              <a:prstDash val="solid"/>
              <a:round/>
            </a:ln>
          </a:insideH>
          <a:insideV>
            <a:ln w="12700" cap="flat">
              <a:solidFill>
                <a:schemeClr val="accent3">
                  <a:lumOff val="44000"/>
                </a:schemeClr>
              </a:solidFill>
              <a:prstDash val="solid"/>
              <a:round/>
            </a:ln>
          </a:insideV>
        </a:tcBdr>
        <a:fill>
          <a:solidFill>
            <a:srgbClr val="CCCCD9"/>
          </a:solidFill>
        </a:fill>
      </a:tcStyle>
    </a:wholeTbl>
    <a:band2H>
      <a:tcTxStyle/>
      <a:tcStyle>
        <a:tcBdr/>
        <a:fill>
          <a:solidFill>
            <a:srgbClr val="E7E7ED"/>
          </a:solidFill>
        </a:fill>
      </a:tcStyle>
    </a:band2H>
    <a:firstCol>
      <a:tcTxStyle b="on" i="off">
        <a:font>
          <a:latin typeface="Verdana"/>
          <a:ea typeface="Verdana"/>
          <a:cs typeface="Verdana"/>
        </a:font>
        <a:schemeClr val="accent3">
          <a:lumOff val="44000"/>
        </a:schemeClr>
      </a:tcTxStyle>
      <a:tcStyle>
        <a:tcBdr>
          <a:left>
            <a:ln w="12700" cap="flat">
              <a:solidFill>
                <a:schemeClr val="accent3">
                  <a:lumOff val="44000"/>
                </a:schemeClr>
              </a:solidFill>
              <a:prstDash val="solid"/>
              <a:round/>
            </a:ln>
          </a:left>
          <a:right>
            <a:ln w="12700" cap="flat">
              <a:solidFill>
                <a:schemeClr val="accent3">
                  <a:lumOff val="44000"/>
                </a:schemeClr>
              </a:solidFill>
              <a:prstDash val="solid"/>
              <a:round/>
            </a:ln>
          </a:right>
          <a:top>
            <a:ln w="12700" cap="flat">
              <a:solidFill>
                <a:schemeClr val="accent3">
                  <a:lumOff val="44000"/>
                </a:schemeClr>
              </a:solidFill>
              <a:prstDash val="solid"/>
              <a:round/>
            </a:ln>
          </a:top>
          <a:bottom>
            <a:ln w="12700" cap="flat">
              <a:solidFill>
                <a:schemeClr val="accent3">
                  <a:lumOff val="44000"/>
                </a:schemeClr>
              </a:solidFill>
              <a:prstDash val="solid"/>
              <a:round/>
            </a:ln>
          </a:bottom>
          <a:insideH>
            <a:ln w="12700" cap="flat">
              <a:solidFill>
                <a:schemeClr val="accent3">
                  <a:lumOff val="44000"/>
                </a:schemeClr>
              </a:solidFill>
              <a:prstDash val="solid"/>
              <a:round/>
            </a:ln>
          </a:insideH>
          <a:insideV>
            <a:ln w="12700" cap="flat">
              <a:solidFill>
                <a:schemeClr val="accent3">
                  <a:lumOff val="44000"/>
                </a:schemeClr>
              </a:solidFill>
              <a:prstDash val="solid"/>
              <a:round/>
            </a:ln>
          </a:insideV>
        </a:tcBdr>
        <a:fill>
          <a:solidFill>
            <a:schemeClr val="accent6"/>
          </a:solidFill>
        </a:fill>
      </a:tcStyle>
    </a:firstCol>
    <a:lastRow>
      <a:tcTxStyle b="on" i="off">
        <a:font>
          <a:latin typeface="Verdana"/>
          <a:ea typeface="Verdana"/>
          <a:cs typeface="Verdana"/>
        </a:font>
        <a:schemeClr val="accent3">
          <a:lumOff val="44000"/>
        </a:schemeClr>
      </a:tcTxStyle>
      <a:tcStyle>
        <a:tcBdr>
          <a:left>
            <a:ln w="12700" cap="flat">
              <a:solidFill>
                <a:schemeClr val="accent3">
                  <a:lumOff val="44000"/>
                </a:schemeClr>
              </a:solidFill>
              <a:prstDash val="solid"/>
              <a:round/>
            </a:ln>
          </a:left>
          <a:right>
            <a:ln w="12700" cap="flat">
              <a:solidFill>
                <a:schemeClr val="accent3">
                  <a:lumOff val="44000"/>
                </a:schemeClr>
              </a:solidFill>
              <a:prstDash val="solid"/>
              <a:round/>
            </a:ln>
          </a:right>
          <a:top>
            <a:ln w="38100" cap="flat">
              <a:solidFill>
                <a:schemeClr val="accent3">
                  <a:lumOff val="44000"/>
                </a:schemeClr>
              </a:solidFill>
              <a:prstDash val="solid"/>
              <a:round/>
            </a:ln>
          </a:top>
          <a:bottom>
            <a:ln w="12700" cap="flat">
              <a:solidFill>
                <a:schemeClr val="accent3">
                  <a:lumOff val="44000"/>
                </a:schemeClr>
              </a:solidFill>
              <a:prstDash val="solid"/>
              <a:round/>
            </a:ln>
          </a:bottom>
          <a:insideH>
            <a:ln w="12700" cap="flat">
              <a:solidFill>
                <a:schemeClr val="accent3">
                  <a:lumOff val="44000"/>
                </a:schemeClr>
              </a:solidFill>
              <a:prstDash val="solid"/>
              <a:round/>
            </a:ln>
          </a:insideH>
          <a:insideV>
            <a:ln w="12700" cap="flat">
              <a:solidFill>
                <a:schemeClr val="accent3">
                  <a:lumOff val="44000"/>
                </a:schemeClr>
              </a:solidFill>
              <a:prstDash val="solid"/>
              <a:round/>
            </a:ln>
          </a:insideV>
        </a:tcBdr>
        <a:fill>
          <a:solidFill>
            <a:schemeClr val="accent6"/>
          </a:solidFill>
        </a:fill>
      </a:tcStyle>
    </a:lastRow>
    <a:firstRow>
      <a:tcTxStyle b="on" i="off">
        <a:font>
          <a:latin typeface="Verdana"/>
          <a:ea typeface="Verdana"/>
          <a:cs typeface="Verdana"/>
        </a:font>
        <a:schemeClr val="accent3">
          <a:lumOff val="44000"/>
        </a:schemeClr>
      </a:tcTxStyle>
      <a:tcStyle>
        <a:tcBdr>
          <a:left>
            <a:ln w="12700" cap="flat">
              <a:solidFill>
                <a:schemeClr val="accent3">
                  <a:lumOff val="44000"/>
                </a:schemeClr>
              </a:solidFill>
              <a:prstDash val="solid"/>
              <a:round/>
            </a:ln>
          </a:left>
          <a:right>
            <a:ln w="12700" cap="flat">
              <a:solidFill>
                <a:schemeClr val="accent3">
                  <a:lumOff val="44000"/>
                </a:schemeClr>
              </a:solidFill>
              <a:prstDash val="solid"/>
              <a:round/>
            </a:ln>
          </a:right>
          <a:top>
            <a:ln w="12700" cap="flat">
              <a:solidFill>
                <a:schemeClr val="accent3">
                  <a:lumOff val="44000"/>
                </a:schemeClr>
              </a:solidFill>
              <a:prstDash val="solid"/>
              <a:round/>
            </a:ln>
          </a:top>
          <a:bottom>
            <a:ln w="38100" cap="flat">
              <a:solidFill>
                <a:schemeClr val="accent3">
                  <a:lumOff val="44000"/>
                </a:schemeClr>
              </a:solidFill>
              <a:prstDash val="solid"/>
              <a:round/>
            </a:ln>
          </a:bottom>
          <a:insideH>
            <a:ln w="12700" cap="flat">
              <a:solidFill>
                <a:schemeClr val="accent3">
                  <a:lumOff val="44000"/>
                </a:schemeClr>
              </a:solidFill>
              <a:prstDash val="solid"/>
              <a:round/>
            </a:ln>
          </a:insideH>
          <a:insideV>
            <a:ln w="12700" cap="flat">
              <a:solidFill>
                <a:schemeClr val="accent3">
                  <a:lumOff val="44000"/>
                </a:schemeClr>
              </a:solidFill>
              <a:prstDash val="solid"/>
              <a:round/>
            </a:ln>
          </a:insideV>
        </a:tcBdr>
        <a:fill>
          <a:solidFill>
            <a:schemeClr val="accent6"/>
          </a:solidFill>
        </a:fill>
      </a:tcStyle>
    </a:firstRow>
  </a:tblStyle>
  <a:tblStyle styleId="{CF821DB8-F4EB-4A41-A1BA-3FCAFE7338EE}" styleName="">
    <a:tblBg/>
    <a:wholeTbl>
      <a:tcTxStyle b="off" i="off">
        <a:font>
          <a:latin typeface="Verdana"/>
          <a:ea typeface="Verdana"/>
          <a:cs typeface="Verdana"/>
        </a:font>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6E6E6"/>
          </a:solidFill>
        </a:fill>
      </a:tcStyle>
    </a:wholeTbl>
    <a:band2H>
      <a:tcTxStyle/>
      <a:tcStyle>
        <a:tcBdr/>
        <a:fill>
          <a:solidFill>
            <a:schemeClr val="accent3">
              <a:lumOff val="44000"/>
            </a:schemeClr>
          </a:solidFill>
        </a:fill>
      </a:tcStyle>
    </a:band2H>
    <a:firstCol>
      <a:tcTxStyle b="on" i="off">
        <a:font>
          <a:latin typeface="Verdana"/>
          <a:ea typeface="Verdana"/>
          <a:cs typeface="Verdana"/>
        </a:font>
        <a:schemeClr val="accent3">
          <a:lumOff val="44000"/>
        </a:schemeClr>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Col>
    <a:lastRow>
      <a:tcTxStyle b="on" i="off">
        <a:font>
          <a:latin typeface="Verdana"/>
          <a:ea typeface="Verdana"/>
          <a:cs typeface="Verdana"/>
        </a:font>
        <a:srgbClr val="000000"/>
      </a:tcTxStyle>
      <a:tcStyle>
        <a:tcBdr>
          <a:left>
            <a:ln w="12700" cap="flat">
              <a:noFill/>
              <a:miter lim="400000"/>
            </a:ln>
          </a:left>
          <a:right>
            <a:ln w="12700" cap="flat">
              <a:noFill/>
              <a:miter lim="400000"/>
            </a:ln>
          </a:right>
          <a:top>
            <a:ln w="508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chemeClr val="accent3">
              <a:lumOff val="44000"/>
            </a:schemeClr>
          </a:solidFill>
        </a:fill>
      </a:tcStyle>
    </a:lastRow>
    <a:firstRow>
      <a:tcTxStyle b="on" i="off">
        <a:font>
          <a:latin typeface="Verdana"/>
          <a:ea typeface="Verdana"/>
          <a:cs typeface="Verdana"/>
        </a:font>
        <a:schemeClr val="accent3">
          <a:lumOff val="44000"/>
        </a:schemeClr>
      </a:tcTxStyle>
      <a:tcStyle>
        <a:tcBdr>
          <a:left>
            <a:ln w="12700" cap="flat">
              <a:noFill/>
              <a:miter lim="400000"/>
            </a:ln>
          </a:left>
          <a:right>
            <a:ln w="12700" cap="flat">
              <a:noFill/>
              <a:miter lim="400000"/>
            </a:ln>
          </a:right>
          <a:top>
            <a:ln w="254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chemeClr val="accent1"/>
          </a:solidFill>
        </a:fill>
      </a:tcStyle>
    </a:firstRow>
  </a:tblStyle>
  <a:tblStyle styleId="{33BA23B1-9221-436E-865A-0063620EA4FD}" styleName="">
    <a:tblBg/>
    <a:wholeTbl>
      <a:tcTxStyle b="off" i="off">
        <a:font>
          <a:latin typeface="Verdana"/>
          <a:ea typeface="Verdana"/>
          <a:cs typeface="Verdana"/>
        </a:font>
        <a:srgbClr val="000000"/>
      </a:tcTxStyle>
      <a:tcStyle>
        <a:tcBdr>
          <a:left>
            <a:ln w="12700" cap="flat">
              <a:solidFill>
                <a:schemeClr val="accent3">
                  <a:lumOff val="44000"/>
                </a:schemeClr>
              </a:solidFill>
              <a:prstDash val="solid"/>
              <a:round/>
            </a:ln>
          </a:left>
          <a:right>
            <a:ln w="12700" cap="flat">
              <a:solidFill>
                <a:schemeClr val="accent3">
                  <a:lumOff val="44000"/>
                </a:schemeClr>
              </a:solidFill>
              <a:prstDash val="solid"/>
              <a:round/>
            </a:ln>
          </a:right>
          <a:top>
            <a:ln w="12700" cap="flat">
              <a:solidFill>
                <a:schemeClr val="accent3">
                  <a:lumOff val="44000"/>
                </a:schemeClr>
              </a:solidFill>
              <a:prstDash val="solid"/>
              <a:round/>
            </a:ln>
          </a:top>
          <a:bottom>
            <a:ln w="12700" cap="flat">
              <a:solidFill>
                <a:schemeClr val="accent3">
                  <a:lumOff val="44000"/>
                </a:schemeClr>
              </a:solidFill>
              <a:prstDash val="solid"/>
              <a:round/>
            </a:ln>
          </a:bottom>
          <a:insideH>
            <a:ln w="12700" cap="flat">
              <a:solidFill>
                <a:schemeClr val="accent3">
                  <a:lumOff val="44000"/>
                </a:schemeClr>
              </a:solidFill>
              <a:prstDash val="solid"/>
              <a:round/>
            </a:ln>
          </a:insideH>
          <a:insideV>
            <a:ln w="12700" cap="flat">
              <a:solidFill>
                <a:schemeClr val="accent3">
                  <a:lumOff val="44000"/>
                </a:schemeClr>
              </a:solidFill>
              <a:prstDash val="solid"/>
              <a:round/>
            </a:ln>
          </a:insideV>
        </a:tcBdr>
        <a:fill>
          <a:solidFill>
            <a:srgbClr val="CACACA"/>
          </a:solidFill>
        </a:fill>
      </a:tcStyle>
    </a:wholeTbl>
    <a:band2H>
      <a:tcTxStyle/>
      <a:tcStyle>
        <a:tcBdr/>
        <a:fill>
          <a:solidFill>
            <a:srgbClr val="E6E6E6"/>
          </a:solidFill>
        </a:fill>
      </a:tcStyle>
    </a:band2H>
    <a:firstCol>
      <a:tcTxStyle b="on" i="off">
        <a:font>
          <a:latin typeface="Verdana"/>
          <a:ea typeface="Verdana"/>
          <a:cs typeface="Verdana"/>
        </a:font>
        <a:schemeClr val="accent3">
          <a:lumOff val="44000"/>
        </a:schemeClr>
      </a:tcTxStyle>
      <a:tcStyle>
        <a:tcBdr>
          <a:left>
            <a:ln w="12700" cap="flat">
              <a:solidFill>
                <a:schemeClr val="accent3">
                  <a:lumOff val="44000"/>
                </a:schemeClr>
              </a:solidFill>
              <a:prstDash val="solid"/>
              <a:round/>
            </a:ln>
          </a:left>
          <a:right>
            <a:ln w="12700" cap="flat">
              <a:solidFill>
                <a:schemeClr val="accent3">
                  <a:lumOff val="44000"/>
                </a:schemeClr>
              </a:solidFill>
              <a:prstDash val="solid"/>
              <a:round/>
            </a:ln>
          </a:right>
          <a:top>
            <a:ln w="12700" cap="flat">
              <a:solidFill>
                <a:schemeClr val="accent3">
                  <a:lumOff val="44000"/>
                </a:schemeClr>
              </a:solidFill>
              <a:prstDash val="solid"/>
              <a:round/>
            </a:ln>
          </a:top>
          <a:bottom>
            <a:ln w="12700" cap="flat">
              <a:solidFill>
                <a:schemeClr val="accent3">
                  <a:lumOff val="44000"/>
                </a:schemeClr>
              </a:solidFill>
              <a:prstDash val="solid"/>
              <a:round/>
            </a:ln>
          </a:bottom>
          <a:insideH>
            <a:ln w="12700" cap="flat">
              <a:solidFill>
                <a:schemeClr val="accent3">
                  <a:lumOff val="44000"/>
                </a:schemeClr>
              </a:solidFill>
              <a:prstDash val="solid"/>
              <a:round/>
            </a:ln>
          </a:insideH>
          <a:insideV>
            <a:ln w="12700" cap="flat">
              <a:solidFill>
                <a:schemeClr val="accent3">
                  <a:lumOff val="44000"/>
                </a:schemeClr>
              </a:solidFill>
              <a:prstDash val="solid"/>
              <a:round/>
            </a:ln>
          </a:insideV>
        </a:tcBdr>
        <a:fill>
          <a:solidFill>
            <a:srgbClr val="000000"/>
          </a:solidFill>
        </a:fill>
      </a:tcStyle>
    </a:firstCol>
    <a:lastRow>
      <a:tcTxStyle b="on" i="off">
        <a:font>
          <a:latin typeface="Verdana"/>
          <a:ea typeface="Verdana"/>
          <a:cs typeface="Verdana"/>
        </a:font>
        <a:schemeClr val="accent3">
          <a:lumOff val="44000"/>
        </a:schemeClr>
      </a:tcTxStyle>
      <a:tcStyle>
        <a:tcBdr>
          <a:left>
            <a:ln w="12700" cap="flat">
              <a:solidFill>
                <a:schemeClr val="accent3">
                  <a:lumOff val="44000"/>
                </a:schemeClr>
              </a:solidFill>
              <a:prstDash val="solid"/>
              <a:round/>
            </a:ln>
          </a:left>
          <a:right>
            <a:ln w="12700" cap="flat">
              <a:solidFill>
                <a:schemeClr val="accent3">
                  <a:lumOff val="44000"/>
                </a:schemeClr>
              </a:solidFill>
              <a:prstDash val="solid"/>
              <a:round/>
            </a:ln>
          </a:right>
          <a:top>
            <a:ln w="38100" cap="flat">
              <a:solidFill>
                <a:schemeClr val="accent3">
                  <a:lumOff val="44000"/>
                </a:schemeClr>
              </a:solidFill>
              <a:prstDash val="solid"/>
              <a:round/>
            </a:ln>
          </a:top>
          <a:bottom>
            <a:ln w="12700" cap="flat">
              <a:solidFill>
                <a:schemeClr val="accent3">
                  <a:lumOff val="44000"/>
                </a:schemeClr>
              </a:solidFill>
              <a:prstDash val="solid"/>
              <a:round/>
            </a:ln>
          </a:bottom>
          <a:insideH>
            <a:ln w="12700" cap="flat">
              <a:solidFill>
                <a:schemeClr val="accent3">
                  <a:lumOff val="44000"/>
                </a:schemeClr>
              </a:solidFill>
              <a:prstDash val="solid"/>
              <a:round/>
            </a:ln>
          </a:insideH>
          <a:insideV>
            <a:ln w="12700" cap="flat">
              <a:solidFill>
                <a:schemeClr val="accent3">
                  <a:lumOff val="44000"/>
                </a:schemeClr>
              </a:solidFill>
              <a:prstDash val="solid"/>
              <a:round/>
            </a:ln>
          </a:insideV>
        </a:tcBdr>
        <a:fill>
          <a:solidFill>
            <a:srgbClr val="000000"/>
          </a:solidFill>
        </a:fill>
      </a:tcStyle>
    </a:lastRow>
    <a:firstRow>
      <a:tcTxStyle b="on" i="off">
        <a:font>
          <a:latin typeface="Verdana"/>
          <a:ea typeface="Verdana"/>
          <a:cs typeface="Verdana"/>
        </a:font>
        <a:schemeClr val="accent3">
          <a:lumOff val="44000"/>
        </a:schemeClr>
      </a:tcTxStyle>
      <a:tcStyle>
        <a:tcBdr>
          <a:left>
            <a:ln w="12700" cap="flat">
              <a:solidFill>
                <a:schemeClr val="accent3">
                  <a:lumOff val="44000"/>
                </a:schemeClr>
              </a:solidFill>
              <a:prstDash val="solid"/>
              <a:round/>
            </a:ln>
          </a:left>
          <a:right>
            <a:ln w="12700" cap="flat">
              <a:solidFill>
                <a:schemeClr val="accent3">
                  <a:lumOff val="44000"/>
                </a:schemeClr>
              </a:solidFill>
              <a:prstDash val="solid"/>
              <a:round/>
            </a:ln>
          </a:right>
          <a:top>
            <a:ln w="12700" cap="flat">
              <a:solidFill>
                <a:schemeClr val="accent3">
                  <a:lumOff val="44000"/>
                </a:schemeClr>
              </a:solidFill>
              <a:prstDash val="solid"/>
              <a:round/>
            </a:ln>
          </a:top>
          <a:bottom>
            <a:ln w="38100" cap="flat">
              <a:solidFill>
                <a:schemeClr val="accent3">
                  <a:lumOff val="44000"/>
                </a:schemeClr>
              </a:solidFill>
              <a:prstDash val="solid"/>
              <a:round/>
            </a:ln>
          </a:bottom>
          <a:insideH>
            <a:ln w="12700" cap="flat">
              <a:solidFill>
                <a:schemeClr val="accent3">
                  <a:lumOff val="44000"/>
                </a:schemeClr>
              </a:solidFill>
              <a:prstDash val="solid"/>
              <a:round/>
            </a:ln>
          </a:insideH>
          <a:insideV>
            <a:ln w="12700" cap="flat">
              <a:solidFill>
                <a:schemeClr val="accent3">
                  <a:lumOff val="44000"/>
                </a:schemeClr>
              </a:solidFill>
              <a:prstDash val="solid"/>
              <a:round/>
            </a:ln>
          </a:insideV>
        </a:tcBdr>
        <a:fill>
          <a:solidFill>
            <a:srgbClr val="000000"/>
          </a:solidFill>
        </a:fill>
      </a:tcStyle>
    </a:firstRow>
  </a:tblStyle>
  <a:tblStyle styleId="{2708684C-4D16-4618-839F-0558EEFCDFE6}" styleName="">
    <a:tblBg/>
    <a:wholeTbl>
      <a:tcTxStyle b="off" i="off">
        <a:font>
          <a:latin typeface="Verdana"/>
          <a:ea typeface="Verdana"/>
          <a:cs typeface="Verdana"/>
        </a:font>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wholeTbl>
    <a:band2H>
      <a:tcTxStyle/>
      <a:tcStyle>
        <a:tcBdr/>
        <a:fill>
          <a:solidFill>
            <a:schemeClr val="accent3">
              <a:lumOff val="44000"/>
            </a:schemeClr>
          </a:solidFill>
        </a:fill>
      </a:tcStyle>
    </a:band2H>
    <a:firstCol>
      <a:tcTxStyle b="on" i="off">
        <a:font>
          <a:latin typeface="Verdana"/>
          <a:ea typeface="Verdana"/>
          <a:cs typeface="Verdana"/>
        </a:font>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firstCol>
    <a:lastRow>
      <a:tcTxStyle b="on" i="off">
        <a:font>
          <a:latin typeface="Verdana"/>
          <a:ea typeface="Verdana"/>
          <a:cs typeface="Verdana"/>
        </a:font>
        <a:srgbClr val="000000"/>
      </a:tcTxStyle>
      <a:tcStyle>
        <a:tcBdr>
          <a:left>
            <a:ln w="12700" cap="flat">
              <a:solidFill>
                <a:srgbClr val="000000"/>
              </a:solidFill>
              <a:prstDash val="solid"/>
              <a:round/>
            </a:ln>
          </a:left>
          <a:right>
            <a:ln w="12700" cap="flat">
              <a:solidFill>
                <a:srgbClr val="000000"/>
              </a:solidFill>
              <a:prstDash val="solid"/>
              <a:round/>
            </a:ln>
          </a:right>
          <a:top>
            <a:ln w="508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lastRow>
    <a:firstRow>
      <a:tcTxStyle b="on" i="off">
        <a:font>
          <a:latin typeface="Verdana"/>
          <a:ea typeface="Verdana"/>
          <a:cs typeface="Verdana"/>
        </a:font>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254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06" d="100"/>
          <a:sy n="106" d="100"/>
        </p:scale>
        <p:origin x="1764" y="96"/>
      </p:cViewPr>
      <p:guideLst/>
    </p:cSldViewPr>
  </p:slideViewPr>
  <p:notesTextViewPr>
    <p:cViewPr>
      <p:scale>
        <a:sx n="1" d="1"/>
        <a:sy n="1" d="1"/>
      </p:scale>
      <p:origin x="0" y="0"/>
    </p:cViewPr>
  </p:notesTextViewPr>
  <p:notesViewPr>
    <p:cSldViewPr snapToGrid="0">
      <p:cViewPr varScale="1">
        <p:scale>
          <a:sx n="85" d="100"/>
          <a:sy n="85" d="100"/>
        </p:scale>
        <p:origin x="3030" y="9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notesMaster" Target="notesMasters/notesMaster1.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5" name="Shape 225"/>
          <p:cNvSpPr>
            <a:spLocks noGrp="1" noRot="1" noChangeAspect="1"/>
          </p:cNvSpPr>
          <p:nvPr>
            <p:ph type="sldImg"/>
          </p:nvPr>
        </p:nvSpPr>
        <p:spPr>
          <a:xfrm>
            <a:off x="1143000" y="685800"/>
            <a:ext cx="4572000" cy="3429000"/>
          </a:xfrm>
          <a:prstGeom prst="rect">
            <a:avLst/>
          </a:prstGeom>
          <a:ln>
            <a:solidFill>
              <a:schemeClr val="tx1"/>
            </a:solidFill>
          </a:ln>
        </p:spPr>
        <p:txBody>
          <a:bodyPr/>
          <a:lstStyle/>
          <a:p>
            <a:endParaRPr/>
          </a:p>
        </p:txBody>
      </p:sp>
      <p:sp>
        <p:nvSpPr>
          <p:cNvPr id="226" name="Shape 226"/>
          <p:cNvSpPr>
            <a:spLocks noGrp="1"/>
          </p:cNvSpPr>
          <p:nvPr>
            <p:ph type="body" sz="quarter" idx="1"/>
          </p:nvPr>
        </p:nvSpPr>
        <p:spPr>
          <a:xfrm>
            <a:off x="914400" y="4343400"/>
            <a:ext cx="5029200" cy="4114800"/>
          </a:xfrm>
          <a:prstGeom prst="rect">
            <a:avLst/>
          </a:prstGeom>
        </p:spPr>
        <p:txBody>
          <a:bodyPr/>
          <a:lstStyle/>
          <a:p>
            <a:endParaRPr/>
          </a:p>
        </p:txBody>
      </p:sp>
    </p:spTree>
  </p:cSld>
  <p:clrMap bg1="lt1" tx1="dk1" bg2="lt2" tx2="dk2" accent1="accent1" accent2="accent2" accent3="accent3" accent4="accent4" accent5="accent5" accent6="accent6" hlink="hlink" folHlink="folHlink"/>
  <p:notesStyle>
    <a:lvl1pPr latinLnBrk="0">
      <a:spcBef>
        <a:spcPts val="400"/>
      </a:spcBef>
      <a:defRPr sz="1200">
        <a:latin typeface="+mj-lt"/>
        <a:ea typeface="+mj-ea"/>
        <a:cs typeface="+mj-cs"/>
        <a:sym typeface="Arial"/>
      </a:defRPr>
    </a:lvl1pPr>
    <a:lvl2pPr indent="228600" latinLnBrk="0">
      <a:spcBef>
        <a:spcPts val="400"/>
      </a:spcBef>
      <a:defRPr sz="1200">
        <a:latin typeface="+mj-lt"/>
        <a:ea typeface="+mj-ea"/>
        <a:cs typeface="+mj-cs"/>
        <a:sym typeface="Arial"/>
      </a:defRPr>
    </a:lvl2pPr>
    <a:lvl3pPr indent="457200" latinLnBrk="0">
      <a:spcBef>
        <a:spcPts val="400"/>
      </a:spcBef>
      <a:defRPr sz="1200">
        <a:latin typeface="+mj-lt"/>
        <a:ea typeface="+mj-ea"/>
        <a:cs typeface="+mj-cs"/>
        <a:sym typeface="Arial"/>
      </a:defRPr>
    </a:lvl3pPr>
    <a:lvl4pPr indent="685800" latinLnBrk="0">
      <a:spcBef>
        <a:spcPts val="400"/>
      </a:spcBef>
      <a:defRPr sz="1200">
        <a:latin typeface="+mj-lt"/>
        <a:ea typeface="+mj-ea"/>
        <a:cs typeface="+mj-cs"/>
        <a:sym typeface="Arial"/>
      </a:defRPr>
    </a:lvl4pPr>
    <a:lvl5pPr indent="914400" latinLnBrk="0">
      <a:spcBef>
        <a:spcPts val="400"/>
      </a:spcBef>
      <a:defRPr sz="1200">
        <a:latin typeface="+mj-lt"/>
        <a:ea typeface="+mj-ea"/>
        <a:cs typeface="+mj-cs"/>
        <a:sym typeface="Arial"/>
      </a:defRPr>
    </a:lvl5pPr>
    <a:lvl6pPr indent="1143000" latinLnBrk="0">
      <a:spcBef>
        <a:spcPts val="400"/>
      </a:spcBef>
      <a:defRPr sz="1200">
        <a:latin typeface="+mj-lt"/>
        <a:ea typeface="+mj-ea"/>
        <a:cs typeface="+mj-cs"/>
        <a:sym typeface="Arial"/>
      </a:defRPr>
    </a:lvl6pPr>
    <a:lvl7pPr indent="1371600" latinLnBrk="0">
      <a:spcBef>
        <a:spcPts val="400"/>
      </a:spcBef>
      <a:defRPr sz="1200">
        <a:latin typeface="+mj-lt"/>
        <a:ea typeface="+mj-ea"/>
        <a:cs typeface="+mj-cs"/>
        <a:sym typeface="Arial"/>
      </a:defRPr>
    </a:lvl7pPr>
    <a:lvl8pPr indent="1600200" latinLnBrk="0">
      <a:spcBef>
        <a:spcPts val="400"/>
      </a:spcBef>
      <a:defRPr sz="1200">
        <a:latin typeface="+mj-lt"/>
        <a:ea typeface="+mj-ea"/>
        <a:cs typeface="+mj-cs"/>
        <a:sym typeface="Arial"/>
      </a:defRPr>
    </a:lvl8pPr>
    <a:lvl9pPr indent="1828800" latinLnBrk="0">
      <a:spcBef>
        <a:spcPts val="400"/>
      </a:spcBef>
      <a:defRPr sz="1200">
        <a:latin typeface="+mj-lt"/>
        <a:ea typeface="+mj-ea"/>
        <a:cs typeface="+mj-cs"/>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0" name="Shape 230"/>
          <p:cNvSpPr>
            <a:spLocks noGrp="1" noRot="1" noChangeAspect="1"/>
          </p:cNvSpPr>
          <p:nvPr>
            <p:ph type="sldImg"/>
          </p:nvPr>
        </p:nvSpPr>
        <p:spPr>
          <a:prstGeom prst="rect">
            <a:avLst/>
          </a:prstGeom>
        </p:spPr>
        <p:txBody>
          <a:bodyPr/>
          <a:lstStyle/>
          <a:p>
            <a:endParaRPr/>
          </a:p>
        </p:txBody>
      </p:sp>
      <p:sp>
        <p:nvSpPr>
          <p:cNvPr id="231" name="Shape 231"/>
          <p:cNvSpPr>
            <a:spLocks noGrp="1"/>
          </p:cNvSpPr>
          <p:nvPr>
            <p:ph type="body" sz="quarter" idx="1"/>
          </p:nvPr>
        </p:nvSpPr>
        <p:spPr>
          <a:prstGeom prst="rect">
            <a:avLst/>
          </a:prstGeom>
        </p:spPr>
        <p:txBody>
          <a:bodyPr/>
          <a:lstStyle/>
          <a:p>
            <a:r>
              <a:t>This slide presentation could be used during the lesson to explore more deeply how colours can clash and how to avoid clashes when using different colours together. There are transitions and animations in the presentation when viewed in Slide Show mode.</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a:p>
        </p:txBody>
      </p:sp>
    </p:spTree>
    <p:extLst>
      <p:ext uri="{BB962C8B-B14F-4D97-AF65-F5344CB8AC3E}">
        <p14:creationId xmlns:p14="http://schemas.microsoft.com/office/powerpoint/2010/main" val="296251071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a:p>
        </p:txBody>
      </p:sp>
    </p:spTree>
    <p:extLst>
      <p:ext uri="{BB962C8B-B14F-4D97-AF65-F5344CB8AC3E}">
        <p14:creationId xmlns:p14="http://schemas.microsoft.com/office/powerpoint/2010/main" val="311339876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a:p>
        </p:txBody>
      </p:sp>
    </p:spTree>
    <p:extLst>
      <p:ext uri="{BB962C8B-B14F-4D97-AF65-F5344CB8AC3E}">
        <p14:creationId xmlns:p14="http://schemas.microsoft.com/office/powerpoint/2010/main" val="293781041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17" name="Title Text"/>
          <p:cNvSpPr txBox="1">
            <a:spLocks noGrp="1"/>
          </p:cNvSpPr>
          <p:nvPr>
            <p:ph type="title"/>
          </p:nvPr>
        </p:nvSpPr>
        <p:spPr>
          <a:xfrm>
            <a:off x="685800" y="2130425"/>
            <a:ext cx="7772400" cy="1470025"/>
          </a:xfrm>
          <a:prstGeom prst="rect">
            <a:avLst/>
          </a:prstGeom>
        </p:spPr>
        <p:txBody>
          <a:bodyPr/>
          <a:lstStyle/>
          <a:p>
            <a:r>
              <a:t>Title Text</a:t>
            </a:r>
          </a:p>
        </p:txBody>
      </p:sp>
      <p:sp>
        <p:nvSpPr>
          <p:cNvPr id="18" name="Body Level One…"/>
          <p:cNvSpPr txBox="1">
            <a:spLocks noGrp="1"/>
          </p:cNvSpPr>
          <p:nvPr>
            <p:ph type="body" sz="quarter" idx="1"/>
          </p:nvPr>
        </p:nvSpPr>
        <p:spPr>
          <a:xfrm>
            <a:off x="1371600" y="3886200"/>
            <a:ext cx="6400800" cy="1752600"/>
          </a:xfrm>
          <a:prstGeom prst="rect">
            <a:avLst/>
          </a:prstGeom>
        </p:spPr>
        <p:txBody>
          <a:bodyPr>
            <a:normAutofit/>
          </a:bodyPr>
          <a:lstStyle>
            <a:lvl1pPr marL="0" indent="0" algn="ctr">
              <a:buSzTx/>
              <a:buNone/>
            </a:lvl1pPr>
            <a:lvl2pPr marL="0" indent="457200" algn="ctr">
              <a:buSzTx/>
              <a:buNone/>
            </a:lvl2pPr>
            <a:lvl3pPr marL="0" indent="914400" algn="ctr">
              <a:buSzTx/>
              <a:buNone/>
            </a:lvl3pPr>
            <a:lvl4pPr marL="0" indent="1371600" algn="ctr">
              <a:buSzTx/>
              <a:buNone/>
            </a:lvl4pPr>
            <a:lvl5pPr marL="0" indent="1828800" algn="ctr">
              <a:buSzTx/>
              <a:buNone/>
            </a:lvl5pPr>
          </a:lstStyle>
          <a:p>
            <a:r>
              <a:t>Body Level One</a:t>
            </a:r>
          </a:p>
          <a:p>
            <a:pPr lvl="1"/>
            <a:r>
              <a:t>Body Level Two</a:t>
            </a:r>
          </a:p>
          <a:p>
            <a:pPr lvl="2"/>
            <a:r>
              <a:t>Body Level Three</a:t>
            </a:r>
          </a:p>
          <a:p>
            <a:pPr lvl="3"/>
            <a:r>
              <a:t>Body Level Four</a:t>
            </a:r>
          </a:p>
          <a:p>
            <a:pPr lvl="4"/>
            <a:r>
              <a:t>Body Level Five</a:t>
            </a:r>
          </a:p>
        </p:txBody>
      </p:sp>
      <p:sp>
        <p:nvSpPr>
          <p:cNvPr id="19" name="Slide Number"/>
          <p:cNvSpPr txBox="1">
            <a:spLocks noGrp="1"/>
          </p:cNvSpPr>
          <p:nvPr>
            <p:ph type="sldNum" sz="quarter" idx="2"/>
          </p:nvPr>
        </p:nvSpPr>
        <p:spPr>
          <a:xfrm>
            <a:off x="4419600" y="6172200"/>
            <a:ext cx="2133600" cy="368301"/>
          </a:xfrm>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type="tx">
  <p:cSld name="Title and Table">
    <p:spTree>
      <p:nvGrpSpPr>
        <p:cNvPr id="1" name=""/>
        <p:cNvGrpSpPr/>
        <p:nvPr/>
      </p:nvGrpSpPr>
      <p:grpSpPr>
        <a:xfrm>
          <a:off x="0" y="0"/>
          <a:ext cx="0" cy="0"/>
          <a:chOff x="0" y="0"/>
          <a:chExt cx="0" cy="0"/>
        </a:xfrm>
      </p:grpSpPr>
      <p:sp>
        <p:nvSpPr>
          <p:cNvPr id="98" name="Title Text"/>
          <p:cNvSpPr txBox="1">
            <a:spLocks noGrp="1"/>
          </p:cNvSpPr>
          <p:nvPr>
            <p:ph type="title"/>
          </p:nvPr>
        </p:nvSpPr>
        <p:spPr>
          <a:prstGeom prst="rect">
            <a:avLst/>
          </a:prstGeom>
        </p:spPr>
        <p:txBody>
          <a:bodyPr/>
          <a:lstStyle/>
          <a:p>
            <a:r>
              <a:t>Title Text</a:t>
            </a:r>
          </a:p>
        </p:txBody>
      </p:sp>
      <p:sp>
        <p:nvSpPr>
          <p:cNvPr id="99" name="Slide Number"/>
          <p:cNvSpPr txBox="1">
            <a:spLocks noGrp="1"/>
          </p:cNvSpPr>
          <p:nvPr>
            <p:ph type="sldNum" sz="quarter" idx="2"/>
          </p:nvPr>
        </p:nvSpPr>
        <p:spPr>
          <a:xfrm>
            <a:off x="4419600" y="6172200"/>
            <a:ext cx="2133600" cy="368301"/>
          </a:xfrm>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type="tx">
  <p:cSld name="Title Slide">
    <p:spTree>
      <p:nvGrpSpPr>
        <p:cNvPr id="1" name=""/>
        <p:cNvGrpSpPr/>
        <p:nvPr/>
      </p:nvGrpSpPr>
      <p:grpSpPr>
        <a:xfrm>
          <a:off x="0" y="0"/>
          <a:ext cx="0" cy="0"/>
          <a:chOff x="0" y="0"/>
          <a:chExt cx="0" cy="0"/>
        </a:xfrm>
      </p:grpSpPr>
      <p:sp>
        <p:nvSpPr>
          <p:cNvPr id="109" name="Title Text"/>
          <p:cNvSpPr txBox="1">
            <a:spLocks noGrp="1"/>
          </p:cNvSpPr>
          <p:nvPr>
            <p:ph type="title"/>
          </p:nvPr>
        </p:nvSpPr>
        <p:spPr>
          <a:xfrm>
            <a:off x="685800" y="2130425"/>
            <a:ext cx="7772400" cy="1470025"/>
          </a:xfrm>
          <a:prstGeom prst="rect">
            <a:avLst/>
          </a:prstGeom>
        </p:spPr>
        <p:txBody>
          <a:bodyPr/>
          <a:lstStyle/>
          <a:p>
            <a:r>
              <a:t>Title Text</a:t>
            </a:r>
          </a:p>
        </p:txBody>
      </p:sp>
      <p:sp>
        <p:nvSpPr>
          <p:cNvPr id="110" name="Body Level One…"/>
          <p:cNvSpPr txBox="1">
            <a:spLocks noGrp="1"/>
          </p:cNvSpPr>
          <p:nvPr>
            <p:ph type="body" sz="quarter" idx="1"/>
          </p:nvPr>
        </p:nvSpPr>
        <p:spPr>
          <a:xfrm>
            <a:off x="1371600" y="3886200"/>
            <a:ext cx="6400800" cy="1752600"/>
          </a:xfrm>
          <a:prstGeom prst="rect">
            <a:avLst/>
          </a:prstGeom>
        </p:spPr>
        <p:txBody>
          <a:bodyPr>
            <a:normAutofit/>
          </a:bodyPr>
          <a:lstStyle>
            <a:lvl1pPr marL="0" indent="0" algn="ctr">
              <a:buSzTx/>
              <a:buNone/>
            </a:lvl1pPr>
            <a:lvl2pPr marL="0" indent="457200" algn="ctr">
              <a:buSzTx/>
              <a:buNone/>
            </a:lvl2pPr>
            <a:lvl3pPr marL="0" indent="914400" algn="ctr">
              <a:buSzTx/>
              <a:buNone/>
            </a:lvl3pPr>
            <a:lvl4pPr marL="0" indent="1371600" algn="ctr">
              <a:buSzTx/>
              <a:buNone/>
            </a:lvl4pPr>
            <a:lvl5pPr marL="0" indent="1828800" algn="ctr">
              <a:buSzTx/>
              <a:buNone/>
            </a:lvl5pPr>
          </a:lstStyle>
          <a:p>
            <a:r>
              <a:t>Body Level One</a:t>
            </a:r>
          </a:p>
          <a:p>
            <a:pPr lvl="1"/>
            <a:r>
              <a:t>Body Level Two</a:t>
            </a:r>
          </a:p>
          <a:p>
            <a:pPr lvl="2"/>
            <a:r>
              <a:t>Body Level Three</a:t>
            </a:r>
          </a:p>
          <a:p>
            <a:pPr lvl="3"/>
            <a:r>
              <a:t>Body Level Four</a:t>
            </a:r>
          </a:p>
          <a:p>
            <a:pPr lvl="4"/>
            <a:r>
              <a:t>Body Level Five</a:t>
            </a:r>
          </a:p>
        </p:txBody>
      </p:sp>
      <p:sp>
        <p:nvSpPr>
          <p:cNvPr id="111" name="Slide Number"/>
          <p:cNvSpPr txBox="1">
            <a:spLocks noGrp="1"/>
          </p:cNvSpPr>
          <p:nvPr>
            <p:ph type="sldNum" sz="quarter" idx="2"/>
          </p:nvPr>
        </p:nvSpPr>
        <p:spPr>
          <a:xfrm>
            <a:off x="4419600" y="6172200"/>
            <a:ext cx="2133600" cy="368301"/>
          </a:xfrm>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type="tx">
  <p:cSld name="Title and Content">
    <p:spTree>
      <p:nvGrpSpPr>
        <p:cNvPr id="1" name=""/>
        <p:cNvGrpSpPr/>
        <p:nvPr/>
      </p:nvGrpSpPr>
      <p:grpSpPr>
        <a:xfrm>
          <a:off x="0" y="0"/>
          <a:ext cx="0" cy="0"/>
          <a:chOff x="0" y="0"/>
          <a:chExt cx="0" cy="0"/>
        </a:xfrm>
      </p:grpSpPr>
      <p:sp>
        <p:nvSpPr>
          <p:cNvPr id="121" name="Title Text"/>
          <p:cNvSpPr txBox="1">
            <a:spLocks noGrp="1"/>
          </p:cNvSpPr>
          <p:nvPr>
            <p:ph type="title"/>
          </p:nvPr>
        </p:nvSpPr>
        <p:spPr>
          <a:prstGeom prst="rect">
            <a:avLst/>
          </a:prstGeom>
        </p:spPr>
        <p:txBody>
          <a:bodyPr/>
          <a:lstStyle/>
          <a:p>
            <a:r>
              <a:t>Title Text</a:t>
            </a:r>
          </a:p>
        </p:txBody>
      </p:sp>
      <p:sp>
        <p:nvSpPr>
          <p:cNvPr id="122" name="Body Level One…"/>
          <p:cNvSpPr txBox="1">
            <a:spLocks noGrp="1"/>
          </p:cNvSpPr>
          <p:nvPr>
            <p:ph type="body" idx="1"/>
          </p:nvPr>
        </p:nvSpPr>
        <p:spPr>
          <a:xfrm>
            <a:off x="468312" y="2196000"/>
            <a:ext cx="8207376" cy="3878437"/>
          </a:xfrm>
          <a:prstGeom prst="rect">
            <a:avLst/>
          </a:prstGeom>
        </p:spPr>
        <p:txBody>
          <a:bodyPr>
            <a:normAutofit/>
          </a:bodyPr>
          <a:lstStyle>
            <a:lvl5pPr>
              <a:buChar char="▪"/>
            </a:lvl5pPr>
          </a:lstStyle>
          <a:p>
            <a:r>
              <a:t>Body Level One</a:t>
            </a:r>
          </a:p>
          <a:p>
            <a:pPr lvl="1"/>
            <a:r>
              <a:t>Body Level Two</a:t>
            </a:r>
          </a:p>
          <a:p>
            <a:pPr lvl="2"/>
            <a:r>
              <a:t>Body Level Three</a:t>
            </a:r>
          </a:p>
          <a:p>
            <a:pPr lvl="3"/>
            <a:r>
              <a:t>Body Level Four</a:t>
            </a:r>
          </a:p>
          <a:p>
            <a:pPr lvl="4"/>
            <a:r>
              <a:t>Body Level Five</a:t>
            </a:r>
          </a:p>
        </p:txBody>
      </p:sp>
      <p:sp>
        <p:nvSpPr>
          <p:cNvPr id="124" name="Slide Number"/>
          <p:cNvSpPr txBox="1">
            <a:spLocks noGrp="1"/>
          </p:cNvSpPr>
          <p:nvPr>
            <p:ph type="sldNum" sz="quarter" idx="2"/>
          </p:nvPr>
        </p:nvSpPr>
        <p:spPr>
          <a:xfrm>
            <a:off x="4419600" y="6172200"/>
            <a:ext cx="2133600" cy="368301"/>
          </a:xfrm>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3.xml><?xml version="1.0" encoding="utf-8"?>
<p:sldLayout xmlns:a="http://schemas.openxmlformats.org/drawingml/2006/main" xmlns:r="http://schemas.openxmlformats.org/officeDocument/2006/relationships" xmlns:p="http://schemas.openxmlformats.org/presentationml/2006/main" type="tx">
  <p:cSld name="Section Header">
    <p:spTree>
      <p:nvGrpSpPr>
        <p:cNvPr id="1" name=""/>
        <p:cNvGrpSpPr/>
        <p:nvPr/>
      </p:nvGrpSpPr>
      <p:grpSpPr>
        <a:xfrm>
          <a:off x="0" y="0"/>
          <a:ext cx="0" cy="0"/>
          <a:chOff x="0" y="0"/>
          <a:chExt cx="0" cy="0"/>
        </a:xfrm>
      </p:grpSpPr>
      <p:sp>
        <p:nvSpPr>
          <p:cNvPr id="134" name="Title Text"/>
          <p:cNvSpPr txBox="1">
            <a:spLocks noGrp="1"/>
          </p:cNvSpPr>
          <p:nvPr>
            <p:ph type="title"/>
          </p:nvPr>
        </p:nvSpPr>
        <p:spPr>
          <a:xfrm>
            <a:off x="722312" y="4406900"/>
            <a:ext cx="7772401" cy="1362075"/>
          </a:xfrm>
          <a:prstGeom prst="rect">
            <a:avLst/>
          </a:prstGeom>
        </p:spPr>
        <p:txBody>
          <a:bodyPr anchor="t"/>
          <a:lstStyle>
            <a:lvl1pPr algn="l">
              <a:defRPr sz="4000" cap="all"/>
            </a:lvl1pPr>
          </a:lstStyle>
          <a:p>
            <a:r>
              <a:t>Title Text</a:t>
            </a:r>
          </a:p>
        </p:txBody>
      </p:sp>
      <p:sp>
        <p:nvSpPr>
          <p:cNvPr id="135" name="Body Level One…"/>
          <p:cNvSpPr txBox="1">
            <a:spLocks noGrp="1"/>
          </p:cNvSpPr>
          <p:nvPr>
            <p:ph type="body" sz="quarter" idx="1"/>
          </p:nvPr>
        </p:nvSpPr>
        <p:spPr>
          <a:xfrm>
            <a:off x="722312" y="2906713"/>
            <a:ext cx="7772401" cy="1500188"/>
          </a:xfrm>
          <a:prstGeom prst="rect">
            <a:avLst/>
          </a:prstGeom>
        </p:spPr>
        <p:txBody>
          <a:bodyPr anchor="b">
            <a:normAutofit/>
          </a:bodyPr>
          <a:lstStyle>
            <a:lvl1pPr marL="0" indent="0">
              <a:spcBef>
                <a:spcPts val="400"/>
              </a:spcBef>
              <a:buSzTx/>
              <a:buNone/>
              <a:defRPr sz="2000"/>
            </a:lvl1pPr>
            <a:lvl2pPr marL="0" indent="457200">
              <a:spcBef>
                <a:spcPts val="400"/>
              </a:spcBef>
              <a:buSzTx/>
              <a:buNone/>
              <a:defRPr sz="2000"/>
            </a:lvl2pPr>
            <a:lvl3pPr marL="0" indent="914400">
              <a:spcBef>
                <a:spcPts val="400"/>
              </a:spcBef>
              <a:buSzTx/>
              <a:buNone/>
              <a:defRPr sz="2000"/>
            </a:lvl3pPr>
            <a:lvl4pPr marL="0" indent="1371600">
              <a:spcBef>
                <a:spcPts val="400"/>
              </a:spcBef>
              <a:buSzTx/>
              <a:buNone/>
              <a:defRPr sz="2000"/>
            </a:lvl4pPr>
            <a:lvl5pPr marL="0" indent="1828800">
              <a:spcBef>
                <a:spcPts val="400"/>
              </a:spcBef>
              <a:buSzTx/>
              <a:buNone/>
              <a:defRPr sz="2000"/>
            </a:lvl5pPr>
          </a:lstStyle>
          <a:p>
            <a:r>
              <a:t>Body Level One</a:t>
            </a:r>
          </a:p>
          <a:p>
            <a:pPr lvl="1"/>
            <a:r>
              <a:t>Body Level Two</a:t>
            </a:r>
          </a:p>
          <a:p>
            <a:pPr lvl="2"/>
            <a:r>
              <a:t>Body Level Three</a:t>
            </a:r>
          </a:p>
          <a:p>
            <a:pPr lvl="3"/>
            <a:r>
              <a:t>Body Level Four</a:t>
            </a:r>
          </a:p>
          <a:p>
            <a:pPr lvl="4"/>
            <a:r>
              <a:t>Body Level Five</a:t>
            </a:r>
          </a:p>
        </p:txBody>
      </p:sp>
      <p:sp>
        <p:nvSpPr>
          <p:cNvPr id="136" name="Slide Number"/>
          <p:cNvSpPr txBox="1">
            <a:spLocks noGrp="1"/>
          </p:cNvSpPr>
          <p:nvPr>
            <p:ph type="sldNum" sz="quarter" idx="2"/>
          </p:nvPr>
        </p:nvSpPr>
        <p:spPr>
          <a:xfrm>
            <a:off x="4419600" y="6172200"/>
            <a:ext cx="2133600" cy="368301"/>
          </a:xfrm>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4.xml><?xml version="1.0" encoding="utf-8"?>
<p:sldLayout xmlns:a="http://schemas.openxmlformats.org/drawingml/2006/main" xmlns:r="http://schemas.openxmlformats.org/officeDocument/2006/relationships" xmlns:p="http://schemas.openxmlformats.org/presentationml/2006/main" type="tx">
  <p:cSld name="Two Content">
    <p:spTree>
      <p:nvGrpSpPr>
        <p:cNvPr id="1" name=""/>
        <p:cNvGrpSpPr/>
        <p:nvPr/>
      </p:nvGrpSpPr>
      <p:grpSpPr>
        <a:xfrm>
          <a:off x="0" y="0"/>
          <a:ext cx="0" cy="0"/>
          <a:chOff x="0" y="0"/>
          <a:chExt cx="0" cy="0"/>
        </a:xfrm>
      </p:grpSpPr>
      <p:sp>
        <p:nvSpPr>
          <p:cNvPr id="146" name="Title Text"/>
          <p:cNvSpPr txBox="1">
            <a:spLocks noGrp="1"/>
          </p:cNvSpPr>
          <p:nvPr>
            <p:ph type="title"/>
          </p:nvPr>
        </p:nvSpPr>
        <p:spPr>
          <a:prstGeom prst="rect">
            <a:avLst/>
          </a:prstGeom>
        </p:spPr>
        <p:txBody>
          <a:bodyPr/>
          <a:lstStyle/>
          <a:p>
            <a:r>
              <a:t>Title Text</a:t>
            </a:r>
          </a:p>
        </p:txBody>
      </p:sp>
      <p:sp>
        <p:nvSpPr>
          <p:cNvPr id="147" name="Body Level One…"/>
          <p:cNvSpPr txBox="1">
            <a:spLocks noGrp="1"/>
          </p:cNvSpPr>
          <p:nvPr>
            <p:ph type="body" sz="half" idx="1"/>
          </p:nvPr>
        </p:nvSpPr>
        <p:spPr>
          <a:xfrm>
            <a:off x="468312" y="2196000"/>
            <a:ext cx="4027489" cy="4024101"/>
          </a:xfrm>
          <a:prstGeom prst="rect">
            <a:avLst/>
          </a:prstGeom>
        </p:spPr>
        <p:txBody>
          <a:bodyPr>
            <a:normAutofit/>
          </a:bodyPr>
          <a:lstStyle>
            <a:lvl5pPr>
              <a:buChar char="▪"/>
            </a:lvl5pPr>
          </a:lstStyle>
          <a:p>
            <a:r>
              <a:t>Body Level One</a:t>
            </a:r>
          </a:p>
          <a:p>
            <a:pPr lvl="1"/>
            <a:r>
              <a:t>Body Level Two</a:t>
            </a:r>
          </a:p>
          <a:p>
            <a:pPr lvl="2"/>
            <a:r>
              <a:t>Body Level Three</a:t>
            </a:r>
          </a:p>
          <a:p>
            <a:pPr lvl="3"/>
            <a:r>
              <a:t>Body Level Four</a:t>
            </a:r>
          </a:p>
          <a:p>
            <a:pPr lvl="4"/>
            <a:r>
              <a:t>Body Level Five</a:t>
            </a:r>
          </a:p>
        </p:txBody>
      </p:sp>
      <p:sp>
        <p:nvSpPr>
          <p:cNvPr id="149" name="Slide Number"/>
          <p:cNvSpPr txBox="1">
            <a:spLocks noGrp="1"/>
          </p:cNvSpPr>
          <p:nvPr>
            <p:ph type="sldNum" sz="quarter" idx="2"/>
          </p:nvPr>
        </p:nvSpPr>
        <p:spPr>
          <a:xfrm>
            <a:off x="4419600" y="6172200"/>
            <a:ext cx="2133600" cy="368301"/>
          </a:xfrm>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5.xml><?xml version="1.0" encoding="utf-8"?>
<p:sldLayout xmlns:a="http://schemas.openxmlformats.org/drawingml/2006/main" xmlns:r="http://schemas.openxmlformats.org/officeDocument/2006/relationships" xmlns:p="http://schemas.openxmlformats.org/presentationml/2006/main" type="tx">
  <p:cSld name="Comparison">
    <p:spTree>
      <p:nvGrpSpPr>
        <p:cNvPr id="1" name=""/>
        <p:cNvGrpSpPr/>
        <p:nvPr/>
      </p:nvGrpSpPr>
      <p:grpSpPr>
        <a:xfrm>
          <a:off x="0" y="0"/>
          <a:ext cx="0" cy="0"/>
          <a:chOff x="0" y="0"/>
          <a:chExt cx="0" cy="0"/>
        </a:xfrm>
      </p:grpSpPr>
      <p:sp>
        <p:nvSpPr>
          <p:cNvPr id="159" name="Title Text"/>
          <p:cNvSpPr txBox="1">
            <a:spLocks noGrp="1"/>
          </p:cNvSpPr>
          <p:nvPr>
            <p:ph type="title"/>
          </p:nvPr>
        </p:nvSpPr>
        <p:spPr>
          <a:prstGeom prst="rect">
            <a:avLst/>
          </a:prstGeom>
        </p:spPr>
        <p:txBody>
          <a:bodyPr/>
          <a:lstStyle/>
          <a:p>
            <a:r>
              <a:t>Title Text</a:t>
            </a:r>
          </a:p>
        </p:txBody>
      </p:sp>
      <p:sp>
        <p:nvSpPr>
          <p:cNvPr id="160" name="Body Level One…"/>
          <p:cNvSpPr txBox="1">
            <a:spLocks noGrp="1"/>
          </p:cNvSpPr>
          <p:nvPr>
            <p:ph type="body" sz="quarter" idx="1"/>
          </p:nvPr>
        </p:nvSpPr>
        <p:spPr>
          <a:xfrm>
            <a:off x="457200" y="2196000"/>
            <a:ext cx="4040188" cy="639763"/>
          </a:xfrm>
          <a:prstGeom prst="rect">
            <a:avLst/>
          </a:prstGeom>
        </p:spPr>
        <p:txBody>
          <a:bodyPr anchor="b">
            <a:normAutofit/>
          </a:bodyPr>
          <a:lstStyle>
            <a:lvl1pPr marL="0" indent="0">
              <a:buSzTx/>
              <a:buNone/>
              <a:defRPr b="1"/>
            </a:lvl1pPr>
            <a:lvl2pPr marL="0" indent="457200">
              <a:buSzTx/>
              <a:buNone/>
              <a:defRPr b="1"/>
            </a:lvl2pPr>
            <a:lvl3pPr marL="0" indent="914400">
              <a:buSzTx/>
              <a:buNone/>
              <a:defRPr b="1"/>
            </a:lvl3pPr>
            <a:lvl4pPr marL="0" indent="1371600">
              <a:buSzTx/>
              <a:buNone/>
              <a:defRPr b="1"/>
            </a:lvl4pPr>
            <a:lvl5pPr marL="0" indent="1828800">
              <a:buSzTx/>
              <a:buNone/>
              <a:defRPr b="1"/>
            </a:lvl5pPr>
          </a:lstStyle>
          <a:p>
            <a:r>
              <a:rPr dirty="0"/>
              <a:t>Body Level One</a:t>
            </a:r>
          </a:p>
          <a:p>
            <a:pPr lvl="1"/>
            <a:r>
              <a:rPr dirty="0"/>
              <a:t>Body Level Two</a:t>
            </a:r>
          </a:p>
          <a:p>
            <a:pPr lvl="2"/>
            <a:r>
              <a:rPr dirty="0"/>
              <a:t>Body Level Three</a:t>
            </a:r>
          </a:p>
          <a:p>
            <a:pPr lvl="3"/>
            <a:r>
              <a:rPr dirty="0"/>
              <a:t>Body Level Four</a:t>
            </a:r>
          </a:p>
          <a:p>
            <a:pPr lvl="4"/>
            <a:r>
              <a:rPr dirty="0"/>
              <a:t>Body Level Five</a:t>
            </a:r>
          </a:p>
        </p:txBody>
      </p:sp>
      <p:sp>
        <p:nvSpPr>
          <p:cNvPr id="161" name="Text Placeholder 4"/>
          <p:cNvSpPr>
            <a:spLocks noGrp="1"/>
          </p:cNvSpPr>
          <p:nvPr>
            <p:ph type="body" sz="quarter" idx="21"/>
          </p:nvPr>
        </p:nvSpPr>
        <p:spPr>
          <a:xfrm>
            <a:off x="4645025" y="2196000"/>
            <a:ext cx="4041775" cy="639763"/>
          </a:xfrm>
          <a:prstGeom prst="rect">
            <a:avLst/>
          </a:prstGeom>
        </p:spPr>
        <p:txBody>
          <a:bodyPr anchor="b">
            <a:normAutofit/>
          </a:bodyPr>
          <a:lstStyle/>
          <a:p>
            <a:pPr marL="0" indent="0">
              <a:buSzTx/>
              <a:buNone/>
              <a:defRPr b="1"/>
            </a:pPr>
            <a:endParaRPr/>
          </a:p>
        </p:txBody>
      </p:sp>
      <p:sp>
        <p:nvSpPr>
          <p:cNvPr id="162" name="Slide Number"/>
          <p:cNvSpPr txBox="1">
            <a:spLocks noGrp="1"/>
          </p:cNvSpPr>
          <p:nvPr>
            <p:ph type="sldNum" sz="quarter" idx="2"/>
          </p:nvPr>
        </p:nvSpPr>
        <p:spPr>
          <a:xfrm>
            <a:off x="4419600" y="6172200"/>
            <a:ext cx="2133600" cy="368301"/>
          </a:xfrm>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6.xml><?xml version="1.0" encoding="utf-8"?>
<p:sldLayout xmlns:a="http://schemas.openxmlformats.org/drawingml/2006/main" xmlns:r="http://schemas.openxmlformats.org/officeDocument/2006/relationships" xmlns:p="http://schemas.openxmlformats.org/presentationml/2006/main" type="tx">
  <p:cSld name="Title Only">
    <p:spTree>
      <p:nvGrpSpPr>
        <p:cNvPr id="1" name=""/>
        <p:cNvGrpSpPr/>
        <p:nvPr/>
      </p:nvGrpSpPr>
      <p:grpSpPr>
        <a:xfrm>
          <a:off x="0" y="0"/>
          <a:ext cx="0" cy="0"/>
          <a:chOff x="0" y="0"/>
          <a:chExt cx="0" cy="0"/>
        </a:xfrm>
      </p:grpSpPr>
      <p:sp>
        <p:nvSpPr>
          <p:cNvPr id="172" name="Title Text"/>
          <p:cNvSpPr txBox="1">
            <a:spLocks noGrp="1"/>
          </p:cNvSpPr>
          <p:nvPr>
            <p:ph type="title"/>
          </p:nvPr>
        </p:nvSpPr>
        <p:spPr>
          <a:prstGeom prst="rect">
            <a:avLst/>
          </a:prstGeom>
        </p:spPr>
        <p:txBody>
          <a:bodyPr/>
          <a:lstStyle/>
          <a:p>
            <a:r>
              <a:t>Title Text</a:t>
            </a:r>
          </a:p>
        </p:txBody>
      </p:sp>
      <p:sp>
        <p:nvSpPr>
          <p:cNvPr id="173" name="Slide Number"/>
          <p:cNvSpPr txBox="1">
            <a:spLocks noGrp="1"/>
          </p:cNvSpPr>
          <p:nvPr>
            <p:ph type="sldNum" sz="quarter" idx="2"/>
          </p:nvPr>
        </p:nvSpPr>
        <p:spPr>
          <a:xfrm>
            <a:off x="4419600" y="6172200"/>
            <a:ext cx="2133600" cy="368301"/>
          </a:xfrm>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7.xml><?xml version="1.0" encoding="utf-8"?>
<p:sldLayout xmlns:a="http://schemas.openxmlformats.org/drawingml/2006/main" xmlns:r="http://schemas.openxmlformats.org/officeDocument/2006/relationships" xmlns:p="http://schemas.openxmlformats.org/presentationml/2006/main" type="tx">
  <p:cSld name="Blank">
    <p:spTree>
      <p:nvGrpSpPr>
        <p:cNvPr id="1" name=""/>
        <p:cNvGrpSpPr/>
        <p:nvPr/>
      </p:nvGrpSpPr>
      <p:grpSpPr>
        <a:xfrm>
          <a:off x="0" y="0"/>
          <a:ext cx="0" cy="0"/>
          <a:chOff x="0" y="0"/>
          <a:chExt cx="0" cy="0"/>
        </a:xfrm>
      </p:grpSpPr>
      <p:sp>
        <p:nvSpPr>
          <p:cNvPr id="183" name="Slide Number"/>
          <p:cNvSpPr txBox="1">
            <a:spLocks noGrp="1"/>
          </p:cNvSpPr>
          <p:nvPr>
            <p:ph type="sldNum" sz="quarter" idx="2"/>
          </p:nvPr>
        </p:nvSpPr>
        <p:spPr>
          <a:xfrm>
            <a:off x="4419600" y="6172200"/>
            <a:ext cx="2133600" cy="368301"/>
          </a:xfrm>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8.xml><?xml version="1.0" encoding="utf-8"?>
<p:sldLayout xmlns:a="http://schemas.openxmlformats.org/drawingml/2006/main" xmlns:r="http://schemas.openxmlformats.org/officeDocument/2006/relationships" xmlns:p="http://schemas.openxmlformats.org/presentationml/2006/main" type="tx">
  <p:cSld name="Content with Caption">
    <p:spTree>
      <p:nvGrpSpPr>
        <p:cNvPr id="1" name=""/>
        <p:cNvGrpSpPr/>
        <p:nvPr/>
      </p:nvGrpSpPr>
      <p:grpSpPr>
        <a:xfrm>
          <a:off x="0" y="0"/>
          <a:ext cx="0" cy="0"/>
          <a:chOff x="0" y="0"/>
          <a:chExt cx="0" cy="0"/>
        </a:xfrm>
      </p:grpSpPr>
      <p:sp>
        <p:nvSpPr>
          <p:cNvPr id="193" name="Title Text"/>
          <p:cNvSpPr txBox="1">
            <a:spLocks noGrp="1"/>
          </p:cNvSpPr>
          <p:nvPr>
            <p:ph type="title"/>
          </p:nvPr>
        </p:nvSpPr>
        <p:spPr>
          <a:xfrm>
            <a:off x="457200" y="1195200"/>
            <a:ext cx="3008314" cy="865649"/>
          </a:xfrm>
          <a:prstGeom prst="rect">
            <a:avLst/>
          </a:prstGeom>
        </p:spPr>
        <p:txBody>
          <a:bodyPr anchor="b"/>
          <a:lstStyle>
            <a:lvl1pPr algn="l">
              <a:defRPr sz="2000"/>
            </a:lvl1pPr>
          </a:lstStyle>
          <a:p>
            <a:r>
              <a:t>Title Text</a:t>
            </a:r>
          </a:p>
        </p:txBody>
      </p:sp>
      <p:sp>
        <p:nvSpPr>
          <p:cNvPr id="194" name="Body Level One…"/>
          <p:cNvSpPr txBox="1">
            <a:spLocks noGrp="1"/>
          </p:cNvSpPr>
          <p:nvPr>
            <p:ph type="body" sz="quarter" idx="1"/>
          </p:nvPr>
        </p:nvSpPr>
        <p:spPr>
          <a:xfrm>
            <a:off x="457200" y="2132856"/>
            <a:ext cx="3008314" cy="3993308"/>
          </a:xfrm>
          <a:prstGeom prst="rect">
            <a:avLst/>
          </a:prstGeom>
        </p:spPr>
        <p:txBody>
          <a:bodyPr>
            <a:normAutofit/>
          </a:bodyPr>
          <a:lstStyle>
            <a:lvl1pPr marL="0" indent="0">
              <a:spcBef>
                <a:spcPts val="300"/>
              </a:spcBef>
              <a:buSzTx/>
              <a:buNone/>
              <a:defRPr sz="1400"/>
            </a:lvl1pPr>
            <a:lvl2pPr marL="0" indent="457200">
              <a:spcBef>
                <a:spcPts val="300"/>
              </a:spcBef>
              <a:buSzTx/>
              <a:buNone/>
              <a:defRPr sz="1400"/>
            </a:lvl2pPr>
            <a:lvl3pPr marL="0" indent="914400">
              <a:spcBef>
                <a:spcPts val="300"/>
              </a:spcBef>
              <a:buSzTx/>
              <a:buNone/>
              <a:defRPr sz="1400"/>
            </a:lvl3pPr>
            <a:lvl4pPr marL="0" indent="1371600">
              <a:spcBef>
                <a:spcPts val="300"/>
              </a:spcBef>
              <a:buSzTx/>
              <a:buNone/>
              <a:defRPr sz="1400"/>
            </a:lvl4pPr>
            <a:lvl5pPr marL="0" indent="1828800">
              <a:spcBef>
                <a:spcPts val="300"/>
              </a:spcBef>
              <a:buSzTx/>
              <a:buNone/>
              <a:defRPr sz="1400"/>
            </a:lvl5pPr>
          </a:lstStyle>
          <a:p>
            <a:r>
              <a:t>Body Level One</a:t>
            </a:r>
          </a:p>
          <a:p>
            <a:pPr lvl="1"/>
            <a:r>
              <a:t>Body Level Two</a:t>
            </a:r>
          </a:p>
          <a:p>
            <a:pPr lvl="2"/>
            <a:r>
              <a:t>Body Level Three</a:t>
            </a:r>
          </a:p>
          <a:p>
            <a:pPr lvl="3"/>
            <a:r>
              <a:t>Body Level Four</a:t>
            </a:r>
          </a:p>
          <a:p>
            <a:pPr lvl="4"/>
            <a:r>
              <a:t>Body Level Five</a:t>
            </a:r>
          </a:p>
        </p:txBody>
      </p:sp>
      <p:sp>
        <p:nvSpPr>
          <p:cNvPr id="195" name="Slide Number"/>
          <p:cNvSpPr txBox="1">
            <a:spLocks noGrp="1"/>
          </p:cNvSpPr>
          <p:nvPr>
            <p:ph type="sldNum" sz="quarter" idx="2"/>
          </p:nvPr>
        </p:nvSpPr>
        <p:spPr>
          <a:xfrm>
            <a:off x="4419600" y="6172200"/>
            <a:ext cx="2133600" cy="368301"/>
          </a:xfrm>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9.xml><?xml version="1.0" encoding="utf-8"?>
<p:sldLayout xmlns:a="http://schemas.openxmlformats.org/drawingml/2006/main" xmlns:r="http://schemas.openxmlformats.org/officeDocument/2006/relationships" xmlns:p="http://schemas.openxmlformats.org/presentationml/2006/main" type="tx">
  <p:cSld name="Picture with Caption">
    <p:spTree>
      <p:nvGrpSpPr>
        <p:cNvPr id="1" name=""/>
        <p:cNvGrpSpPr/>
        <p:nvPr/>
      </p:nvGrpSpPr>
      <p:grpSpPr>
        <a:xfrm>
          <a:off x="0" y="0"/>
          <a:ext cx="0" cy="0"/>
          <a:chOff x="0" y="0"/>
          <a:chExt cx="0" cy="0"/>
        </a:xfrm>
      </p:grpSpPr>
      <p:sp>
        <p:nvSpPr>
          <p:cNvPr id="205" name="Picture Placeholder 2"/>
          <p:cNvSpPr>
            <a:spLocks noGrp="1"/>
          </p:cNvSpPr>
          <p:nvPr>
            <p:ph type="pic" sz="half" idx="21"/>
          </p:nvPr>
        </p:nvSpPr>
        <p:spPr>
          <a:xfrm>
            <a:off x="1792288" y="1196750"/>
            <a:ext cx="5486401" cy="3530824"/>
          </a:xfrm>
          <a:prstGeom prst="rect">
            <a:avLst/>
          </a:prstGeom>
        </p:spPr>
        <p:txBody>
          <a:bodyPr lIns="91439" rIns="91439"/>
          <a:lstStyle/>
          <a:p>
            <a:endParaRPr/>
          </a:p>
        </p:txBody>
      </p:sp>
      <p:sp>
        <p:nvSpPr>
          <p:cNvPr id="206" name="Title Text"/>
          <p:cNvSpPr txBox="1">
            <a:spLocks noGrp="1"/>
          </p:cNvSpPr>
          <p:nvPr>
            <p:ph type="title"/>
          </p:nvPr>
        </p:nvSpPr>
        <p:spPr>
          <a:xfrm>
            <a:off x="1792288" y="4800600"/>
            <a:ext cx="5486401" cy="566738"/>
          </a:xfrm>
          <a:prstGeom prst="rect">
            <a:avLst/>
          </a:prstGeom>
        </p:spPr>
        <p:txBody>
          <a:bodyPr anchor="b"/>
          <a:lstStyle>
            <a:lvl1pPr algn="l">
              <a:defRPr sz="2000"/>
            </a:lvl1pPr>
          </a:lstStyle>
          <a:p>
            <a:r>
              <a:t>Title Text</a:t>
            </a:r>
          </a:p>
        </p:txBody>
      </p:sp>
      <p:sp>
        <p:nvSpPr>
          <p:cNvPr id="207" name="Body Level One…"/>
          <p:cNvSpPr txBox="1">
            <a:spLocks noGrp="1"/>
          </p:cNvSpPr>
          <p:nvPr>
            <p:ph type="body" sz="quarter" idx="1"/>
          </p:nvPr>
        </p:nvSpPr>
        <p:spPr>
          <a:xfrm>
            <a:off x="1792288" y="5440362"/>
            <a:ext cx="5486401" cy="731838"/>
          </a:xfrm>
          <a:prstGeom prst="rect">
            <a:avLst/>
          </a:prstGeom>
        </p:spPr>
        <p:txBody>
          <a:bodyPr>
            <a:normAutofit/>
          </a:bodyPr>
          <a:lstStyle>
            <a:lvl1pPr marL="0" indent="0">
              <a:spcBef>
                <a:spcPts val="300"/>
              </a:spcBef>
              <a:buSzTx/>
              <a:buNone/>
              <a:defRPr sz="1400"/>
            </a:lvl1pPr>
            <a:lvl2pPr marL="0" indent="457200">
              <a:spcBef>
                <a:spcPts val="300"/>
              </a:spcBef>
              <a:buSzTx/>
              <a:buNone/>
              <a:defRPr sz="1400"/>
            </a:lvl2pPr>
            <a:lvl3pPr marL="0" indent="914400">
              <a:spcBef>
                <a:spcPts val="300"/>
              </a:spcBef>
              <a:buSzTx/>
              <a:buNone/>
              <a:defRPr sz="1400"/>
            </a:lvl3pPr>
            <a:lvl4pPr marL="0" indent="1371600">
              <a:spcBef>
                <a:spcPts val="300"/>
              </a:spcBef>
              <a:buSzTx/>
              <a:buNone/>
              <a:defRPr sz="1400"/>
            </a:lvl4pPr>
            <a:lvl5pPr marL="0" indent="1828800">
              <a:spcBef>
                <a:spcPts val="300"/>
              </a:spcBef>
              <a:buSzTx/>
              <a:buNone/>
              <a:defRPr sz="1400"/>
            </a:lvl5pPr>
          </a:lstStyle>
          <a:p>
            <a:r>
              <a:t>Body Level One</a:t>
            </a:r>
          </a:p>
          <a:p>
            <a:pPr lvl="1"/>
            <a:r>
              <a:t>Body Level Two</a:t>
            </a:r>
          </a:p>
          <a:p>
            <a:pPr lvl="2"/>
            <a:r>
              <a:t>Body Level Three</a:t>
            </a:r>
          </a:p>
          <a:p>
            <a:pPr lvl="3"/>
            <a:r>
              <a:t>Body Level Four</a:t>
            </a:r>
          </a:p>
          <a:p>
            <a:pPr lvl="4"/>
            <a:r>
              <a:t>Body Level Five</a:t>
            </a:r>
          </a:p>
        </p:txBody>
      </p:sp>
      <p:sp>
        <p:nvSpPr>
          <p:cNvPr id="208" name="Slide Number"/>
          <p:cNvSpPr txBox="1">
            <a:spLocks noGrp="1"/>
          </p:cNvSpPr>
          <p:nvPr>
            <p:ph type="sldNum" sz="quarter" idx="2"/>
          </p:nvPr>
        </p:nvSpPr>
        <p:spPr>
          <a:xfrm>
            <a:off x="4419600" y="6172200"/>
            <a:ext cx="2133600" cy="368301"/>
          </a:xfrm>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tx">
  <p:cSld name="Title and Content">
    <p:spTree>
      <p:nvGrpSpPr>
        <p:cNvPr id="1" name=""/>
        <p:cNvGrpSpPr/>
        <p:nvPr/>
      </p:nvGrpSpPr>
      <p:grpSpPr>
        <a:xfrm>
          <a:off x="0" y="0"/>
          <a:ext cx="0" cy="0"/>
          <a:chOff x="0" y="0"/>
          <a:chExt cx="0" cy="0"/>
        </a:xfrm>
      </p:grpSpPr>
      <p:sp>
        <p:nvSpPr>
          <p:cNvPr id="26" name="Title Text"/>
          <p:cNvSpPr txBox="1">
            <a:spLocks noGrp="1"/>
          </p:cNvSpPr>
          <p:nvPr>
            <p:ph type="title"/>
          </p:nvPr>
        </p:nvSpPr>
        <p:spPr>
          <a:prstGeom prst="rect">
            <a:avLst/>
          </a:prstGeom>
        </p:spPr>
        <p:txBody>
          <a:bodyPr/>
          <a:lstStyle/>
          <a:p>
            <a:r>
              <a:t>Title Text</a:t>
            </a:r>
          </a:p>
        </p:txBody>
      </p:sp>
      <p:sp>
        <p:nvSpPr>
          <p:cNvPr id="27" name="Body Level One…"/>
          <p:cNvSpPr txBox="1">
            <a:spLocks noGrp="1"/>
          </p:cNvSpPr>
          <p:nvPr>
            <p:ph type="body" idx="1"/>
          </p:nvPr>
        </p:nvSpPr>
        <p:spPr>
          <a:xfrm>
            <a:off x="468312" y="2196000"/>
            <a:ext cx="8207376" cy="3878437"/>
          </a:xfrm>
          <a:prstGeom prst="rect">
            <a:avLst/>
          </a:prstGeom>
        </p:spPr>
        <p:txBody>
          <a:bodyPr>
            <a:normAutofit/>
          </a:bodyPr>
          <a:lstStyle>
            <a:lvl5pPr>
              <a:buChar char="▪"/>
            </a:lvl5pPr>
          </a:lstStyle>
          <a:p>
            <a:r>
              <a:t>Body Level One</a:t>
            </a:r>
          </a:p>
          <a:p>
            <a:pPr lvl="1"/>
            <a:r>
              <a:t>Body Level Two</a:t>
            </a:r>
          </a:p>
          <a:p>
            <a:pPr lvl="2"/>
            <a:r>
              <a:t>Body Level Three</a:t>
            </a:r>
          </a:p>
          <a:p>
            <a:pPr lvl="3"/>
            <a:r>
              <a:t>Body Level Four</a:t>
            </a:r>
          </a:p>
          <a:p>
            <a:pPr lvl="4"/>
            <a:r>
              <a:t>Body Level Five</a:t>
            </a:r>
          </a:p>
        </p:txBody>
      </p:sp>
      <p:sp>
        <p:nvSpPr>
          <p:cNvPr id="28" name="Slide Number"/>
          <p:cNvSpPr txBox="1">
            <a:spLocks noGrp="1"/>
          </p:cNvSpPr>
          <p:nvPr>
            <p:ph type="sldNum" sz="quarter" idx="2"/>
          </p:nvPr>
        </p:nvSpPr>
        <p:spPr>
          <a:xfrm>
            <a:off x="4419600" y="6172200"/>
            <a:ext cx="2133600" cy="368301"/>
          </a:xfrm>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20.xml><?xml version="1.0" encoding="utf-8"?>
<p:sldLayout xmlns:a="http://schemas.openxmlformats.org/drawingml/2006/main" xmlns:r="http://schemas.openxmlformats.org/officeDocument/2006/relationships" xmlns:p="http://schemas.openxmlformats.org/presentationml/2006/main" type="tx">
  <p:cSld name="Title and Table">
    <p:spTree>
      <p:nvGrpSpPr>
        <p:cNvPr id="1" name=""/>
        <p:cNvGrpSpPr/>
        <p:nvPr/>
      </p:nvGrpSpPr>
      <p:grpSpPr>
        <a:xfrm>
          <a:off x="0" y="0"/>
          <a:ext cx="0" cy="0"/>
          <a:chOff x="0" y="0"/>
          <a:chExt cx="0" cy="0"/>
        </a:xfrm>
      </p:grpSpPr>
      <p:sp>
        <p:nvSpPr>
          <p:cNvPr id="218" name="Title Text"/>
          <p:cNvSpPr txBox="1">
            <a:spLocks noGrp="1"/>
          </p:cNvSpPr>
          <p:nvPr>
            <p:ph type="title"/>
          </p:nvPr>
        </p:nvSpPr>
        <p:spPr>
          <a:prstGeom prst="rect">
            <a:avLst/>
          </a:prstGeom>
        </p:spPr>
        <p:txBody>
          <a:bodyPr/>
          <a:lstStyle/>
          <a:p>
            <a:r>
              <a:t>Title Text</a:t>
            </a:r>
          </a:p>
        </p:txBody>
      </p:sp>
      <p:sp>
        <p:nvSpPr>
          <p:cNvPr id="219" name="Slide Number"/>
          <p:cNvSpPr txBox="1">
            <a:spLocks noGrp="1"/>
          </p:cNvSpPr>
          <p:nvPr>
            <p:ph type="sldNum" sz="quarter" idx="2"/>
          </p:nvPr>
        </p:nvSpPr>
        <p:spPr>
          <a:xfrm>
            <a:off x="4419600" y="6172200"/>
            <a:ext cx="2133600" cy="368301"/>
          </a:xfrm>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type="tx">
  <p:cSld name="Section Header">
    <p:spTree>
      <p:nvGrpSpPr>
        <p:cNvPr id="1" name=""/>
        <p:cNvGrpSpPr/>
        <p:nvPr/>
      </p:nvGrpSpPr>
      <p:grpSpPr>
        <a:xfrm>
          <a:off x="0" y="0"/>
          <a:ext cx="0" cy="0"/>
          <a:chOff x="0" y="0"/>
          <a:chExt cx="0" cy="0"/>
        </a:xfrm>
      </p:grpSpPr>
      <p:sp>
        <p:nvSpPr>
          <p:cNvPr id="35" name="Title Text"/>
          <p:cNvSpPr txBox="1">
            <a:spLocks noGrp="1"/>
          </p:cNvSpPr>
          <p:nvPr>
            <p:ph type="title"/>
          </p:nvPr>
        </p:nvSpPr>
        <p:spPr>
          <a:xfrm>
            <a:off x="722312" y="4406900"/>
            <a:ext cx="7772401" cy="1362075"/>
          </a:xfrm>
          <a:prstGeom prst="rect">
            <a:avLst/>
          </a:prstGeom>
        </p:spPr>
        <p:txBody>
          <a:bodyPr anchor="t"/>
          <a:lstStyle>
            <a:lvl1pPr algn="l">
              <a:defRPr sz="4000" cap="all"/>
            </a:lvl1pPr>
          </a:lstStyle>
          <a:p>
            <a:r>
              <a:t>Title Text</a:t>
            </a:r>
          </a:p>
        </p:txBody>
      </p:sp>
      <p:sp>
        <p:nvSpPr>
          <p:cNvPr id="36" name="Body Level One…"/>
          <p:cNvSpPr txBox="1">
            <a:spLocks noGrp="1"/>
          </p:cNvSpPr>
          <p:nvPr>
            <p:ph type="body" sz="quarter" idx="1"/>
          </p:nvPr>
        </p:nvSpPr>
        <p:spPr>
          <a:xfrm>
            <a:off x="722312" y="2906713"/>
            <a:ext cx="7772401" cy="1500188"/>
          </a:xfrm>
          <a:prstGeom prst="rect">
            <a:avLst/>
          </a:prstGeom>
        </p:spPr>
        <p:txBody>
          <a:bodyPr anchor="b">
            <a:normAutofit/>
          </a:bodyPr>
          <a:lstStyle>
            <a:lvl1pPr marL="0" indent="0">
              <a:spcBef>
                <a:spcPts val="400"/>
              </a:spcBef>
              <a:buSzTx/>
              <a:buNone/>
              <a:defRPr sz="2000"/>
            </a:lvl1pPr>
            <a:lvl2pPr marL="0" indent="457200">
              <a:spcBef>
                <a:spcPts val="400"/>
              </a:spcBef>
              <a:buSzTx/>
              <a:buNone/>
              <a:defRPr sz="2000"/>
            </a:lvl2pPr>
            <a:lvl3pPr marL="0" indent="914400">
              <a:spcBef>
                <a:spcPts val="400"/>
              </a:spcBef>
              <a:buSzTx/>
              <a:buNone/>
              <a:defRPr sz="2000"/>
            </a:lvl3pPr>
            <a:lvl4pPr marL="0" indent="1371600">
              <a:spcBef>
                <a:spcPts val="400"/>
              </a:spcBef>
              <a:buSzTx/>
              <a:buNone/>
              <a:defRPr sz="2000"/>
            </a:lvl4pPr>
            <a:lvl5pPr marL="0" indent="1828800">
              <a:spcBef>
                <a:spcPts val="400"/>
              </a:spcBef>
              <a:buSzTx/>
              <a:buNone/>
              <a:defRPr sz="2000"/>
            </a:lvl5pPr>
          </a:lstStyle>
          <a:p>
            <a:r>
              <a:t>Body Level One</a:t>
            </a:r>
          </a:p>
          <a:p>
            <a:pPr lvl="1"/>
            <a:r>
              <a:t>Body Level Two</a:t>
            </a:r>
          </a:p>
          <a:p>
            <a:pPr lvl="2"/>
            <a:r>
              <a:t>Body Level Three</a:t>
            </a:r>
          </a:p>
          <a:p>
            <a:pPr lvl="3"/>
            <a:r>
              <a:t>Body Level Four</a:t>
            </a:r>
          </a:p>
          <a:p>
            <a:pPr lvl="4"/>
            <a:r>
              <a:t>Body Level Five</a:t>
            </a:r>
          </a:p>
        </p:txBody>
      </p:sp>
      <p:sp>
        <p:nvSpPr>
          <p:cNvPr id="37" name="Slide Number"/>
          <p:cNvSpPr txBox="1">
            <a:spLocks noGrp="1"/>
          </p:cNvSpPr>
          <p:nvPr>
            <p:ph type="sldNum" sz="quarter" idx="2"/>
          </p:nvPr>
        </p:nvSpPr>
        <p:spPr>
          <a:xfrm>
            <a:off x="4419600" y="6172200"/>
            <a:ext cx="2133600" cy="368301"/>
          </a:xfrm>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type="tx">
  <p:cSld name="Two Content">
    <p:spTree>
      <p:nvGrpSpPr>
        <p:cNvPr id="1" name=""/>
        <p:cNvGrpSpPr/>
        <p:nvPr/>
      </p:nvGrpSpPr>
      <p:grpSpPr>
        <a:xfrm>
          <a:off x="0" y="0"/>
          <a:ext cx="0" cy="0"/>
          <a:chOff x="0" y="0"/>
          <a:chExt cx="0" cy="0"/>
        </a:xfrm>
      </p:grpSpPr>
      <p:sp>
        <p:nvSpPr>
          <p:cNvPr id="44" name="Title Text"/>
          <p:cNvSpPr txBox="1">
            <a:spLocks noGrp="1"/>
          </p:cNvSpPr>
          <p:nvPr>
            <p:ph type="title"/>
          </p:nvPr>
        </p:nvSpPr>
        <p:spPr>
          <a:prstGeom prst="rect">
            <a:avLst/>
          </a:prstGeom>
        </p:spPr>
        <p:txBody>
          <a:bodyPr/>
          <a:lstStyle/>
          <a:p>
            <a:r>
              <a:t>Title Text</a:t>
            </a:r>
          </a:p>
        </p:txBody>
      </p:sp>
      <p:sp>
        <p:nvSpPr>
          <p:cNvPr id="45" name="Body Level One…"/>
          <p:cNvSpPr txBox="1">
            <a:spLocks noGrp="1"/>
          </p:cNvSpPr>
          <p:nvPr>
            <p:ph type="body" sz="half" idx="1"/>
          </p:nvPr>
        </p:nvSpPr>
        <p:spPr>
          <a:xfrm>
            <a:off x="468312" y="2196000"/>
            <a:ext cx="4027489" cy="4024101"/>
          </a:xfrm>
          <a:prstGeom prst="rect">
            <a:avLst/>
          </a:prstGeom>
        </p:spPr>
        <p:txBody>
          <a:bodyPr>
            <a:normAutofit/>
          </a:bodyPr>
          <a:lstStyle>
            <a:lvl5pPr>
              <a:buChar char="▪"/>
            </a:lvl5pPr>
          </a:lstStyle>
          <a:p>
            <a:r>
              <a:t>Body Level One</a:t>
            </a:r>
          </a:p>
          <a:p>
            <a:pPr lvl="1"/>
            <a:r>
              <a:t>Body Level Two</a:t>
            </a:r>
          </a:p>
          <a:p>
            <a:pPr lvl="2"/>
            <a:r>
              <a:t>Body Level Three</a:t>
            </a:r>
          </a:p>
          <a:p>
            <a:pPr lvl="3"/>
            <a:r>
              <a:t>Body Level Four</a:t>
            </a:r>
          </a:p>
          <a:p>
            <a:pPr lvl="4"/>
            <a:r>
              <a:t>Body Level Five</a:t>
            </a:r>
          </a:p>
        </p:txBody>
      </p:sp>
      <p:sp>
        <p:nvSpPr>
          <p:cNvPr id="46" name="Slide Number"/>
          <p:cNvSpPr txBox="1">
            <a:spLocks noGrp="1"/>
          </p:cNvSpPr>
          <p:nvPr>
            <p:ph type="sldNum" sz="quarter" idx="2"/>
          </p:nvPr>
        </p:nvSpPr>
        <p:spPr>
          <a:xfrm>
            <a:off x="4419600" y="6172200"/>
            <a:ext cx="2133600" cy="368301"/>
          </a:xfrm>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type="tx">
  <p:cSld name="Comparison">
    <p:spTree>
      <p:nvGrpSpPr>
        <p:cNvPr id="1" name=""/>
        <p:cNvGrpSpPr/>
        <p:nvPr/>
      </p:nvGrpSpPr>
      <p:grpSpPr>
        <a:xfrm>
          <a:off x="0" y="0"/>
          <a:ext cx="0" cy="0"/>
          <a:chOff x="0" y="0"/>
          <a:chExt cx="0" cy="0"/>
        </a:xfrm>
      </p:grpSpPr>
      <p:pic>
        <p:nvPicPr>
          <p:cNvPr id="53" name="Picture 5" descr="Picture 5"/>
          <p:cNvPicPr>
            <a:picLocks noChangeAspect="1"/>
          </p:cNvPicPr>
          <p:nvPr/>
        </p:nvPicPr>
        <p:blipFill>
          <a:blip r:embed="rId2"/>
          <a:stretch>
            <a:fillRect/>
          </a:stretch>
        </p:blipFill>
        <p:spPr>
          <a:xfrm>
            <a:off x="0" y="6356350"/>
            <a:ext cx="1762125" cy="493713"/>
          </a:xfrm>
          <a:prstGeom prst="rect">
            <a:avLst/>
          </a:prstGeom>
          <a:ln w="12700">
            <a:miter lim="400000"/>
          </a:ln>
        </p:spPr>
      </p:pic>
      <p:sp>
        <p:nvSpPr>
          <p:cNvPr id="54" name="Title Text"/>
          <p:cNvSpPr txBox="1">
            <a:spLocks noGrp="1"/>
          </p:cNvSpPr>
          <p:nvPr>
            <p:ph type="title"/>
          </p:nvPr>
        </p:nvSpPr>
        <p:spPr>
          <a:prstGeom prst="rect">
            <a:avLst/>
          </a:prstGeom>
        </p:spPr>
        <p:txBody>
          <a:bodyPr/>
          <a:lstStyle/>
          <a:p>
            <a:r>
              <a:t>Title Text</a:t>
            </a:r>
          </a:p>
        </p:txBody>
      </p:sp>
      <p:sp>
        <p:nvSpPr>
          <p:cNvPr id="55" name="Body Level One…"/>
          <p:cNvSpPr txBox="1">
            <a:spLocks noGrp="1"/>
          </p:cNvSpPr>
          <p:nvPr>
            <p:ph type="body" sz="quarter" idx="1"/>
          </p:nvPr>
        </p:nvSpPr>
        <p:spPr>
          <a:xfrm>
            <a:off x="457200" y="2196000"/>
            <a:ext cx="4040188" cy="639763"/>
          </a:xfrm>
          <a:prstGeom prst="rect">
            <a:avLst/>
          </a:prstGeom>
        </p:spPr>
        <p:txBody>
          <a:bodyPr anchor="b">
            <a:normAutofit/>
          </a:bodyPr>
          <a:lstStyle>
            <a:lvl1pPr marL="0" indent="0">
              <a:buSzTx/>
              <a:buNone/>
              <a:defRPr b="1"/>
            </a:lvl1pPr>
            <a:lvl2pPr marL="0" indent="457200">
              <a:buSzTx/>
              <a:buNone/>
              <a:defRPr b="1"/>
            </a:lvl2pPr>
            <a:lvl3pPr marL="0" indent="914400">
              <a:buSzTx/>
              <a:buNone/>
              <a:defRPr b="1"/>
            </a:lvl3pPr>
            <a:lvl4pPr marL="0" indent="1371600">
              <a:buSzTx/>
              <a:buNone/>
              <a:defRPr b="1"/>
            </a:lvl4pPr>
            <a:lvl5pPr marL="0" indent="1828800">
              <a:buSzTx/>
              <a:buNone/>
              <a:defRPr b="1"/>
            </a:lvl5pPr>
          </a:lstStyle>
          <a:p>
            <a:r>
              <a:t>Body Level One</a:t>
            </a:r>
          </a:p>
          <a:p>
            <a:pPr lvl="1"/>
            <a:r>
              <a:t>Body Level Two</a:t>
            </a:r>
          </a:p>
          <a:p>
            <a:pPr lvl="2"/>
            <a:r>
              <a:t>Body Level Three</a:t>
            </a:r>
          </a:p>
          <a:p>
            <a:pPr lvl="3"/>
            <a:r>
              <a:t>Body Level Four</a:t>
            </a:r>
          </a:p>
          <a:p>
            <a:pPr lvl="4"/>
            <a:r>
              <a:t>Body Level Five</a:t>
            </a:r>
          </a:p>
        </p:txBody>
      </p:sp>
      <p:sp>
        <p:nvSpPr>
          <p:cNvPr id="56" name="Text Placeholder 4"/>
          <p:cNvSpPr>
            <a:spLocks noGrp="1"/>
          </p:cNvSpPr>
          <p:nvPr>
            <p:ph type="body" sz="quarter" idx="21"/>
          </p:nvPr>
        </p:nvSpPr>
        <p:spPr>
          <a:xfrm>
            <a:off x="4645025" y="2196000"/>
            <a:ext cx="4041775" cy="639763"/>
          </a:xfrm>
          <a:prstGeom prst="rect">
            <a:avLst/>
          </a:prstGeom>
        </p:spPr>
        <p:txBody>
          <a:bodyPr anchor="b">
            <a:normAutofit/>
          </a:bodyPr>
          <a:lstStyle/>
          <a:p>
            <a:pPr marL="0" indent="0">
              <a:buSzTx/>
              <a:buNone/>
              <a:defRPr b="1"/>
            </a:pPr>
            <a:endParaRPr/>
          </a:p>
        </p:txBody>
      </p:sp>
      <p:sp>
        <p:nvSpPr>
          <p:cNvPr id="57" name="Slide Number"/>
          <p:cNvSpPr txBox="1">
            <a:spLocks noGrp="1"/>
          </p:cNvSpPr>
          <p:nvPr>
            <p:ph type="sldNum" sz="quarter" idx="2"/>
          </p:nvPr>
        </p:nvSpPr>
        <p:spPr>
          <a:xfrm>
            <a:off x="4419600" y="6172200"/>
            <a:ext cx="2133600" cy="368301"/>
          </a:xfrm>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type="tx">
  <p:cSld name="Title Only">
    <p:spTree>
      <p:nvGrpSpPr>
        <p:cNvPr id="1" name=""/>
        <p:cNvGrpSpPr/>
        <p:nvPr/>
      </p:nvGrpSpPr>
      <p:grpSpPr>
        <a:xfrm>
          <a:off x="0" y="0"/>
          <a:ext cx="0" cy="0"/>
          <a:chOff x="0" y="0"/>
          <a:chExt cx="0" cy="0"/>
        </a:xfrm>
      </p:grpSpPr>
      <p:sp>
        <p:nvSpPr>
          <p:cNvPr id="64" name="Title Text"/>
          <p:cNvSpPr txBox="1">
            <a:spLocks noGrp="1"/>
          </p:cNvSpPr>
          <p:nvPr>
            <p:ph type="title"/>
          </p:nvPr>
        </p:nvSpPr>
        <p:spPr>
          <a:prstGeom prst="rect">
            <a:avLst/>
          </a:prstGeom>
        </p:spPr>
        <p:txBody>
          <a:bodyPr/>
          <a:lstStyle/>
          <a:p>
            <a:r>
              <a:t>Title Text</a:t>
            </a:r>
          </a:p>
        </p:txBody>
      </p:sp>
      <p:sp>
        <p:nvSpPr>
          <p:cNvPr id="65" name="Slide Number"/>
          <p:cNvSpPr txBox="1">
            <a:spLocks noGrp="1"/>
          </p:cNvSpPr>
          <p:nvPr>
            <p:ph type="sldNum" sz="quarter" idx="2"/>
          </p:nvPr>
        </p:nvSpPr>
        <p:spPr>
          <a:xfrm>
            <a:off x="4419600" y="6172200"/>
            <a:ext cx="2133600" cy="368301"/>
          </a:xfrm>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type="tx">
  <p:cSld name="Blank">
    <p:spTree>
      <p:nvGrpSpPr>
        <p:cNvPr id="1" name=""/>
        <p:cNvGrpSpPr/>
        <p:nvPr/>
      </p:nvGrpSpPr>
      <p:grpSpPr>
        <a:xfrm>
          <a:off x="0" y="0"/>
          <a:ext cx="0" cy="0"/>
          <a:chOff x="0" y="0"/>
          <a:chExt cx="0" cy="0"/>
        </a:xfrm>
      </p:grpSpPr>
      <p:sp>
        <p:nvSpPr>
          <p:cNvPr id="72" name="Slide Number"/>
          <p:cNvSpPr txBox="1">
            <a:spLocks noGrp="1"/>
          </p:cNvSpPr>
          <p:nvPr>
            <p:ph type="sldNum" sz="quarter" idx="2"/>
          </p:nvPr>
        </p:nvSpPr>
        <p:spPr>
          <a:xfrm>
            <a:off x="4419600" y="6172200"/>
            <a:ext cx="2133600" cy="368301"/>
          </a:xfrm>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type="tx">
  <p:cSld name="Content with Caption">
    <p:spTree>
      <p:nvGrpSpPr>
        <p:cNvPr id="1" name=""/>
        <p:cNvGrpSpPr/>
        <p:nvPr/>
      </p:nvGrpSpPr>
      <p:grpSpPr>
        <a:xfrm>
          <a:off x="0" y="0"/>
          <a:ext cx="0" cy="0"/>
          <a:chOff x="0" y="0"/>
          <a:chExt cx="0" cy="0"/>
        </a:xfrm>
      </p:grpSpPr>
      <p:sp>
        <p:nvSpPr>
          <p:cNvPr id="79" name="Title Text"/>
          <p:cNvSpPr txBox="1">
            <a:spLocks noGrp="1"/>
          </p:cNvSpPr>
          <p:nvPr>
            <p:ph type="title"/>
          </p:nvPr>
        </p:nvSpPr>
        <p:spPr>
          <a:xfrm>
            <a:off x="457200" y="1195200"/>
            <a:ext cx="3008314" cy="865649"/>
          </a:xfrm>
          <a:prstGeom prst="rect">
            <a:avLst/>
          </a:prstGeom>
        </p:spPr>
        <p:txBody>
          <a:bodyPr anchor="b"/>
          <a:lstStyle>
            <a:lvl1pPr algn="l">
              <a:defRPr sz="2000"/>
            </a:lvl1pPr>
          </a:lstStyle>
          <a:p>
            <a:r>
              <a:t>Title Text</a:t>
            </a:r>
          </a:p>
        </p:txBody>
      </p:sp>
      <p:sp>
        <p:nvSpPr>
          <p:cNvPr id="80" name="Body Level One…"/>
          <p:cNvSpPr txBox="1">
            <a:spLocks noGrp="1"/>
          </p:cNvSpPr>
          <p:nvPr>
            <p:ph type="body" sz="quarter" idx="1"/>
          </p:nvPr>
        </p:nvSpPr>
        <p:spPr>
          <a:xfrm>
            <a:off x="457200" y="2132856"/>
            <a:ext cx="3008314" cy="3993308"/>
          </a:xfrm>
          <a:prstGeom prst="rect">
            <a:avLst/>
          </a:prstGeom>
        </p:spPr>
        <p:txBody>
          <a:bodyPr>
            <a:normAutofit/>
          </a:bodyPr>
          <a:lstStyle>
            <a:lvl1pPr marL="0" indent="0">
              <a:spcBef>
                <a:spcPts val="300"/>
              </a:spcBef>
              <a:buSzTx/>
              <a:buNone/>
              <a:defRPr sz="1400"/>
            </a:lvl1pPr>
            <a:lvl2pPr marL="0" indent="457200">
              <a:spcBef>
                <a:spcPts val="300"/>
              </a:spcBef>
              <a:buSzTx/>
              <a:buNone/>
              <a:defRPr sz="1400"/>
            </a:lvl2pPr>
            <a:lvl3pPr marL="0" indent="914400">
              <a:spcBef>
                <a:spcPts val="300"/>
              </a:spcBef>
              <a:buSzTx/>
              <a:buNone/>
              <a:defRPr sz="1400"/>
            </a:lvl3pPr>
            <a:lvl4pPr marL="0" indent="1371600">
              <a:spcBef>
                <a:spcPts val="300"/>
              </a:spcBef>
              <a:buSzTx/>
              <a:buNone/>
              <a:defRPr sz="1400"/>
            </a:lvl4pPr>
            <a:lvl5pPr marL="0" indent="1828800">
              <a:spcBef>
                <a:spcPts val="300"/>
              </a:spcBef>
              <a:buSzTx/>
              <a:buNone/>
              <a:defRPr sz="1400"/>
            </a:lvl5pPr>
          </a:lstStyle>
          <a:p>
            <a:r>
              <a:t>Body Level One</a:t>
            </a:r>
          </a:p>
          <a:p>
            <a:pPr lvl="1"/>
            <a:r>
              <a:t>Body Level Two</a:t>
            </a:r>
          </a:p>
          <a:p>
            <a:pPr lvl="2"/>
            <a:r>
              <a:t>Body Level Three</a:t>
            </a:r>
          </a:p>
          <a:p>
            <a:pPr lvl="3"/>
            <a:r>
              <a:t>Body Level Four</a:t>
            </a:r>
          </a:p>
          <a:p>
            <a:pPr lvl="4"/>
            <a:r>
              <a:t>Body Level Five</a:t>
            </a:r>
          </a:p>
        </p:txBody>
      </p:sp>
      <p:sp>
        <p:nvSpPr>
          <p:cNvPr id="81" name="Slide Number"/>
          <p:cNvSpPr txBox="1">
            <a:spLocks noGrp="1"/>
          </p:cNvSpPr>
          <p:nvPr>
            <p:ph type="sldNum" sz="quarter" idx="2"/>
          </p:nvPr>
        </p:nvSpPr>
        <p:spPr>
          <a:xfrm>
            <a:off x="4419600" y="6172200"/>
            <a:ext cx="2133600" cy="368301"/>
          </a:xfrm>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type="tx">
  <p:cSld name="Picture with Caption">
    <p:spTree>
      <p:nvGrpSpPr>
        <p:cNvPr id="1" name=""/>
        <p:cNvGrpSpPr/>
        <p:nvPr/>
      </p:nvGrpSpPr>
      <p:grpSpPr>
        <a:xfrm>
          <a:off x="0" y="0"/>
          <a:ext cx="0" cy="0"/>
          <a:chOff x="0" y="0"/>
          <a:chExt cx="0" cy="0"/>
        </a:xfrm>
      </p:grpSpPr>
      <p:sp>
        <p:nvSpPr>
          <p:cNvPr id="88" name="Picture Placeholder 2"/>
          <p:cNvSpPr>
            <a:spLocks noGrp="1"/>
          </p:cNvSpPr>
          <p:nvPr>
            <p:ph type="pic" sz="half" idx="21"/>
          </p:nvPr>
        </p:nvSpPr>
        <p:spPr>
          <a:xfrm>
            <a:off x="1792288" y="1196750"/>
            <a:ext cx="5486401" cy="3530824"/>
          </a:xfrm>
          <a:prstGeom prst="rect">
            <a:avLst/>
          </a:prstGeom>
        </p:spPr>
        <p:txBody>
          <a:bodyPr lIns="91439" rIns="91439"/>
          <a:lstStyle/>
          <a:p>
            <a:endParaRPr/>
          </a:p>
        </p:txBody>
      </p:sp>
      <p:sp>
        <p:nvSpPr>
          <p:cNvPr id="89" name="Title Text"/>
          <p:cNvSpPr txBox="1">
            <a:spLocks noGrp="1"/>
          </p:cNvSpPr>
          <p:nvPr>
            <p:ph type="title"/>
          </p:nvPr>
        </p:nvSpPr>
        <p:spPr>
          <a:xfrm>
            <a:off x="1792288" y="4800600"/>
            <a:ext cx="5486401" cy="566738"/>
          </a:xfrm>
          <a:prstGeom prst="rect">
            <a:avLst/>
          </a:prstGeom>
        </p:spPr>
        <p:txBody>
          <a:bodyPr anchor="b"/>
          <a:lstStyle>
            <a:lvl1pPr algn="l">
              <a:defRPr sz="2000"/>
            </a:lvl1pPr>
          </a:lstStyle>
          <a:p>
            <a:r>
              <a:t>Title Text</a:t>
            </a:r>
          </a:p>
        </p:txBody>
      </p:sp>
      <p:sp>
        <p:nvSpPr>
          <p:cNvPr id="90" name="Body Level One…"/>
          <p:cNvSpPr txBox="1">
            <a:spLocks noGrp="1"/>
          </p:cNvSpPr>
          <p:nvPr>
            <p:ph type="body" sz="quarter" idx="1"/>
          </p:nvPr>
        </p:nvSpPr>
        <p:spPr>
          <a:xfrm>
            <a:off x="1792288" y="5440362"/>
            <a:ext cx="5486401" cy="731838"/>
          </a:xfrm>
          <a:prstGeom prst="rect">
            <a:avLst/>
          </a:prstGeom>
        </p:spPr>
        <p:txBody>
          <a:bodyPr>
            <a:normAutofit/>
          </a:bodyPr>
          <a:lstStyle>
            <a:lvl1pPr marL="0" indent="0">
              <a:spcBef>
                <a:spcPts val="300"/>
              </a:spcBef>
              <a:buSzTx/>
              <a:buNone/>
              <a:defRPr sz="1400"/>
            </a:lvl1pPr>
            <a:lvl2pPr marL="0" indent="457200">
              <a:spcBef>
                <a:spcPts val="300"/>
              </a:spcBef>
              <a:buSzTx/>
              <a:buNone/>
              <a:defRPr sz="1400"/>
            </a:lvl2pPr>
            <a:lvl3pPr marL="0" indent="914400">
              <a:spcBef>
                <a:spcPts val="300"/>
              </a:spcBef>
              <a:buSzTx/>
              <a:buNone/>
              <a:defRPr sz="1400"/>
            </a:lvl3pPr>
            <a:lvl4pPr marL="0" indent="1371600">
              <a:spcBef>
                <a:spcPts val="300"/>
              </a:spcBef>
              <a:buSzTx/>
              <a:buNone/>
              <a:defRPr sz="1400"/>
            </a:lvl4pPr>
            <a:lvl5pPr marL="0" indent="1828800">
              <a:spcBef>
                <a:spcPts val="300"/>
              </a:spcBef>
              <a:buSzTx/>
              <a:buNone/>
              <a:defRPr sz="1400"/>
            </a:lvl5pPr>
          </a:lstStyle>
          <a:p>
            <a:r>
              <a:t>Body Level One</a:t>
            </a:r>
          </a:p>
          <a:p>
            <a:pPr lvl="1"/>
            <a:r>
              <a:t>Body Level Two</a:t>
            </a:r>
          </a:p>
          <a:p>
            <a:pPr lvl="2"/>
            <a:r>
              <a:t>Body Level Three</a:t>
            </a:r>
          </a:p>
          <a:p>
            <a:pPr lvl="3"/>
            <a:r>
              <a:t>Body Level Four</a:t>
            </a:r>
          </a:p>
          <a:p>
            <a:pPr lvl="4"/>
            <a:r>
              <a:t>Body Level Five</a:t>
            </a:r>
          </a:p>
        </p:txBody>
      </p:sp>
      <p:sp>
        <p:nvSpPr>
          <p:cNvPr id="91" name="Slide Number"/>
          <p:cNvSpPr txBox="1">
            <a:spLocks noGrp="1"/>
          </p:cNvSpPr>
          <p:nvPr>
            <p:ph type="sldNum" sz="quarter" idx="2"/>
          </p:nvPr>
        </p:nvSpPr>
        <p:spPr>
          <a:xfrm>
            <a:off x="4419600" y="6172200"/>
            <a:ext cx="2133600" cy="368301"/>
          </a:xfrm>
          <a:prstGeom prst="rect">
            <a:avLst/>
          </a:prstGeom>
        </p:spPr>
        <p:txBody>
          <a:bodyPr/>
          <a:lstStyle/>
          <a:p>
            <a:fld id="{86CB4B4D-7CA3-9044-876B-883B54F8677D}" type="slidenum">
              <a:t>‹#›</a:t>
            </a:fld>
            <a:endParaRPr/>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theme" Target="../theme/theme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image" Target="../media/image2.jpeg"/><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3">
            <a:lumOff val="44000"/>
          </a:schemeClr>
        </a:solidFill>
        <a:effectLst/>
      </p:bgPr>
    </p:bg>
    <p:spTree>
      <p:nvGrpSpPr>
        <p:cNvPr id="1" name=""/>
        <p:cNvGrpSpPr/>
        <p:nvPr/>
      </p:nvGrpSpPr>
      <p:grpSpPr>
        <a:xfrm>
          <a:off x="0" y="0"/>
          <a:ext cx="0" cy="0"/>
          <a:chOff x="0" y="0"/>
          <a:chExt cx="0" cy="0"/>
        </a:xfrm>
      </p:grpSpPr>
      <p:pic>
        <p:nvPicPr>
          <p:cNvPr id="3" name="Picture 9" descr="Picture 9"/>
          <p:cNvPicPr>
            <a:picLocks noChangeAspect="1"/>
          </p:cNvPicPr>
          <p:nvPr/>
        </p:nvPicPr>
        <p:blipFill>
          <a:blip r:embed="rId22"/>
          <a:stretch>
            <a:fillRect/>
          </a:stretch>
        </p:blipFill>
        <p:spPr>
          <a:xfrm>
            <a:off x="7596336" y="6362829"/>
            <a:ext cx="1255441" cy="377697"/>
          </a:xfrm>
          <a:prstGeom prst="rect">
            <a:avLst/>
          </a:prstGeom>
          <a:ln w="12700">
            <a:miter lim="400000"/>
          </a:ln>
        </p:spPr>
      </p:pic>
      <p:sp>
        <p:nvSpPr>
          <p:cNvPr id="5" name="Title Text"/>
          <p:cNvSpPr txBox="1">
            <a:spLocks noGrp="1"/>
          </p:cNvSpPr>
          <p:nvPr>
            <p:ph type="title"/>
          </p:nvPr>
        </p:nvSpPr>
        <p:spPr>
          <a:xfrm>
            <a:off x="457200" y="1195200"/>
            <a:ext cx="8229600" cy="86400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normAutofit/>
          </a:bodyPr>
          <a:lstStyle/>
          <a:p>
            <a:r>
              <a:t>Title Text</a:t>
            </a:r>
          </a:p>
        </p:txBody>
      </p:sp>
      <p:sp>
        <p:nvSpPr>
          <p:cNvPr id="6" name="Body Level One…"/>
          <p:cNvSpPr txBox="1">
            <a:spLocks noGrp="1"/>
          </p:cNvSpPr>
          <p:nvPr>
            <p:ph type="body" idx="1"/>
          </p:nvPr>
        </p:nvSpPr>
        <p:spPr>
          <a:xfrm>
            <a:off x="457200" y="1600200"/>
            <a:ext cx="8229600" cy="452596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lstStyle/>
          <a:p>
            <a:r>
              <a:t>Body Level One</a:t>
            </a:r>
          </a:p>
          <a:p>
            <a:pPr lvl="1"/>
            <a:r>
              <a:t>Body Level Two</a:t>
            </a:r>
          </a:p>
          <a:p>
            <a:pPr lvl="2"/>
            <a:r>
              <a:t>Body Level Three</a:t>
            </a:r>
          </a:p>
          <a:p>
            <a:pPr lvl="3"/>
            <a:r>
              <a:t>Body Level Four</a:t>
            </a:r>
          </a:p>
          <a:p>
            <a:pPr lvl="4"/>
            <a:r>
              <a:t>Body Level Five</a:t>
            </a:r>
          </a:p>
        </p:txBody>
      </p:sp>
      <p:sp>
        <p:nvSpPr>
          <p:cNvPr id="8" name="TextBox 7">
            <a:extLst>
              <a:ext uri="{FF2B5EF4-FFF2-40B4-BE49-F238E27FC236}">
                <a16:creationId xmlns:a16="http://schemas.microsoft.com/office/drawing/2014/main" id="{111CAE44-4392-7096-1829-454701BDCCDB}"/>
              </a:ext>
            </a:extLst>
          </p:cNvPr>
          <p:cNvSpPr txBox="1"/>
          <p:nvPr userDrawn="1"/>
        </p:nvSpPr>
        <p:spPr>
          <a:xfrm>
            <a:off x="107504" y="723206"/>
            <a:ext cx="9036496" cy="261610"/>
          </a:xfrm>
          <a:prstGeom prst="rect">
            <a:avLst/>
          </a:prstGeom>
          <a:noFill/>
        </p:spPr>
        <p:txBody>
          <a:bodyPr wrap="square">
            <a:spAutoFit/>
          </a:bodyPr>
          <a:lstStyle/>
          <a:p>
            <a:r>
              <a:rPr lang="en-GB" sz="1100" b="1" kern="1200" dirty="0">
                <a:solidFill>
                  <a:schemeClr val="bg1">
                    <a:lumMod val="50000"/>
                  </a:schemeClr>
                </a:solidFill>
                <a:latin typeface="Arial" panose="020B0604020202020204" pitchFamily="34" charset="0"/>
                <a:ea typeface="+mn-ea"/>
                <a:cs typeface="Arial" panose="020B0604020202020204" pitchFamily="34" charset="0"/>
              </a:rPr>
              <a:t>Component 1: Exploring User Interface Design Principles and Project Planning Techniques </a:t>
            </a:r>
          </a:p>
        </p:txBody>
      </p:sp>
      <p:pic>
        <p:nvPicPr>
          <p:cNvPr id="9" name="Picture 8">
            <a:extLst>
              <a:ext uri="{FF2B5EF4-FFF2-40B4-BE49-F238E27FC236}">
                <a16:creationId xmlns:a16="http://schemas.microsoft.com/office/drawing/2014/main" id="{94038FAB-5C8D-8617-8092-4FF28980F374}"/>
              </a:ext>
            </a:extLst>
          </p:cNvPr>
          <p:cNvPicPr>
            <a:picLocks noChangeAspect="1"/>
          </p:cNvPicPr>
          <p:nvPr userDrawn="1"/>
        </p:nvPicPr>
        <p:blipFill>
          <a:blip r:embed="rId23" cstate="print">
            <a:extLst>
              <a:ext uri="{28A0092B-C50C-407E-A947-70E740481C1C}">
                <a14:useLocalDpi xmlns:a14="http://schemas.microsoft.com/office/drawing/2010/main" val="0"/>
              </a:ext>
            </a:extLst>
          </a:blip>
          <a:srcRect/>
          <a:stretch/>
        </p:blipFill>
        <p:spPr>
          <a:xfrm>
            <a:off x="0" y="-27384"/>
            <a:ext cx="9144000" cy="606970"/>
          </a:xfrm>
          <a:prstGeom prst="rect">
            <a:avLst/>
          </a:prstGeom>
        </p:spPr>
      </p:pic>
      <p:sp>
        <p:nvSpPr>
          <p:cNvPr id="2" name="Footer Placeholder 4">
            <a:extLst>
              <a:ext uri="{FF2B5EF4-FFF2-40B4-BE49-F238E27FC236}">
                <a16:creationId xmlns:a16="http://schemas.microsoft.com/office/drawing/2014/main" id="{257076CE-2409-7736-EA65-68DC152745D7}"/>
              </a:ext>
            </a:extLst>
          </p:cNvPr>
          <p:cNvSpPr txBox="1">
            <a:spLocks/>
          </p:cNvSpPr>
          <p:nvPr userDrawn="1"/>
        </p:nvSpPr>
        <p:spPr>
          <a:xfrm>
            <a:off x="468313" y="6453188"/>
            <a:ext cx="6911975" cy="287337"/>
          </a:xfrm>
          <a:prstGeom prst="rect">
            <a:avLst/>
          </a:prstGeom>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chemeClr val="tx1"/>
                </a:solidFill>
                <a:effectLst/>
                <a:uLnTx/>
                <a:uFillTx/>
                <a:latin typeface="Arial" panose="020B0604020202020204" pitchFamily="34" charset="0"/>
                <a:ea typeface="+mn-ea"/>
                <a:cs typeface="Arial" panose="020B0604020202020204" pitchFamily="34" charset="0"/>
              </a:rPr>
              <a:t>© Pearson Education Ltd 2022. Copying permitted for purchasing institution only. This material is not copyright free.</a:t>
            </a:r>
            <a:endParaRPr kumimoji="0" lang="en-GB" sz="1000" b="0" i="0" u="none" strike="noStrike" kern="1200" cap="none" spc="0" normalizeH="0" baseline="0" noProof="0" dirty="0">
              <a:ln>
                <a:noFill/>
              </a:ln>
              <a:solidFill>
                <a:schemeClr val="tx1"/>
              </a:solidFill>
              <a:effectLst/>
              <a:uLnTx/>
              <a:uFillTx/>
              <a:latin typeface="Arial" panose="020B0604020202020204" pitchFamily="34" charset="0"/>
              <a:ea typeface="+mn-ea"/>
              <a:cs typeface="Arial" panose="020B060402020202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8" r:id="rId20"/>
  </p:sldLayoutIdLst>
  <p:transition spd="med"/>
  <p:txStyles>
    <p:titleStyle>
      <a:lvl1pPr marL="0" marR="0" indent="0" algn="ctr" defTabSz="914400" rtl="0" latinLnBrk="0">
        <a:lnSpc>
          <a:spcPct val="100000"/>
        </a:lnSpc>
        <a:spcBef>
          <a:spcPts val="0"/>
        </a:spcBef>
        <a:spcAft>
          <a:spcPts val="0"/>
        </a:spcAft>
        <a:buClrTx/>
        <a:buSzTx/>
        <a:buFontTx/>
        <a:buNone/>
        <a:tabLst/>
        <a:defRPr sz="4400" b="1" i="0" u="none" strike="noStrike" cap="none" spc="0" baseline="0">
          <a:solidFill>
            <a:srgbClr val="000000"/>
          </a:solidFill>
          <a:uFillTx/>
          <a:latin typeface="+mj-lt"/>
          <a:ea typeface="+mj-ea"/>
          <a:cs typeface="+mj-cs"/>
          <a:sym typeface="Arial"/>
        </a:defRPr>
      </a:lvl1pPr>
      <a:lvl2pPr marL="0" marR="0" indent="0" algn="ctr" defTabSz="914400" rtl="0" latinLnBrk="0">
        <a:lnSpc>
          <a:spcPct val="100000"/>
        </a:lnSpc>
        <a:spcBef>
          <a:spcPts val="0"/>
        </a:spcBef>
        <a:spcAft>
          <a:spcPts val="0"/>
        </a:spcAft>
        <a:buClrTx/>
        <a:buSzTx/>
        <a:buFontTx/>
        <a:buNone/>
        <a:tabLst/>
        <a:defRPr sz="4400" b="1" i="0" u="none" strike="noStrike" cap="none" spc="0" baseline="0">
          <a:solidFill>
            <a:srgbClr val="000000"/>
          </a:solidFill>
          <a:uFillTx/>
          <a:latin typeface="+mj-lt"/>
          <a:ea typeface="+mj-ea"/>
          <a:cs typeface="+mj-cs"/>
          <a:sym typeface="Arial"/>
        </a:defRPr>
      </a:lvl2pPr>
      <a:lvl3pPr marL="0" marR="0" indent="0" algn="ctr" defTabSz="914400" rtl="0" latinLnBrk="0">
        <a:lnSpc>
          <a:spcPct val="100000"/>
        </a:lnSpc>
        <a:spcBef>
          <a:spcPts val="0"/>
        </a:spcBef>
        <a:spcAft>
          <a:spcPts val="0"/>
        </a:spcAft>
        <a:buClrTx/>
        <a:buSzTx/>
        <a:buFontTx/>
        <a:buNone/>
        <a:tabLst/>
        <a:defRPr sz="4400" b="1" i="0" u="none" strike="noStrike" cap="none" spc="0" baseline="0">
          <a:solidFill>
            <a:srgbClr val="000000"/>
          </a:solidFill>
          <a:uFillTx/>
          <a:latin typeface="+mj-lt"/>
          <a:ea typeface="+mj-ea"/>
          <a:cs typeface="+mj-cs"/>
          <a:sym typeface="Arial"/>
        </a:defRPr>
      </a:lvl3pPr>
      <a:lvl4pPr marL="0" marR="0" indent="0" algn="ctr" defTabSz="914400" rtl="0" latinLnBrk="0">
        <a:lnSpc>
          <a:spcPct val="100000"/>
        </a:lnSpc>
        <a:spcBef>
          <a:spcPts val="0"/>
        </a:spcBef>
        <a:spcAft>
          <a:spcPts val="0"/>
        </a:spcAft>
        <a:buClrTx/>
        <a:buSzTx/>
        <a:buFontTx/>
        <a:buNone/>
        <a:tabLst/>
        <a:defRPr sz="4400" b="1" i="0" u="none" strike="noStrike" cap="none" spc="0" baseline="0">
          <a:solidFill>
            <a:srgbClr val="000000"/>
          </a:solidFill>
          <a:uFillTx/>
          <a:latin typeface="+mj-lt"/>
          <a:ea typeface="+mj-ea"/>
          <a:cs typeface="+mj-cs"/>
          <a:sym typeface="Arial"/>
        </a:defRPr>
      </a:lvl4pPr>
      <a:lvl5pPr marL="0" marR="0" indent="0" algn="ctr" defTabSz="914400" rtl="0" latinLnBrk="0">
        <a:lnSpc>
          <a:spcPct val="100000"/>
        </a:lnSpc>
        <a:spcBef>
          <a:spcPts val="0"/>
        </a:spcBef>
        <a:spcAft>
          <a:spcPts val="0"/>
        </a:spcAft>
        <a:buClrTx/>
        <a:buSzTx/>
        <a:buFontTx/>
        <a:buNone/>
        <a:tabLst/>
        <a:defRPr sz="4400" b="1" i="0" u="none" strike="noStrike" cap="none" spc="0" baseline="0">
          <a:solidFill>
            <a:srgbClr val="000000"/>
          </a:solidFill>
          <a:uFillTx/>
          <a:latin typeface="+mj-lt"/>
          <a:ea typeface="+mj-ea"/>
          <a:cs typeface="+mj-cs"/>
          <a:sym typeface="Arial"/>
        </a:defRPr>
      </a:lvl5pPr>
      <a:lvl6pPr marL="0" marR="0" indent="457200" algn="ctr" defTabSz="914400" rtl="0" latinLnBrk="0">
        <a:lnSpc>
          <a:spcPct val="100000"/>
        </a:lnSpc>
        <a:spcBef>
          <a:spcPts val="0"/>
        </a:spcBef>
        <a:spcAft>
          <a:spcPts val="0"/>
        </a:spcAft>
        <a:buClrTx/>
        <a:buSzTx/>
        <a:buFontTx/>
        <a:buNone/>
        <a:tabLst/>
        <a:defRPr sz="4400" b="1" i="0" u="none" strike="noStrike" cap="none" spc="0" baseline="0">
          <a:solidFill>
            <a:srgbClr val="000000"/>
          </a:solidFill>
          <a:uFillTx/>
          <a:latin typeface="+mj-lt"/>
          <a:ea typeface="+mj-ea"/>
          <a:cs typeface="+mj-cs"/>
          <a:sym typeface="Arial"/>
        </a:defRPr>
      </a:lvl6pPr>
      <a:lvl7pPr marL="0" marR="0" indent="914400" algn="ctr" defTabSz="914400" rtl="0" latinLnBrk="0">
        <a:lnSpc>
          <a:spcPct val="100000"/>
        </a:lnSpc>
        <a:spcBef>
          <a:spcPts val="0"/>
        </a:spcBef>
        <a:spcAft>
          <a:spcPts val="0"/>
        </a:spcAft>
        <a:buClrTx/>
        <a:buSzTx/>
        <a:buFontTx/>
        <a:buNone/>
        <a:tabLst/>
        <a:defRPr sz="4400" b="1" i="0" u="none" strike="noStrike" cap="none" spc="0" baseline="0">
          <a:solidFill>
            <a:srgbClr val="000000"/>
          </a:solidFill>
          <a:uFillTx/>
          <a:latin typeface="+mj-lt"/>
          <a:ea typeface="+mj-ea"/>
          <a:cs typeface="+mj-cs"/>
          <a:sym typeface="Arial"/>
        </a:defRPr>
      </a:lvl7pPr>
      <a:lvl8pPr marL="0" marR="0" indent="1371600" algn="ctr" defTabSz="914400" rtl="0" latinLnBrk="0">
        <a:lnSpc>
          <a:spcPct val="100000"/>
        </a:lnSpc>
        <a:spcBef>
          <a:spcPts val="0"/>
        </a:spcBef>
        <a:spcAft>
          <a:spcPts val="0"/>
        </a:spcAft>
        <a:buClrTx/>
        <a:buSzTx/>
        <a:buFontTx/>
        <a:buNone/>
        <a:tabLst/>
        <a:defRPr sz="4400" b="1" i="0" u="none" strike="noStrike" cap="none" spc="0" baseline="0">
          <a:solidFill>
            <a:srgbClr val="000000"/>
          </a:solidFill>
          <a:uFillTx/>
          <a:latin typeface="+mj-lt"/>
          <a:ea typeface="+mj-ea"/>
          <a:cs typeface="+mj-cs"/>
          <a:sym typeface="Arial"/>
        </a:defRPr>
      </a:lvl8pPr>
      <a:lvl9pPr marL="0" marR="0" indent="1828800" algn="ctr" defTabSz="914400" rtl="0" latinLnBrk="0">
        <a:lnSpc>
          <a:spcPct val="100000"/>
        </a:lnSpc>
        <a:spcBef>
          <a:spcPts val="0"/>
        </a:spcBef>
        <a:spcAft>
          <a:spcPts val="0"/>
        </a:spcAft>
        <a:buClrTx/>
        <a:buSzTx/>
        <a:buFontTx/>
        <a:buNone/>
        <a:tabLst/>
        <a:defRPr sz="4400" b="1" i="0" u="none" strike="noStrike" cap="none" spc="0" baseline="0">
          <a:solidFill>
            <a:srgbClr val="000000"/>
          </a:solidFill>
          <a:uFillTx/>
          <a:latin typeface="+mj-lt"/>
          <a:ea typeface="+mj-ea"/>
          <a:cs typeface="+mj-cs"/>
          <a:sym typeface="Arial"/>
        </a:defRPr>
      </a:lvl9pPr>
    </p:titleStyle>
    <p:bodyStyle>
      <a:lvl1pPr marL="342900" marR="0" indent="-342900" algn="l" defTabSz="914400" rtl="0" latinLnBrk="0">
        <a:lnSpc>
          <a:spcPct val="100000"/>
        </a:lnSpc>
        <a:spcBef>
          <a:spcPts val="500"/>
        </a:spcBef>
        <a:spcAft>
          <a:spcPts val="0"/>
        </a:spcAft>
        <a:buClrTx/>
        <a:buSzPct val="100000"/>
        <a:buFontTx/>
        <a:buChar char="▪"/>
        <a:tabLst/>
        <a:defRPr sz="2400" b="0" i="0" u="none" strike="noStrike" cap="none" spc="0" baseline="0">
          <a:solidFill>
            <a:srgbClr val="000000"/>
          </a:solidFill>
          <a:uFillTx/>
          <a:latin typeface="+mj-lt"/>
          <a:ea typeface="+mj-ea"/>
          <a:cs typeface="+mj-cs"/>
          <a:sym typeface="Arial"/>
        </a:defRPr>
      </a:lvl1pPr>
      <a:lvl2pPr marL="742950" marR="0" indent="-285750" algn="l" defTabSz="914400" rtl="0" latinLnBrk="0">
        <a:lnSpc>
          <a:spcPct val="100000"/>
        </a:lnSpc>
        <a:spcBef>
          <a:spcPts val="500"/>
        </a:spcBef>
        <a:spcAft>
          <a:spcPts val="0"/>
        </a:spcAft>
        <a:buClrTx/>
        <a:buSzPct val="100000"/>
        <a:buFontTx/>
        <a:buChar char="▪"/>
        <a:tabLst/>
        <a:defRPr sz="2400" b="0" i="0" u="none" strike="noStrike" cap="none" spc="0" baseline="0">
          <a:solidFill>
            <a:srgbClr val="000000"/>
          </a:solidFill>
          <a:uFillTx/>
          <a:latin typeface="+mj-lt"/>
          <a:ea typeface="+mj-ea"/>
          <a:cs typeface="+mj-cs"/>
          <a:sym typeface="Arial"/>
        </a:defRPr>
      </a:lvl2pPr>
      <a:lvl3pPr marL="1143000" marR="0" indent="-228600" algn="l" defTabSz="914400" rtl="0" latinLnBrk="0">
        <a:lnSpc>
          <a:spcPct val="100000"/>
        </a:lnSpc>
        <a:spcBef>
          <a:spcPts val="500"/>
        </a:spcBef>
        <a:spcAft>
          <a:spcPts val="0"/>
        </a:spcAft>
        <a:buClrTx/>
        <a:buSzPct val="100000"/>
        <a:buFontTx/>
        <a:buChar char="▪"/>
        <a:tabLst/>
        <a:defRPr sz="2400" b="0" i="0" u="none" strike="noStrike" cap="none" spc="0" baseline="0">
          <a:solidFill>
            <a:srgbClr val="000000"/>
          </a:solidFill>
          <a:uFillTx/>
          <a:latin typeface="+mj-lt"/>
          <a:ea typeface="+mj-ea"/>
          <a:cs typeface="+mj-cs"/>
          <a:sym typeface="Arial"/>
        </a:defRPr>
      </a:lvl3pPr>
      <a:lvl4pPr marL="1600200" marR="0" indent="-228600" algn="l" defTabSz="914400" rtl="0" latinLnBrk="0">
        <a:lnSpc>
          <a:spcPct val="100000"/>
        </a:lnSpc>
        <a:spcBef>
          <a:spcPts val="500"/>
        </a:spcBef>
        <a:spcAft>
          <a:spcPts val="0"/>
        </a:spcAft>
        <a:buClrTx/>
        <a:buSzPct val="100000"/>
        <a:buFontTx/>
        <a:buChar char="▪"/>
        <a:tabLst/>
        <a:defRPr sz="2400" b="0" i="0" u="none" strike="noStrike" cap="none" spc="0" baseline="0">
          <a:solidFill>
            <a:srgbClr val="000000"/>
          </a:solidFill>
          <a:uFillTx/>
          <a:latin typeface="+mj-lt"/>
          <a:ea typeface="+mj-ea"/>
          <a:cs typeface="+mj-cs"/>
          <a:sym typeface="Arial"/>
        </a:defRPr>
      </a:lvl4pPr>
      <a:lvl5pPr marL="2057400" marR="0" indent="-228600" algn="l" defTabSz="914400" rtl="0" latinLnBrk="0">
        <a:lnSpc>
          <a:spcPct val="100000"/>
        </a:lnSpc>
        <a:spcBef>
          <a:spcPts val="500"/>
        </a:spcBef>
        <a:spcAft>
          <a:spcPts val="0"/>
        </a:spcAft>
        <a:buClrTx/>
        <a:buSzPct val="100000"/>
        <a:buFontTx/>
        <a:buChar char="»"/>
        <a:tabLst/>
        <a:defRPr sz="2400" b="0" i="0" u="none" strike="noStrike" cap="none" spc="0" baseline="0">
          <a:solidFill>
            <a:srgbClr val="000000"/>
          </a:solidFill>
          <a:uFillTx/>
          <a:latin typeface="+mj-lt"/>
          <a:ea typeface="+mj-ea"/>
          <a:cs typeface="+mj-cs"/>
          <a:sym typeface="Arial"/>
        </a:defRPr>
      </a:lvl5pPr>
      <a:lvl6pPr marL="0" marR="0" indent="2286000" algn="l" defTabSz="914400" rtl="0" latinLnBrk="0">
        <a:lnSpc>
          <a:spcPct val="100000"/>
        </a:lnSpc>
        <a:spcBef>
          <a:spcPts val="500"/>
        </a:spcBef>
        <a:spcAft>
          <a:spcPts val="0"/>
        </a:spcAft>
        <a:buClrTx/>
        <a:buSzTx/>
        <a:buFont typeface="Wingdings"/>
        <a:buNone/>
        <a:tabLst/>
        <a:defRPr sz="2400" b="0" i="0" u="none" strike="noStrike" cap="none" spc="0" baseline="0">
          <a:solidFill>
            <a:srgbClr val="000000"/>
          </a:solidFill>
          <a:uFillTx/>
          <a:latin typeface="+mj-lt"/>
          <a:ea typeface="+mj-ea"/>
          <a:cs typeface="+mj-cs"/>
          <a:sym typeface="Arial"/>
        </a:defRPr>
      </a:lvl6pPr>
      <a:lvl7pPr marL="0" marR="0" indent="2743200" algn="l" defTabSz="914400" rtl="0" latinLnBrk="0">
        <a:lnSpc>
          <a:spcPct val="100000"/>
        </a:lnSpc>
        <a:spcBef>
          <a:spcPts val="500"/>
        </a:spcBef>
        <a:spcAft>
          <a:spcPts val="0"/>
        </a:spcAft>
        <a:buClrTx/>
        <a:buSzTx/>
        <a:buFont typeface="Wingdings"/>
        <a:buNone/>
        <a:tabLst/>
        <a:defRPr sz="2400" b="0" i="0" u="none" strike="noStrike" cap="none" spc="0" baseline="0">
          <a:solidFill>
            <a:srgbClr val="000000"/>
          </a:solidFill>
          <a:uFillTx/>
          <a:latin typeface="+mj-lt"/>
          <a:ea typeface="+mj-ea"/>
          <a:cs typeface="+mj-cs"/>
          <a:sym typeface="Arial"/>
        </a:defRPr>
      </a:lvl7pPr>
      <a:lvl8pPr marL="0" marR="0" indent="3200400" algn="l" defTabSz="914400" rtl="0" latinLnBrk="0">
        <a:lnSpc>
          <a:spcPct val="100000"/>
        </a:lnSpc>
        <a:spcBef>
          <a:spcPts val="500"/>
        </a:spcBef>
        <a:spcAft>
          <a:spcPts val="0"/>
        </a:spcAft>
        <a:buClrTx/>
        <a:buSzTx/>
        <a:buFont typeface="Wingdings"/>
        <a:buNone/>
        <a:tabLst/>
        <a:defRPr sz="2400" b="0" i="0" u="none" strike="noStrike" cap="none" spc="0" baseline="0">
          <a:solidFill>
            <a:srgbClr val="000000"/>
          </a:solidFill>
          <a:uFillTx/>
          <a:latin typeface="+mj-lt"/>
          <a:ea typeface="+mj-ea"/>
          <a:cs typeface="+mj-cs"/>
          <a:sym typeface="Arial"/>
        </a:defRPr>
      </a:lvl8pPr>
      <a:lvl9pPr marL="0" marR="0" indent="3657600" algn="l" defTabSz="914400" rtl="0" latinLnBrk="0">
        <a:lnSpc>
          <a:spcPct val="100000"/>
        </a:lnSpc>
        <a:spcBef>
          <a:spcPts val="500"/>
        </a:spcBef>
        <a:spcAft>
          <a:spcPts val="0"/>
        </a:spcAft>
        <a:buClrTx/>
        <a:buSzTx/>
        <a:buFont typeface="Wingdings"/>
        <a:buNone/>
        <a:tabLst/>
        <a:defRPr sz="2400" b="0" i="0" u="none" strike="noStrike" cap="none" spc="0" baseline="0">
          <a:solidFill>
            <a:srgbClr val="000000"/>
          </a:solidFill>
          <a:uFillTx/>
          <a:latin typeface="+mj-lt"/>
          <a:ea typeface="+mj-ea"/>
          <a:cs typeface="+mj-cs"/>
          <a:sym typeface="Arial"/>
        </a:defRPr>
      </a:lvl9pPr>
    </p:bodyStyle>
    <p:otherStyle>
      <a:lvl1pPr marL="0" marR="0" indent="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Arial"/>
        </a:defRPr>
      </a:lvl1pPr>
      <a:lvl2pPr marL="0" marR="0" indent="45720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Arial"/>
        </a:defRPr>
      </a:lvl2pPr>
      <a:lvl3pPr marL="0" marR="0" indent="91440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Arial"/>
        </a:defRPr>
      </a:lvl3pPr>
      <a:lvl4pPr marL="0" marR="0" indent="137160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Arial"/>
        </a:defRPr>
      </a:lvl4pPr>
      <a:lvl5pPr marL="0" marR="0" indent="182880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Arial"/>
        </a:defRPr>
      </a:lvl5pPr>
      <a:lvl6pPr marL="0" marR="0" indent="228600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Arial"/>
        </a:defRPr>
      </a:lvl6pPr>
      <a:lvl7pPr marL="0" marR="0" indent="274320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Arial"/>
        </a:defRPr>
      </a:lvl7pPr>
      <a:lvl8pPr marL="0" marR="0" indent="320040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Arial"/>
        </a:defRPr>
      </a:lvl8pPr>
      <a:lvl9pPr marL="0" marR="0" indent="365760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8" name="Title 1"/>
          <p:cNvSpPr txBox="1">
            <a:spLocks noGrp="1"/>
          </p:cNvSpPr>
          <p:nvPr>
            <p:ph type="ctrTitle"/>
          </p:nvPr>
        </p:nvSpPr>
        <p:spPr>
          <a:prstGeom prst="rect">
            <a:avLst/>
          </a:prstGeom>
        </p:spPr>
        <p:txBody>
          <a:bodyPr/>
          <a:lstStyle/>
          <a:p>
            <a:r>
              <a:t>Design principles</a:t>
            </a:r>
          </a:p>
        </p:txBody>
      </p:sp>
      <p:sp>
        <p:nvSpPr>
          <p:cNvPr id="229" name="Subtitle 2"/>
          <p:cNvSpPr txBox="1">
            <a:spLocks noGrp="1"/>
          </p:cNvSpPr>
          <p:nvPr>
            <p:ph type="subTitle" sz="quarter" idx="1"/>
          </p:nvPr>
        </p:nvSpPr>
        <p:spPr>
          <a:prstGeom prst="rect">
            <a:avLst/>
          </a:prstGeom>
        </p:spPr>
        <p:txBody>
          <a:bodyPr/>
          <a:lstStyle/>
          <a:p>
            <a:r>
              <a:t>Colour</a:t>
            </a:r>
          </a:p>
        </p:txBody>
      </p:sp>
    </p:spTree>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4" name="Picture 1" descr="Picture 1"/>
          <p:cNvPicPr>
            <a:picLocks noChangeAspect="1"/>
          </p:cNvPicPr>
          <p:nvPr/>
        </p:nvPicPr>
        <p:blipFill>
          <a:blip r:embed="rId3"/>
          <a:stretch>
            <a:fillRect/>
          </a:stretch>
        </p:blipFill>
        <p:spPr>
          <a:xfrm>
            <a:off x="2225467" y="1981944"/>
            <a:ext cx="4382602" cy="4382603"/>
          </a:xfrm>
          <a:prstGeom prst="rect">
            <a:avLst/>
          </a:prstGeom>
          <a:ln w="12700">
            <a:miter lim="400000"/>
          </a:ln>
        </p:spPr>
      </p:pic>
      <p:sp>
        <p:nvSpPr>
          <p:cNvPr id="235" name="Arrow: Right 9"/>
          <p:cNvSpPr/>
          <p:nvPr/>
        </p:nvSpPr>
        <p:spPr>
          <a:xfrm rot="693565">
            <a:off x="1896595" y="4252595"/>
            <a:ext cx="3414048" cy="287338"/>
          </a:xfrm>
          <a:prstGeom prst="rightArrow">
            <a:avLst>
              <a:gd name="adj1" fmla="val 50000"/>
              <a:gd name="adj2" fmla="val 50000"/>
            </a:avLst>
          </a:prstGeom>
          <a:solidFill>
            <a:srgbClr val="DDDDDD"/>
          </a:solidFill>
          <a:ln w="25400">
            <a:solidFill>
              <a:srgbClr val="A6A6A6"/>
            </a:solidFill>
          </a:ln>
        </p:spPr>
        <p:txBody>
          <a:bodyPr lIns="45719" rIns="45719" anchor="ctr"/>
          <a:lstStyle/>
          <a:p>
            <a:pPr algn="ctr">
              <a:defRPr>
                <a:solidFill>
                  <a:schemeClr val="accent3">
                    <a:lumOff val="44000"/>
                  </a:schemeClr>
                </a:solidFill>
              </a:defRPr>
            </a:pPr>
            <a:endParaRPr/>
          </a:p>
        </p:txBody>
      </p:sp>
      <p:sp>
        <p:nvSpPr>
          <p:cNvPr id="236" name="Title 1"/>
          <p:cNvSpPr txBox="1">
            <a:spLocks noGrp="1"/>
          </p:cNvSpPr>
          <p:nvPr>
            <p:ph type="title"/>
          </p:nvPr>
        </p:nvSpPr>
        <p:spPr>
          <a:xfrm>
            <a:off x="457200" y="1195200"/>
            <a:ext cx="8229600" cy="864000"/>
          </a:xfrm>
          <a:prstGeom prst="rect">
            <a:avLst/>
          </a:prstGeom>
        </p:spPr>
        <p:txBody>
          <a:bodyPr/>
          <a:lstStyle/>
          <a:p>
            <a:r>
              <a:t>Colour wheel</a:t>
            </a:r>
          </a:p>
        </p:txBody>
      </p:sp>
      <p:grpSp>
        <p:nvGrpSpPr>
          <p:cNvPr id="239" name="Speech Bubble: Rectangle 5"/>
          <p:cNvGrpSpPr/>
          <p:nvPr/>
        </p:nvGrpSpPr>
        <p:grpSpPr>
          <a:xfrm>
            <a:off x="200895" y="1447179"/>
            <a:ext cx="2536172" cy="956886"/>
            <a:chOff x="0" y="0"/>
            <a:chExt cx="2536170" cy="956885"/>
          </a:xfrm>
        </p:grpSpPr>
        <p:sp>
          <p:nvSpPr>
            <p:cNvPr id="237" name="Shape"/>
            <p:cNvSpPr/>
            <p:nvPr/>
          </p:nvSpPr>
          <p:spPr>
            <a:xfrm>
              <a:off x="0" y="0"/>
              <a:ext cx="2536172" cy="95688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6558" y="0"/>
                  </a:lnTo>
                  <a:lnTo>
                    <a:pt x="16558" y="3600"/>
                  </a:lnTo>
                  <a:lnTo>
                    <a:pt x="21600" y="5260"/>
                  </a:lnTo>
                  <a:lnTo>
                    <a:pt x="16558" y="9000"/>
                  </a:lnTo>
                  <a:lnTo>
                    <a:pt x="16558" y="21600"/>
                  </a:lnTo>
                  <a:lnTo>
                    <a:pt x="0" y="21600"/>
                  </a:lnTo>
                  <a:lnTo>
                    <a:pt x="0" y="3600"/>
                  </a:lnTo>
                  <a:close/>
                </a:path>
              </a:pathLst>
            </a:custGeom>
            <a:solidFill>
              <a:srgbClr val="DDDDDD"/>
            </a:solidFill>
            <a:ln w="25400" cap="flat">
              <a:solidFill>
                <a:srgbClr val="A6A6A6"/>
              </a:solidFill>
              <a:prstDash val="solid"/>
              <a:round/>
            </a:ln>
            <a:effectLst/>
          </p:spPr>
          <p:txBody>
            <a:bodyPr wrap="square" lIns="45719" tIns="45719" rIns="45719" bIns="45719" numCol="1" anchor="ctr">
              <a:noAutofit/>
            </a:bodyPr>
            <a:lstStyle/>
            <a:p>
              <a:pPr algn="ctr">
                <a:defRPr>
                  <a:solidFill>
                    <a:schemeClr val="accent3">
                      <a:lumOff val="44000"/>
                    </a:schemeClr>
                  </a:solidFill>
                </a:defRPr>
              </a:pPr>
              <a:endParaRPr/>
            </a:p>
          </p:txBody>
        </p:sp>
        <p:sp>
          <p:nvSpPr>
            <p:cNvPr id="238" name="Shows colours organised by hue"/>
            <p:cNvSpPr txBox="1"/>
            <p:nvPr/>
          </p:nvSpPr>
          <p:spPr>
            <a:xfrm>
              <a:off x="58419" y="70772"/>
              <a:ext cx="1827377" cy="815341"/>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19" rIns="45719" bIns="45719" numCol="1" anchor="ctr">
              <a:spAutoFit/>
            </a:bodyPr>
            <a:lstStyle>
              <a:lvl1pPr algn="ctr">
                <a:defRPr sz="1600"/>
              </a:lvl1pPr>
            </a:lstStyle>
            <a:p>
              <a:r>
                <a:t>Shows colours organised by hue</a:t>
              </a:r>
            </a:p>
          </p:txBody>
        </p:sp>
      </p:grpSp>
      <p:sp>
        <p:nvSpPr>
          <p:cNvPr id="240" name="Arrow: Right 12"/>
          <p:cNvSpPr/>
          <p:nvPr/>
        </p:nvSpPr>
        <p:spPr>
          <a:xfrm rot="19781960">
            <a:off x="1822592" y="3029043"/>
            <a:ext cx="2555232" cy="287338"/>
          </a:xfrm>
          <a:prstGeom prst="rightArrow">
            <a:avLst>
              <a:gd name="adj1" fmla="val 50000"/>
              <a:gd name="adj2" fmla="val 50000"/>
            </a:avLst>
          </a:prstGeom>
          <a:solidFill>
            <a:srgbClr val="DDDDDD"/>
          </a:solidFill>
          <a:ln w="25400">
            <a:solidFill>
              <a:srgbClr val="A6A6A6"/>
            </a:solidFill>
          </a:ln>
        </p:spPr>
        <p:txBody>
          <a:bodyPr lIns="45719" rIns="45719" anchor="ctr"/>
          <a:lstStyle/>
          <a:p>
            <a:pPr algn="ctr">
              <a:defRPr>
                <a:solidFill>
                  <a:schemeClr val="accent3">
                    <a:lumOff val="44000"/>
                  </a:schemeClr>
                </a:solidFill>
              </a:defRPr>
            </a:pPr>
            <a:endParaRPr/>
          </a:p>
        </p:txBody>
      </p:sp>
      <p:sp>
        <p:nvSpPr>
          <p:cNvPr id="241" name="Arrow: Right 13"/>
          <p:cNvSpPr/>
          <p:nvPr/>
        </p:nvSpPr>
        <p:spPr>
          <a:xfrm rot="1915397">
            <a:off x="1565418" y="4411784"/>
            <a:ext cx="1567422" cy="287338"/>
          </a:xfrm>
          <a:prstGeom prst="rightArrow">
            <a:avLst>
              <a:gd name="adj1" fmla="val 50000"/>
              <a:gd name="adj2" fmla="val 50000"/>
            </a:avLst>
          </a:prstGeom>
          <a:solidFill>
            <a:srgbClr val="DDDDDD"/>
          </a:solidFill>
          <a:ln w="25400">
            <a:solidFill>
              <a:srgbClr val="A6A6A6"/>
            </a:solidFill>
          </a:ln>
        </p:spPr>
        <p:txBody>
          <a:bodyPr lIns="45719" rIns="45719" anchor="ctr"/>
          <a:lstStyle/>
          <a:p>
            <a:pPr algn="ctr">
              <a:defRPr>
                <a:solidFill>
                  <a:schemeClr val="accent3">
                    <a:lumOff val="44000"/>
                  </a:schemeClr>
                </a:solidFill>
              </a:defRPr>
            </a:pPr>
            <a:endParaRPr/>
          </a:p>
        </p:txBody>
      </p:sp>
      <p:grpSp>
        <p:nvGrpSpPr>
          <p:cNvPr id="244" name="Speech Bubble: Rectangle 8"/>
          <p:cNvGrpSpPr/>
          <p:nvPr/>
        </p:nvGrpSpPr>
        <p:grpSpPr>
          <a:xfrm>
            <a:off x="176323" y="3645024"/>
            <a:ext cx="1944218" cy="792089"/>
            <a:chOff x="0" y="0"/>
            <a:chExt cx="1944216" cy="792087"/>
          </a:xfrm>
        </p:grpSpPr>
        <p:sp>
          <p:nvSpPr>
            <p:cNvPr id="242" name="Shape"/>
            <p:cNvSpPr/>
            <p:nvPr/>
          </p:nvSpPr>
          <p:spPr>
            <a:xfrm>
              <a:off x="-1" y="0"/>
              <a:ext cx="1944218" cy="792089"/>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12600"/>
                  </a:lnTo>
                  <a:lnTo>
                    <a:pt x="21529" y="15549"/>
                  </a:lnTo>
                  <a:lnTo>
                    <a:pt x="21600" y="18000"/>
                  </a:lnTo>
                  <a:lnTo>
                    <a:pt x="21600" y="21600"/>
                  </a:lnTo>
                  <a:lnTo>
                    <a:pt x="0" y="21600"/>
                  </a:lnTo>
                  <a:lnTo>
                    <a:pt x="0" y="12600"/>
                  </a:lnTo>
                  <a:close/>
                </a:path>
              </a:pathLst>
            </a:custGeom>
            <a:solidFill>
              <a:srgbClr val="DDDDDD"/>
            </a:solidFill>
            <a:ln w="25400" cap="flat">
              <a:solidFill>
                <a:srgbClr val="A6A6A6"/>
              </a:solidFill>
              <a:prstDash val="solid"/>
              <a:round/>
            </a:ln>
            <a:effectLst/>
          </p:spPr>
          <p:txBody>
            <a:bodyPr wrap="square" lIns="45719" tIns="45719" rIns="45719" bIns="45719" numCol="1" anchor="ctr">
              <a:noAutofit/>
            </a:bodyPr>
            <a:lstStyle/>
            <a:p>
              <a:pPr algn="ctr">
                <a:defRPr>
                  <a:solidFill>
                    <a:schemeClr val="accent3">
                      <a:lumOff val="44000"/>
                    </a:schemeClr>
                  </a:solidFill>
                </a:defRPr>
              </a:pPr>
              <a:endParaRPr/>
            </a:p>
          </p:txBody>
        </p:sp>
        <p:sp>
          <p:nvSpPr>
            <p:cNvPr id="243" name="Primary colours"/>
            <p:cNvSpPr txBox="1"/>
            <p:nvPr/>
          </p:nvSpPr>
          <p:spPr>
            <a:xfrm>
              <a:off x="58419" y="229674"/>
              <a:ext cx="1827378" cy="332741"/>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19" rIns="45719" bIns="45719" numCol="1" anchor="ctr">
              <a:spAutoFit/>
            </a:bodyPr>
            <a:lstStyle>
              <a:lvl1pPr algn="ctr">
                <a:defRPr sz="1600"/>
              </a:lvl1pPr>
            </a:lstStyle>
            <a:p>
              <a:r>
                <a:t>Primary colours</a:t>
              </a:r>
            </a:p>
          </p:txBody>
        </p:sp>
      </p:grpSp>
      <p:sp>
        <p:nvSpPr>
          <p:cNvPr id="245" name="Arrow: Right 15"/>
          <p:cNvSpPr/>
          <p:nvPr/>
        </p:nvSpPr>
        <p:spPr>
          <a:xfrm rot="9929691">
            <a:off x="2969761" y="2725035"/>
            <a:ext cx="4122020" cy="287338"/>
          </a:xfrm>
          <a:prstGeom prst="rightArrow">
            <a:avLst>
              <a:gd name="adj1" fmla="val 50000"/>
              <a:gd name="adj2" fmla="val 50000"/>
            </a:avLst>
          </a:prstGeom>
          <a:solidFill>
            <a:srgbClr val="DDDDDD"/>
          </a:solidFill>
          <a:ln w="25400">
            <a:solidFill>
              <a:srgbClr val="A6A6A6"/>
            </a:solidFill>
          </a:ln>
        </p:spPr>
        <p:txBody>
          <a:bodyPr lIns="45719" rIns="45719" anchor="ctr"/>
          <a:lstStyle/>
          <a:p>
            <a:pPr algn="ctr">
              <a:defRPr>
                <a:solidFill>
                  <a:schemeClr val="accent3">
                    <a:lumOff val="44000"/>
                  </a:schemeClr>
                </a:solidFill>
              </a:defRPr>
            </a:pPr>
            <a:endParaRPr/>
          </a:p>
        </p:txBody>
      </p:sp>
      <p:sp>
        <p:nvSpPr>
          <p:cNvPr id="246" name="Arrow: Right 16"/>
          <p:cNvSpPr/>
          <p:nvPr/>
        </p:nvSpPr>
        <p:spPr>
          <a:xfrm rot="8475511">
            <a:off x="3914459" y="4293444"/>
            <a:ext cx="4182344" cy="287338"/>
          </a:xfrm>
          <a:prstGeom prst="rightArrow">
            <a:avLst>
              <a:gd name="adj1" fmla="val 50000"/>
              <a:gd name="adj2" fmla="val 50000"/>
            </a:avLst>
          </a:prstGeom>
          <a:solidFill>
            <a:srgbClr val="DDDDDD"/>
          </a:solidFill>
          <a:ln w="25400">
            <a:solidFill>
              <a:srgbClr val="A6A6A6"/>
            </a:solidFill>
          </a:ln>
        </p:spPr>
        <p:txBody>
          <a:bodyPr lIns="45719" rIns="45719" anchor="ctr"/>
          <a:lstStyle/>
          <a:p>
            <a:pPr algn="ctr">
              <a:defRPr>
                <a:solidFill>
                  <a:schemeClr val="accent3">
                    <a:lumOff val="44000"/>
                  </a:schemeClr>
                </a:solidFill>
              </a:defRPr>
            </a:pPr>
            <a:endParaRPr/>
          </a:p>
        </p:txBody>
      </p:sp>
      <p:sp>
        <p:nvSpPr>
          <p:cNvPr id="247" name="Arrow: Right 17"/>
          <p:cNvSpPr/>
          <p:nvPr/>
        </p:nvSpPr>
        <p:spPr>
          <a:xfrm rot="10150448">
            <a:off x="5537201" y="3066244"/>
            <a:ext cx="1654155" cy="287338"/>
          </a:xfrm>
          <a:prstGeom prst="rightArrow">
            <a:avLst>
              <a:gd name="adj1" fmla="val 50000"/>
              <a:gd name="adj2" fmla="val 50000"/>
            </a:avLst>
          </a:prstGeom>
          <a:solidFill>
            <a:srgbClr val="DDDDDD"/>
          </a:solidFill>
          <a:ln w="25400">
            <a:solidFill>
              <a:srgbClr val="A6A6A6"/>
            </a:solidFill>
          </a:ln>
        </p:spPr>
        <p:txBody>
          <a:bodyPr lIns="45719" rIns="45719" anchor="ctr"/>
          <a:lstStyle/>
          <a:p>
            <a:pPr algn="ctr">
              <a:defRPr>
                <a:solidFill>
                  <a:schemeClr val="accent3">
                    <a:lumOff val="44000"/>
                  </a:schemeClr>
                </a:solidFill>
              </a:defRPr>
            </a:pPr>
            <a:endParaRPr/>
          </a:p>
        </p:txBody>
      </p:sp>
      <p:grpSp>
        <p:nvGrpSpPr>
          <p:cNvPr id="250" name="Speech Bubble: Rectangle 14"/>
          <p:cNvGrpSpPr/>
          <p:nvPr/>
        </p:nvGrpSpPr>
        <p:grpSpPr>
          <a:xfrm>
            <a:off x="6931107" y="2255079"/>
            <a:ext cx="1944217" cy="1221010"/>
            <a:chOff x="0" y="0"/>
            <a:chExt cx="1944216" cy="1221008"/>
          </a:xfrm>
        </p:grpSpPr>
        <p:sp>
          <p:nvSpPr>
            <p:cNvPr id="248" name="Shape"/>
            <p:cNvSpPr/>
            <p:nvPr/>
          </p:nvSpPr>
          <p:spPr>
            <a:xfrm>
              <a:off x="-1" y="0"/>
              <a:ext cx="1944218" cy="122101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12600"/>
                  </a:lnTo>
                  <a:lnTo>
                    <a:pt x="21529" y="15549"/>
                  </a:lnTo>
                  <a:lnTo>
                    <a:pt x="21600" y="18000"/>
                  </a:lnTo>
                  <a:lnTo>
                    <a:pt x="21600" y="21600"/>
                  </a:lnTo>
                  <a:lnTo>
                    <a:pt x="0" y="21600"/>
                  </a:lnTo>
                  <a:lnTo>
                    <a:pt x="0" y="12600"/>
                  </a:lnTo>
                  <a:close/>
                </a:path>
              </a:pathLst>
            </a:custGeom>
            <a:solidFill>
              <a:srgbClr val="DDDDDD"/>
            </a:solidFill>
            <a:ln w="25400" cap="flat">
              <a:solidFill>
                <a:srgbClr val="A6A6A6"/>
              </a:solidFill>
              <a:prstDash val="solid"/>
              <a:round/>
            </a:ln>
            <a:effectLst/>
          </p:spPr>
          <p:txBody>
            <a:bodyPr wrap="square" lIns="45719" tIns="45719" rIns="45719" bIns="45719" numCol="1" anchor="ctr">
              <a:noAutofit/>
            </a:bodyPr>
            <a:lstStyle/>
            <a:p>
              <a:pPr algn="ctr">
                <a:defRPr>
                  <a:solidFill>
                    <a:schemeClr val="accent3">
                      <a:lumOff val="44000"/>
                    </a:schemeClr>
                  </a:solidFill>
                </a:defRPr>
              </a:pPr>
              <a:endParaRPr/>
            </a:p>
          </p:txBody>
        </p:sp>
        <p:sp>
          <p:nvSpPr>
            <p:cNvPr id="249" name="Primary colours are used to make secondary colours"/>
            <p:cNvSpPr txBox="1"/>
            <p:nvPr/>
          </p:nvSpPr>
          <p:spPr>
            <a:xfrm>
              <a:off x="58419" y="82184"/>
              <a:ext cx="1827378" cy="1056641"/>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19" rIns="45719" bIns="45719" numCol="1" anchor="ctr">
              <a:spAutoFit/>
            </a:bodyPr>
            <a:lstStyle>
              <a:lvl1pPr algn="ctr">
                <a:defRPr sz="1600"/>
              </a:lvl1pPr>
            </a:lstStyle>
            <a:p>
              <a:r>
                <a:t>Primary colours are used to make secondary colours</a:t>
              </a:r>
            </a:p>
          </p:txBody>
        </p:sp>
      </p:grpSp>
      <p:sp>
        <p:nvSpPr>
          <p:cNvPr id="251" name="Arrow: Right 19"/>
          <p:cNvSpPr/>
          <p:nvPr/>
        </p:nvSpPr>
        <p:spPr>
          <a:xfrm rot="10972383">
            <a:off x="5233261" y="5795100"/>
            <a:ext cx="1778185" cy="287338"/>
          </a:xfrm>
          <a:prstGeom prst="rightArrow">
            <a:avLst>
              <a:gd name="adj1" fmla="val 50000"/>
              <a:gd name="adj2" fmla="val 50000"/>
            </a:avLst>
          </a:prstGeom>
          <a:solidFill>
            <a:srgbClr val="DDDDDD"/>
          </a:solidFill>
          <a:ln w="25400">
            <a:solidFill>
              <a:srgbClr val="A6A6A6"/>
            </a:solidFill>
          </a:ln>
        </p:spPr>
        <p:txBody>
          <a:bodyPr lIns="45719" rIns="45719" anchor="ctr"/>
          <a:lstStyle/>
          <a:p>
            <a:pPr algn="ctr">
              <a:defRPr>
                <a:solidFill>
                  <a:schemeClr val="accent3">
                    <a:lumOff val="44000"/>
                  </a:schemeClr>
                </a:solidFill>
              </a:defRPr>
            </a:pPr>
            <a:endParaRPr/>
          </a:p>
        </p:txBody>
      </p:sp>
      <p:sp>
        <p:nvSpPr>
          <p:cNvPr id="252" name="Arrow: Right 20"/>
          <p:cNvSpPr/>
          <p:nvPr/>
        </p:nvSpPr>
        <p:spPr>
          <a:xfrm rot="12520983">
            <a:off x="5793654" y="4428730"/>
            <a:ext cx="1584135" cy="287338"/>
          </a:xfrm>
          <a:prstGeom prst="rightArrow">
            <a:avLst>
              <a:gd name="adj1" fmla="val 50000"/>
              <a:gd name="adj2" fmla="val 50000"/>
            </a:avLst>
          </a:prstGeom>
          <a:solidFill>
            <a:srgbClr val="DDDDDD"/>
          </a:solidFill>
          <a:ln w="25400">
            <a:solidFill>
              <a:srgbClr val="A6A6A6"/>
            </a:solidFill>
          </a:ln>
        </p:spPr>
        <p:txBody>
          <a:bodyPr lIns="45719" rIns="45719" anchor="ctr"/>
          <a:lstStyle/>
          <a:p>
            <a:pPr algn="ctr">
              <a:defRPr>
                <a:solidFill>
                  <a:schemeClr val="accent3">
                    <a:lumOff val="44000"/>
                  </a:schemeClr>
                </a:solidFill>
              </a:defRPr>
            </a:pPr>
            <a:endParaRPr/>
          </a:p>
        </p:txBody>
      </p:sp>
      <p:sp>
        <p:nvSpPr>
          <p:cNvPr id="253" name="Arrow: Right 21"/>
          <p:cNvSpPr/>
          <p:nvPr/>
        </p:nvSpPr>
        <p:spPr>
          <a:xfrm rot="13170536">
            <a:off x="4724418" y="3621152"/>
            <a:ext cx="2847625" cy="287338"/>
          </a:xfrm>
          <a:prstGeom prst="rightArrow">
            <a:avLst>
              <a:gd name="adj1" fmla="val 50000"/>
              <a:gd name="adj2" fmla="val 50000"/>
            </a:avLst>
          </a:prstGeom>
          <a:solidFill>
            <a:srgbClr val="DDDDDD"/>
          </a:solidFill>
          <a:ln w="25400">
            <a:solidFill>
              <a:srgbClr val="A6A6A6"/>
            </a:solidFill>
          </a:ln>
        </p:spPr>
        <p:txBody>
          <a:bodyPr lIns="45719" rIns="45719" anchor="ctr"/>
          <a:lstStyle/>
          <a:p>
            <a:pPr algn="ctr">
              <a:defRPr>
                <a:solidFill>
                  <a:schemeClr val="accent3">
                    <a:lumOff val="44000"/>
                  </a:schemeClr>
                </a:solidFill>
              </a:defRPr>
            </a:pPr>
            <a:endParaRPr/>
          </a:p>
        </p:txBody>
      </p:sp>
      <p:sp>
        <p:nvSpPr>
          <p:cNvPr id="254" name="Arrow: Right 22"/>
          <p:cNvSpPr/>
          <p:nvPr/>
        </p:nvSpPr>
        <p:spPr>
          <a:xfrm rot="12100486">
            <a:off x="3209075" y="4786047"/>
            <a:ext cx="4281012" cy="287338"/>
          </a:xfrm>
          <a:prstGeom prst="rightArrow">
            <a:avLst>
              <a:gd name="adj1" fmla="val 50000"/>
              <a:gd name="adj2" fmla="val 50000"/>
            </a:avLst>
          </a:prstGeom>
          <a:solidFill>
            <a:srgbClr val="DDDDDD"/>
          </a:solidFill>
          <a:ln w="25400">
            <a:solidFill>
              <a:srgbClr val="A6A6A6"/>
            </a:solidFill>
          </a:ln>
        </p:spPr>
        <p:txBody>
          <a:bodyPr lIns="45719" rIns="45719" anchor="ctr"/>
          <a:lstStyle/>
          <a:p>
            <a:pPr algn="ctr">
              <a:defRPr>
                <a:solidFill>
                  <a:schemeClr val="accent3">
                    <a:lumOff val="44000"/>
                  </a:schemeClr>
                </a:solidFill>
              </a:defRPr>
            </a:pPr>
            <a:endParaRPr/>
          </a:p>
        </p:txBody>
      </p:sp>
      <p:sp>
        <p:nvSpPr>
          <p:cNvPr id="255" name="Arrow: Right 23"/>
          <p:cNvSpPr/>
          <p:nvPr/>
        </p:nvSpPr>
        <p:spPr>
          <a:xfrm rot="12732564">
            <a:off x="3425874" y="4180456"/>
            <a:ext cx="4216322" cy="287338"/>
          </a:xfrm>
          <a:prstGeom prst="rightArrow">
            <a:avLst>
              <a:gd name="adj1" fmla="val 50000"/>
              <a:gd name="adj2" fmla="val 50000"/>
            </a:avLst>
          </a:prstGeom>
          <a:solidFill>
            <a:srgbClr val="DDDDDD"/>
          </a:solidFill>
          <a:ln w="25400">
            <a:solidFill>
              <a:srgbClr val="A6A6A6"/>
            </a:solidFill>
          </a:ln>
        </p:spPr>
        <p:txBody>
          <a:bodyPr lIns="45719" rIns="45719" anchor="ctr"/>
          <a:lstStyle/>
          <a:p>
            <a:pPr algn="ctr">
              <a:defRPr>
                <a:solidFill>
                  <a:schemeClr val="accent3">
                    <a:lumOff val="44000"/>
                  </a:schemeClr>
                </a:solidFill>
              </a:defRPr>
            </a:pPr>
            <a:endParaRPr/>
          </a:p>
        </p:txBody>
      </p:sp>
      <p:sp>
        <p:nvSpPr>
          <p:cNvPr id="256" name="Arrow: Right 24"/>
          <p:cNvSpPr/>
          <p:nvPr/>
        </p:nvSpPr>
        <p:spPr>
          <a:xfrm rot="11206774">
            <a:off x="3663201" y="5441096"/>
            <a:ext cx="3393775" cy="287338"/>
          </a:xfrm>
          <a:prstGeom prst="rightArrow">
            <a:avLst>
              <a:gd name="adj1" fmla="val 50000"/>
              <a:gd name="adj2" fmla="val 50000"/>
            </a:avLst>
          </a:prstGeom>
          <a:solidFill>
            <a:srgbClr val="DDDDDD"/>
          </a:solidFill>
          <a:ln w="25400">
            <a:solidFill>
              <a:srgbClr val="A6A6A6"/>
            </a:solidFill>
          </a:ln>
        </p:spPr>
        <p:txBody>
          <a:bodyPr lIns="45719" rIns="45719" anchor="ctr"/>
          <a:lstStyle/>
          <a:p>
            <a:pPr algn="ctr">
              <a:defRPr>
                <a:solidFill>
                  <a:schemeClr val="accent3">
                    <a:lumOff val="44000"/>
                  </a:schemeClr>
                </a:solidFill>
              </a:defRPr>
            </a:pPr>
            <a:endParaRPr/>
          </a:p>
        </p:txBody>
      </p:sp>
      <p:grpSp>
        <p:nvGrpSpPr>
          <p:cNvPr id="259" name="Speech Bubble: Rectangle 18"/>
          <p:cNvGrpSpPr/>
          <p:nvPr/>
        </p:nvGrpSpPr>
        <p:grpSpPr>
          <a:xfrm>
            <a:off x="6907836" y="4261991"/>
            <a:ext cx="1944219" cy="1815051"/>
            <a:chOff x="-1" y="-1"/>
            <a:chExt cx="1944218" cy="1815050"/>
          </a:xfrm>
        </p:grpSpPr>
        <p:sp>
          <p:nvSpPr>
            <p:cNvPr id="257" name="Shape"/>
            <p:cNvSpPr/>
            <p:nvPr/>
          </p:nvSpPr>
          <p:spPr>
            <a:xfrm>
              <a:off x="-1" y="-1"/>
              <a:ext cx="1944218" cy="181505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12600"/>
                  </a:lnTo>
                  <a:lnTo>
                    <a:pt x="21529" y="15549"/>
                  </a:lnTo>
                  <a:lnTo>
                    <a:pt x="21600" y="18000"/>
                  </a:lnTo>
                  <a:lnTo>
                    <a:pt x="21600" y="21600"/>
                  </a:lnTo>
                  <a:lnTo>
                    <a:pt x="0" y="21600"/>
                  </a:lnTo>
                  <a:lnTo>
                    <a:pt x="0" y="12600"/>
                  </a:lnTo>
                  <a:close/>
                </a:path>
              </a:pathLst>
            </a:custGeom>
            <a:solidFill>
              <a:srgbClr val="DDDDDD"/>
            </a:solidFill>
            <a:ln w="25400" cap="flat">
              <a:solidFill>
                <a:srgbClr val="A6A6A6"/>
              </a:solidFill>
              <a:prstDash val="solid"/>
              <a:round/>
            </a:ln>
            <a:effectLst/>
          </p:spPr>
          <p:txBody>
            <a:bodyPr wrap="square" lIns="45719" tIns="45719" rIns="45719" bIns="45719" numCol="1" anchor="ctr">
              <a:noAutofit/>
            </a:bodyPr>
            <a:lstStyle/>
            <a:p>
              <a:pPr algn="ctr">
                <a:defRPr>
                  <a:solidFill>
                    <a:schemeClr val="accent3">
                      <a:lumOff val="44000"/>
                    </a:schemeClr>
                  </a:solidFill>
                </a:defRPr>
              </a:pPr>
              <a:endParaRPr/>
            </a:p>
          </p:txBody>
        </p:sp>
        <p:sp>
          <p:nvSpPr>
            <p:cNvPr id="258" name="Combining a primary and a secondary colour  together makes a tertiary colour"/>
            <p:cNvSpPr txBox="1"/>
            <p:nvPr/>
          </p:nvSpPr>
          <p:spPr>
            <a:xfrm>
              <a:off x="58419" y="122696"/>
              <a:ext cx="1827378" cy="1569657"/>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19" rIns="45719" bIns="45719" numCol="1" anchor="ctr">
              <a:spAutoFit/>
            </a:bodyPr>
            <a:lstStyle>
              <a:lvl1pPr algn="ctr">
                <a:defRPr sz="1600"/>
              </a:lvl1pPr>
            </a:lstStyle>
            <a:p>
              <a:r>
                <a:rPr dirty="0"/>
                <a:t>Combining a primary and a secondary </a:t>
              </a:r>
              <a:r>
                <a:rPr dirty="0" err="1"/>
                <a:t>colour</a:t>
              </a:r>
              <a:r>
                <a:rPr lang="en-US" dirty="0"/>
                <a:t> </a:t>
              </a:r>
              <a:r>
                <a:rPr dirty="0"/>
                <a:t>together makes a tertiary </a:t>
              </a:r>
              <a:r>
                <a:rPr dirty="0" err="1"/>
                <a:t>colour</a:t>
              </a:r>
              <a:endParaRPr dirty="0"/>
            </a:p>
          </p:txBody>
        </p:sp>
      </p:grpSp>
    </p:spTree>
  </p:cSld>
  <p:clrMapOvr>
    <a:masterClrMapping/>
  </p:clrMapOvr>
  <mc:AlternateContent xmlns:mc="http://schemas.openxmlformats.org/markup-compatibility/2006" xmlns:p14="http://schemas.microsoft.com/office/powerpoint/2010/main">
    <mc:Choice Requires="p14">
      <p:transition spd="slow">
        <p:fade/>
      </p:transition>
    </mc:Choice>
    <mc:Fallback xmlns="" xmlns:m="http://schemas.openxmlformats.org/officeDocument/2006/math" xmlns:a14="http://schemas.microsoft.com/office/drawing/2010/main">
      <p:transition spd="med">
        <p:fade/>
      </p:transition>
    </mc:Fallback>
  </mc:AlternateContent>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0" presetClass="entr" fill="hold" grpId="1" nodeType="clickEffect">
                                  <p:stCondLst>
                                    <p:cond delay="0"/>
                                  </p:stCondLst>
                                  <p:iterate>
                                    <p:tmAbs val="0"/>
                                  </p:iterate>
                                  <p:childTnLst>
                                    <p:set>
                                      <p:cBhvr>
                                        <p:cTn id="6" fill="hold"/>
                                        <p:tgtEl>
                                          <p:spTgt spid="239"/>
                                        </p:tgtEl>
                                        <p:attrNameLst>
                                          <p:attrName>style.visibility</p:attrName>
                                        </p:attrNameLst>
                                      </p:cBhvr>
                                      <p:to>
                                        <p:strVal val="visible"/>
                                      </p:to>
                                    </p:set>
                                    <p:animEffect transition="in" filter="fade">
                                      <p:cBhvr>
                                        <p:cTn id="7" dur="500"/>
                                        <p:tgtEl>
                                          <p:spTgt spid="239"/>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fill="hold" grpId="2" nodeType="clickEffect">
                                  <p:stCondLst>
                                    <p:cond delay="0"/>
                                  </p:stCondLst>
                                  <p:iterate>
                                    <p:tmAbs val="0"/>
                                  </p:iterate>
                                  <p:childTnLst>
                                    <p:set>
                                      <p:cBhvr>
                                        <p:cTn id="11" fill="hold"/>
                                        <p:tgtEl>
                                          <p:spTgt spid="244"/>
                                        </p:tgtEl>
                                        <p:attrNameLst>
                                          <p:attrName>style.visibility</p:attrName>
                                        </p:attrNameLst>
                                      </p:cBhvr>
                                      <p:to>
                                        <p:strVal val="visible"/>
                                      </p:to>
                                    </p:set>
                                    <p:animEffect transition="in" filter="fade">
                                      <p:cBhvr>
                                        <p:cTn id="12" dur="500"/>
                                        <p:tgtEl>
                                          <p:spTgt spid="244"/>
                                        </p:tgtEl>
                                      </p:cBhvr>
                                    </p:animEffect>
                                  </p:childTnLst>
                                </p:cTn>
                              </p:par>
                            </p:childTnLst>
                          </p:cTn>
                        </p:par>
                        <p:par>
                          <p:cTn id="13" fill="hold">
                            <p:stCondLst>
                              <p:cond delay="500"/>
                            </p:stCondLst>
                            <p:childTnLst>
                              <p:par>
                                <p:cTn id="14" presetID="10" presetClass="entr" fill="hold" grpId="3" nodeType="afterEffect">
                                  <p:stCondLst>
                                    <p:cond delay="0"/>
                                  </p:stCondLst>
                                  <p:iterate>
                                    <p:tmAbs val="0"/>
                                  </p:iterate>
                                  <p:childTnLst>
                                    <p:set>
                                      <p:cBhvr>
                                        <p:cTn id="15" fill="hold"/>
                                        <p:tgtEl>
                                          <p:spTgt spid="240"/>
                                        </p:tgtEl>
                                        <p:attrNameLst>
                                          <p:attrName>style.visibility</p:attrName>
                                        </p:attrNameLst>
                                      </p:cBhvr>
                                      <p:to>
                                        <p:strVal val="visible"/>
                                      </p:to>
                                    </p:set>
                                    <p:animEffect transition="in" filter="fade">
                                      <p:cBhvr>
                                        <p:cTn id="16" dur="500"/>
                                        <p:tgtEl>
                                          <p:spTgt spid="240"/>
                                        </p:tgtEl>
                                      </p:cBhvr>
                                    </p:animEffect>
                                  </p:childTnLst>
                                </p:cTn>
                              </p:par>
                            </p:childTnLst>
                          </p:cTn>
                        </p:par>
                        <p:par>
                          <p:cTn id="17" fill="hold">
                            <p:stCondLst>
                              <p:cond delay="1000"/>
                            </p:stCondLst>
                            <p:childTnLst>
                              <p:par>
                                <p:cTn id="18" presetID="10" presetClass="entr" fill="hold" grpId="4" nodeType="afterEffect">
                                  <p:stCondLst>
                                    <p:cond delay="0"/>
                                  </p:stCondLst>
                                  <p:iterate>
                                    <p:tmAbs val="0"/>
                                  </p:iterate>
                                  <p:childTnLst>
                                    <p:set>
                                      <p:cBhvr>
                                        <p:cTn id="19" fill="hold"/>
                                        <p:tgtEl>
                                          <p:spTgt spid="241"/>
                                        </p:tgtEl>
                                        <p:attrNameLst>
                                          <p:attrName>style.visibility</p:attrName>
                                        </p:attrNameLst>
                                      </p:cBhvr>
                                      <p:to>
                                        <p:strVal val="visible"/>
                                      </p:to>
                                    </p:set>
                                    <p:animEffect transition="in" filter="fade">
                                      <p:cBhvr>
                                        <p:cTn id="20" dur="500"/>
                                        <p:tgtEl>
                                          <p:spTgt spid="241"/>
                                        </p:tgtEl>
                                      </p:cBhvr>
                                    </p:animEffect>
                                  </p:childTnLst>
                                </p:cTn>
                              </p:par>
                            </p:childTnLst>
                          </p:cTn>
                        </p:par>
                        <p:par>
                          <p:cTn id="21" fill="hold">
                            <p:stCondLst>
                              <p:cond delay="1500"/>
                            </p:stCondLst>
                            <p:childTnLst>
                              <p:par>
                                <p:cTn id="22" presetID="10" presetClass="entr" fill="hold" grpId="5" nodeType="afterEffect">
                                  <p:stCondLst>
                                    <p:cond delay="0"/>
                                  </p:stCondLst>
                                  <p:iterate>
                                    <p:tmAbs val="0"/>
                                  </p:iterate>
                                  <p:childTnLst>
                                    <p:set>
                                      <p:cBhvr>
                                        <p:cTn id="23" fill="hold"/>
                                        <p:tgtEl>
                                          <p:spTgt spid="235"/>
                                        </p:tgtEl>
                                        <p:attrNameLst>
                                          <p:attrName>style.visibility</p:attrName>
                                        </p:attrNameLst>
                                      </p:cBhvr>
                                      <p:to>
                                        <p:strVal val="visible"/>
                                      </p:to>
                                    </p:set>
                                    <p:animEffect transition="in" filter="fade">
                                      <p:cBhvr>
                                        <p:cTn id="24" dur="500"/>
                                        <p:tgtEl>
                                          <p:spTgt spid="235"/>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fill="hold" grpId="6" nodeType="clickEffect">
                                  <p:stCondLst>
                                    <p:cond delay="0"/>
                                  </p:stCondLst>
                                  <p:iterate>
                                    <p:tmAbs val="0"/>
                                  </p:iterate>
                                  <p:childTnLst>
                                    <p:set>
                                      <p:cBhvr>
                                        <p:cTn id="28" fill="hold"/>
                                        <p:tgtEl>
                                          <p:spTgt spid="250"/>
                                        </p:tgtEl>
                                        <p:attrNameLst>
                                          <p:attrName>style.visibility</p:attrName>
                                        </p:attrNameLst>
                                      </p:cBhvr>
                                      <p:to>
                                        <p:strVal val="visible"/>
                                      </p:to>
                                    </p:set>
                                    <p:animEffect transition="in" filter="fade">
                                      <p:cBhvr>
                                        <p:cTn id="29" dur="500"/>
                                        <p:tgtEl>
                                          <p:spTgt spid="250"/>
                                        </p:tgtEl>
                                      </p:cBhvr>
                                    </p:animEffect>
                                  </p:childTnLst>
                                </p:cTn>
                              </p:par>
                            </p:childTnLst>
                          </p:cTn>
                        </p:par>
                        <p:par>
                          <p:cTn id="30" fill="hold">
                            <p:stCondLst>
                              <p:cond delay="500"/>
                            </p:stCondLst>
                            <p:childTnLst>
                              <p:par>
                                <p:cTn id="31" presetID="10" presetClass="exit" fill="hold" grpId="7" nodeType="afterEffect">
                                  <p:stCondLst>
                                    <p:cond delay="0"/>
                                  </p:stCondLst>
                                  <p:iterate>
                                    <p:tmAbs val="0"/>
                                  </p:iterate>
                                  <p:childTnLst>
                                    <p:animEffect transition="out" filter="fade">
                                      <p:cBhvr>
                                        <p:cTn id="32" dur="500" fill="hold"/>
                                        <p:tgtEl>
                                          <p:spTgt spid="240"/>
                                        </p:tgtEl>
                                      </p:cBhvr>
                                    </p:animEffect>
                                    <p:set>
                                      <p:cBhvr>
                                        <p:cTn id="33" fill="hold">
                                          <p:stCondLst>
                                            <p:cond delay="499"/>
                                          </p:stCondLst>
                                        </p:cTn>
                                        <p:tgtEl>
                                          <p:spTgt spid="240"/>
                                        </p:tgtEl>
                                        <p:attrNameLst>
                                          <p:attrName>style.visibility</p:attrName>
                                        </p:attrNameLst>
                                      </p:cBhvr>
                                      <p:to>
                                        <p:strVal val="hidden"/>
                                      </p:to>
                                    </p:set>
                                  </p:childTnLst>
                                </p:cTn>
                              </p:par>
                            </p:childTnLst>
                          </p:cTn>
                        </p:par>
                        <p:par>
                          <p:cTn id="34" fill="hold">
                            <p:stCondLst>
                              <p:cond delay="1000"/>
                            </p:stCondLst>
                            <p:childTnLst>
                              <p:par>
                                <p:cTn id="35" presetID="10" presetClass="exit" fill="hold" grpId="8" nodeType="afterEffect">
                                  <p:stCondLst>
                                    <p:cond delay="0"/>
                                  </p:stCondLst>
                                  <p:iterate>
                                    <p:tmAbs val="0"/>
                                  </p:iterate>
                                  <p:childTnLst>
                                    <p:animEffect transition="out" filter="fade">
                                      <p:cBhvr>
                                        <p:cTn id="36" dur="500" fill="hold"/>
                                        <p:tgtEl>
                                          <p:spTgt spid="241"/>
                                        </p:tgtEl>
                                      </p:cBhvr>
                                    </p:animEffect>
                                    <p:set>
                                      <p:cBhvr>
                                        <p:cTn id="37" fill="hold">
                                          <p:stCondLst>
                                            <p:cond delay="499"/>
                                          </p:stCondLst>
                                        </p:cTn>
                                        <p:tgtEl>
                                          <p:spTgt spid="241"/>
                                        </p:tgtEl>
                                        <p:attrNameLst>
                                          <p:attrName>style.visibility</p:attrName>
                                        </p:attrNameLst>
                                      </p:cBhvr>
                                      <p:to>
                                        <p:strVal val="hidden"/>
                                      </p:to>
                                    </p:set>
                                  </p:childTnLst>
                                </p:cTn>
                              </p:par>
                            </p:childTnLst>
                          </p:cTn>
                        </p:par>
                        <p:par>
                          <p:cTn id="38" fill="hold">
                            <p:stCondLst>
                              <p:cond delay="1500"/>
                            </p:stCondLst>
                            <p:childTnLst>
                              <p:par>
                                <p:cTn id="39" presetID="10" presetClass="exit" fill="hold" grpId="9" nodeType="afterEffect">
                                  <p:stCondLst>
                                    <p:cond delay="0"/>
                                  </p:stCondLst>
                                  <p:iterate>
                                    <p:tmAbs val="0"/>
                                  </p:iterate>
                                  <p:childTnLst>
                                    <p:animEffect transition="out" filter="fade">
                                      <p:cBhvr>
                                        <p:cTn id="40" dur="500" fill="hold"/>
                                        <p:tgtEl>
                                          <p:spTgt spid="235"/>
                                        </p:tgtEl>
                                      </p:cBhvr>
                                    </p:animEffect>
                                    <p:set>
                                      <p:cBhvr>
                                        <p:cTn id="41" fill="hold">
                                          <p:stCondLst>
                                            <p:cond delay="499"/>
                                          </p:stCondLst>
                                        </p:cTn>
                                        <p:tgtEl>
                                          <p:spTgt spid="235"/>
                                        </p:tgtEl>
                                        <p:attrNameLst>
                                          <p:attrName>style.visibility</p:attrName>
                                        </p:attrNameLst>
                                      </p:cBhvr>
                                      <p:to>
                                        <p:strVal val="hidden"/>
                                      </p:to>
                                    </p:set>
                                  </p:childTnLst>
                                </p:cTn>
                              </p:par>
                            </p:childTnLst>
                          </p:cTn>
                        </p:par>
                        <p:par>
                          <p:cTn id="42" fill="hold">
                            <p:stCondLst>
                              <p:cond delay="2000"/>
                            </p:stCondLst>
                            <p:childTnLst>
                              <p:par>
                                <p:cTn id="43" presetID="10" presetClass="exit" fill="hold" grpId="10" nodeType="afterEffect">
                                  <p:stCondLst>
                                    <p:cond delay="0"/>
                                  </p:stCondLst>
                                  <p:iterate>
                                    <p:tmAbs val="0"/>
                                  </p:iterate>
                                  <p:childTnLst>
                                    <p:animEffect transition="out" filter="fade">
                                      <p:cBhvr>
                                        <p:cTn id="44" dur="500" fill="hold"/>
                                        <p:tgtEl>
                                          <p:spTgt spid="244"/>
                                        </p:tgtEl>
                                      </p:cBhvr>
                                    </p:animEffect>
                                    <p:set>
                                      <p:cBhvr>
                                        <p:cTn id="45" fill="hold">
                                          <p:stCondLst>
                                            <p:cond delay="499"/>
                                          </p:stCondLst>
                                        </p:cTn>
                                        <p:tgtEl>
                                          <p:spTgt spid="244"/>
                                        </p:tgtEl>
                                        <p:attrNameLst>
                                          <p:attrName>style.visibility</p:attrName>
                                        </p:attrNameLst>
                                      </p:cBhvr>
                                      <p:to>
                                        <p:strVal val="hidden"/>
                                      </p:to>
                                    </p:set>
                                  </p:childTnLst>
                                </p:cTn>
                              </p:par>
                            </p:childTnLst>
                          </p:cTn>
                        </p:par>
                      </p:childTnLst>
                    </p:cTn>
                  </p:par>
                  <p:par>
                    <p:cTn id="46" fill="hold">
                      <p:stCondLst>
                        <p:cond delay="indefinite"/>
                      </p:stCondLst>
                      <p:childTnLst>
                        <p:par>
                          <p:cTn id="47" fill="hold">
                            <p:stCondLst>
                              <p:cond delay="0"/>
                            </p:stCondLst>
                            <p:childTnLst>
                              <p:par>
                                <p:cTn id="48" presetID="10" presetClass="entr" fill="hold" grpId="11" nodeType="clickEffect">
                                  <p:stCondLst>
                                    <p:cond delay="0"/>
                                  </p:stCondLst>
                                  <p:iterate>
                                    <p:tmAbs val="0"/>
                                  </p:iterate>
                                  <p:childTnLst>
                                    <p:set>
                                      <p:cBhvr>
                                        <p:cTn id="49" fill="hold"/>
                                        <p:tgtEl>
                                          <p:spTgt spid="245"/>
                                        </p:tgtEl>
                                        <p:attrNameLst>
                                          <p:attrName>style.visibility</p:attrName>
                                        </p:attrNameLst>
                                      </p:cBhvr>
                                      <p:to>
                                        <p:strVal val="visible"/>
                                      </p:to>
                                    </p:set>
                                    <p:animEffect transition="in" filter="fade">
                                      <p:cBhvr>
                                        <p:cTn id="50" dur="500"/>
                                        <p:tgtEl>
                                          <p:spTgt spid="245"/>
                                        </p:tgtEl>
                                      </p:cBhvr>
                                    </p:animEffect>
                                  </p:childTnLst>
                                </p:cTn>
                              </p:par>
                            </p:childTnLst>
                          </p:cTn>
                        </p:par>
                        <p:par>
                          <p:cTn id="51" fill="hold">
                            <p:stCondLst>
                              <p:cond delay="500"/>
                            </p:stCondLst>
                            <p:childTnLst>
                              <p:par>
                                <p:cTn id="52" presetID="10" presetClass="entr" fill="hold" grpId="12" nodeType="afterEffect">
                                  <p:stCondLst>
                                    <p:cond delay="0"/>
                                  </p:stCondLst>
                                  <p:iterate>
                                    <p:tmAbs val="0"/>
                                  </p:iterate>
                                  <p:childTnLst>
                                    <p:set>
                                      <p:cBhvr>
                                        <p:cTn id="53" fill="hold"/>
                                        <p:tgtEl>
                                          <p:spTgt spid="247"/>
                                        </p:tgtEl>
                                        <p:attrNameLst>
                                          <p:attrName>style.visibility</p:attrName>
                                        </p:attrNameLst>
                                      </p:cBhvr>
                                      <p:to>
                                        <p:strVal val="visible"/>
                                      </p:to>
                                    </p:set>
                                    <p:animEffect transition="in" filter="fade">
                                      <p:cBhvr>
                                        <p:cTn id="54" dur="500"/>
                                        <p:tgtEl>
                                          <p:spTgt spid="247"/>
                                        </p:tgtEl>
                                      </p:cBhvr>
                                    </p:animEffect>
                                  </p:childTnLst>
                                </p:cTn>
                              </p:par>
                            </p:childTnLst>
                          </p:cTn>
                        </p:par>
                        <p:par>
                          <p:cTn id="55" fill="hold">
                            <p:stCondLst>
                              <p:cond delay="1000"/>
                            </p:stCondLst>
                            <p:childTnLst>
                              <p:par>
                                <p:cTn id="56" presetID="10" presetClass="entr" fill="hold" grpId="13" nodeType="afterEffect">
                                  <p:stCondLst>
                                    <p:cond delay="0"/>
                                  </p:stCondLst>
                                  <p:iterate>
                                    <p:tmAbs val="0"/>
                                  </p:iterate>
                                  <p:childTnLst>
                                    <p:set>
                                      <p:cBhvr>
                                        <p:cTn id="57" fill="hold"/>
                                        <p:tgtEl>
                                          <p:spTgt spid="246"/>
                                        </p:tgtEl>
                                        <p:attrNameLst>
                                          <p:attrName>style.visibility</p:attrName>
                                        </p:attrNameLst>
                                      </p:cBhvr>
                                      <p:to>
                                        <p:strVal val="visible"/>
                                      </p:to>
                                    </p:set>
                                    <p:animEffect transition="in" filter="fade">
                                      <p:cBhvr>
                                        <p:cTn id="58" dur="500"/>
                                        <p:tgtEl>
                                          <p:spTgt spid="246"/>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fill="hold" grpId="14" nodeType="clickEffect">
                                  <p:stCondLst>
                                    <p:cond delay="0"/>
                                  </p:stCondLst>
                                  <p:iterate>
                                    <p:tmAbs val="0"/>
                                  </p:iterate>
                                  <p:childTnLst>
                                    <p:set>
                                      <p:cBhvr>
                                        <p:cTn id="62" fill="hold"/>
                                        <p:tgtEl>
                                          <p:spTgt spid="259"/>
                                        </p:tgtEl>
                                        <p:attrNameLst>
                                          <p:attrName>style.visibility</p:attrName>
                                        </p:attrNameLst>
                                      </p:cBhvr>
                                      <p:to>
                                        <p:strVal val="visible"/>
                                      </p:to>
                                    </p:set>
                                    <p:animEffect transition="in" filter="fade">
                                      <p:cBhvr>
                                        <p:cTn id="63" dur="500"/>
                                        <p:tgtEl>
                                          <p:spTgt spid="259"/>
                                        </p:tgtEl>
                                      </p:cBhvr>
                                    </p:animEffect>
                                  </p:childTnLst>
                                </p:cTn>
                              </p:par>
                            </p:childTnLst>
                          </p:cTn>
                        </p:par>
                        <p:par>
                          <p:cTn id="64" fill="hold">
                            <p:stCondLst>
                              <p:cond delay="500"/>
                            </p:stCondLst>
                            <p:childTnLst>
                              <p:par>
                                <p:cTn id="65" presetID="10" presetClass="exit" fill="hold" grpId="15" nodeType="afterEffect">
                                  <p:stCondLst>
                                    <p:cond delay="0"/>
                                  </p:stCondLst>
                                  <p:iterate>
                                    <p:tmAbs val="0"/>
                                  </p:iterate>
                                  <p:childTnLst>
                                    <p:animEffect transition="out" filter="fade">
                                      <p:cBhvr>
                                        <p:cTn id="66" dur="500" fill="hold"/>
                                        <p:tgtEl>
                                          <p:spTgt spid="250"/>
                                        </p:tgtEl>
                                      </p:cBhvr>
                                    </p:animEffect>
                                    <p:set>
                                      <p:cBhvr>
                                        <p:cTn id="67" fill="hold">
                                          <p:stCondLst>
                                            <p:cond delay="499"/>
                                          </p:stCondLst>
                                        </p:cTn>
                                        <p:tgtEl>
                                          <p:spTgt spid="250"/>
                                        </p:tgtEl>
                                        <p:attrNameLst>
                                          <p:attrName>style.visibility</p:attrName>
                                        </p:attrNameLst>
                                      </p:cBhvr>
                                      <p:to>
                                        <p:strVal val="hidden"/>
                                      </p:to>
                                    </p:set>
                                  </p:childTnLst>
                                </p:cTn>
                              </p:par>
                            </p:childTnLst>
                          </p:cTn>
                        </p:par>
                        <p:par>
                          <p:cTn id="68" fill="hold">
                            <p:stCondLst>
                              <p:cond delay="1000"/>
                            </p:stCondLst>
                            <p:childTnLst>
                              <p:par>
                                <p:cTn id="69" presetID="10" presetClass="exit" fill="hold" grpId="16" nodeType="afterEffect">
                                  <p:stCondLst>
                                    <p:cond delay="0"/>
                                  </p:stCondLst>
                                  <p:iterate>
                                    <p:tmAbs val="0"/>
                                  </p:iterate>
                                  <p:childTnLst>
                                    <p:animEffect transition="out" filter="fade">
                                      <p:cBhvr>
                                        <p:cTn id="70" dur="500" fill="hold"/>
                                        <p:tgtEl>
                                          <p:spTgt spid="245"/>
                                        </p:tgtEl>
                                      </p:cBhvr>
                                    </p:animEffect>
                                    <p:set>
                                      <p:cBhvr>
                                        <p:cTn id="71" fill="hold">
                                          <p:stCondLst>
                                            <p:cond delay="499"/>
                                          </p:stCondLst>
                                        </p:cTn>
                                        <p:tgtEl>
                                          <p:spTgt spid="245"/>
                                        </p:tgtEl>
                                        <p:attrNameLst>
                                          <p:attrName>style.visibility</p:attrName>
                                        </p:attrNameLst>
                                      </p:cBhvr>
                                      <p:to>
                                        <p:strVal val="hidden"/>
                                      </p:to>
                                    </p:set>
                                  </p:childTnLst>
                                </p:cTn>
                              </p:par>
                            </p:childTnLst>
                          </p:cTn>
                        </p:par>
                        <p:par>
                          <p:cTn id="72" fill="hold">
                            <p:stCondLst>
                              <p:cond delay="1500"/>
                            </p:stCondLst>
                            <p:childTnLst>
                              <p:par>
                                <p:cTn id="73" presetID="10" presetClass="exit" fill="hold" grpId="17" nodeType="afterEffect">
                                  <p:stCondLst>
                                    <p:cond delay="0"/>
                                  </p:stCondLst>
                                  <p:iterate>
                                    <p:tmAbs val="0"/>
                                  </p:iterate>
                                  <p:childTnLst>
                                    <p:animEffect transition="out" filter="fade">
                                      <p:cBhvr>
                                        <p:cTn id="74" dur="500" fill="hold"/>
                                        <p:tgtEl>
                                          <p:spTgt spid="247"/>
                                        </p:tgtEl>
                                      </p:cBhvr>
                                    </p:animEffect>
                                    <p:set>
                                      <p:cBhvr>
                                        <p:cTn id="75" fill="hold">
                                          <p:stCondLst>
                                            <p:cond delay="499"/>
                                          </p:stCondLst>
                                        </p:cTn>
                                        <p:tgtEl>
                                          <p:spTgt spid="247"/>
                                        </p:tgtEl>
                                        <p:attrNameLst>
                                          <p:attrName>style.visibility</p:attrName>
                                        </p:attrNameLst>
                                      </p:cBhvr>
                                      <p:to>
                                        <p:strVal val="hidden"/>
                                      </p:to>
                                    </p:set>
                                  </p:childTnLst>
                                </p:cTn>
                              </p:par>
                            </p:childTnLst>
                          </p:cTn>
                        </p:par>
                        <p:par>
                          <p:cTn id="76" fill="hold">
                            <p:stCondLst>
                              <p:cond delay="2000"/>
                            </p:stCondLst>
                            <p:childTnLst>
                              <p:par>
                                <p:cTn id="77" presetID="10" presetClass="exit" fill="hold" grpId="18" nodeType="afterEffect">
                                  <p:stCondLst>
                                    <p:cond delay="0"/>
                                  </p:stCondLst>
                                  <p:iterate>
                                    <p:tmAbs val="0"/>
                                  </p:iterate>
                                  <p:childTnLst>
                                    <p:animEffect transition="out" filter="fade">
                                      <p:cBhvr>
                                        <p:cTn id="78" dur="500" fill="hold"/>
                                        <p:tgtEl>
                                          <p:spTgt spid="246"/>
                                        </p:tgtEl>
                                      </p:cBhvr>
                                    </p:animEffect>
                                    <p:set>
                                      <p:cBhvr>
                                        <p:cTn id="79" fill="hold">
                                          <p:stCondLst>
                                            <p:cond delay="499"/>
                                          </p:stCondLst>
                                        </p:cTn>
                                        <p:tgtEl>
                                          <p:spTgt spid="246"/>
                                        </p:tgtEl>
                                        <p:attrNameLst>
                                          <p:attrName>style.visibility</p:attrName>
                                        </p:attrNameLst>
                                      </p:cBhvr>
                                      <p:to>
                                        <p:strVal val="hidden"/>
                                      </p:to>
                                    </p:set>
                                  </p:childTnLst>
                                </p:cTn>
                              </p:par>
                            </p:childTnLst>
                          </p:cTn>
                        </p:par>
                      </p:childTnLst>
                    </p:cTn>
                  </p:par>
                  <p:par>
                    <p:cTn id="80" fill="hold">
                      <p:stCondLst>
                        <p:cond delay="indefinite"/>
                      </p:stCondLst>
                      <p:childTnLst>
                        <p:par>
                          <p:cTn id="81" fill="hold">
                            <p:stCondLst>
                              <p:cond delay="0"/>
                            </p:stCondLst>
                            <p:childTnLst>
                              <p:par>
                                <p:cTn id="82" presetID="10" presetClass="entr" fill="hold" grpId="19" nodeType="clickEffect">
                                  <p:stCondLst>
                                    <p:cond delay="0"/>
                                  </p:stCondLst>
                                  <p:iterate>
                                    <p:tmAbs val="0"/>
                                  </p:iterate>
                                  <p:childTnLst>
                                    <p:set>
                                      <p:cBhvr>
                                        <p:cTn id="83" fill="hold"/>
                                        <p:tgtEl>
                                          <p:spTgt spid="253"/>
                                        </p:tgtEl>
                                        <p:attrNameLst>
                                          <p:attrName>style.visibility</p:attrName>
                                        </p:attrNameLst>
                                      </p:cBhvr>
                                      <p:to>
                                        <p:strVal val="visible"/>
                                      </p:to>
                                    </p:set>
                                    <p:animEffect transition="in" filter="fade">
                                      <p:cBhvr>
                                        <p:cTn id="84" dur="500"/>
                                        <p:tgtEl>
                                          <p:spTgt spid="253"/>
                                        </p:tgtEl>
                                      </p:cBhvr>
                                    </p:animEffect>
                                  </p:childTnLst>
                                </p:cTn>
                              </p:par>
                            </p:childTnLst>
                          </p:cTn>
                        </p:par>
                        <p:par>
                          <p:cTn id="85" fill="hold">
                            <p:stCondLst>
                              <p:cond delay="500"/>
                            </p:stCondLst>
                            <p:childTnLst>
                              <p:par>
                                <p:cTn id="86" presetID="10" presetClass="entr" fill="hold" grpId="20" nodeType="afterEffect">
                                  <p:stCondLst>
                                    <p:cond delay="0"/>
                                  </p:stCondLst>
                                  <p:iterate>
                                    <p:tmAbs val="0"/>
                                  </p:iterate>
                                  <p:childTnLst>
                                    <p:set>
                                      <p:cBhvr>
                                        <p:cTn id="87" fill="hold"/>
                                        <p:tgtEl>
                                          <p:spTgt spid="254"/>
                                        </p:tgtEl>
                                        <p:attrNameLst>
                                          <p:attrName>style.visibility</p:attrName>
                                        </p:attrNameLst>
                                      </p:cBhvr>
                                      <p:to>
                                        <p:strVal val="visible"/>
                                      </p:to>
                                    </p:set>
                                    <p:animEffect transition="in" filter="fade">
                                      <p:cBhvr>
                                        <p:cTn id="88" dur="500"/>
                                        <p:tgtEl>
                                          <p:spTgt spid="254"/>
                                        </p:tgtEl>
                                      </p:cBhvr>
                                    </p:animEffect>
                                  </p:childTnLst>
                                </p:cTn>
                              </p:par>
                            </p:childTnLst>
                          </p:cTn>
                        </p:par>
                        <p:par>
                          <p:cTn id="89" fill="hold">
                            <p:stCondLst>
                              <p:cond delay="1000"/>
                            </p:stCondLst>
                            <p:childTnLst>
                              <p:par>
                                <p:cTn id="90" presetID="10" presetClass="entr" fill="hold" grpId="21" nodeType="afterEffect">
                                  <p:stCondLst>
                                    <p:cond delay="0"/>
                                  </p:stCondLst>
                                  <p:iterate>
                                    <p:tmAbs val="0"/>
                                  </p:iterate>
                                  <p:childTnLst>
                                    <p:set>
                                      <p:cBhvr>
                                        <p:cTn id="91" fill="hold"/>
                                        <p:tgtEl>
                                          <p:spTgt spid="252"/>
                                        </p:tgtEl>
                                        <p:attrNameLst>
                                          <p:attrName>style.visibility</p:attrName>
                                        </p:attrNameLst>
                                      </p:cBhvr>
                                      <p:to>
                                        <p:strVal val="visible"/>
                                      </p:to>
                                    </p:set>
                                    <p:animEffect transition="in" filter="fade">
                                      <p:cBhvr>
                                        <p:cTn id="92" dur="500"/>
                                        <p:tgtEl>
                                          <p:spTgt spid="252"/>
                                        </p:tgtEl>
                                      </p:cBhvr>
                                    </p:animEffect>
                                  </p:childTnLst>
                                </p:cTn>
                              </p:par>
                            </p:childTnLst>
                          </p:cTn>
                        </p:par>
                        <p:par>
                          <p:cTn id="93" fill="hold">
                            <p:stCondLst>
                              <p:cond delay="1500"/>
                            </p:stCondLst>
                            <p:childTnLst>
                              <p:par>
                                <p:cTn id="94" presetID="10" presetClass="entr" fill="hold" grpId="22" nodeType="afterEffect">
                                  <p:stCondLst>
                                    <p:cond delay="0"/>
                                  </p:stCondLst>
                                  <p:iterate>
                                    <p:tmAbs val="0"/>
                                  </p:iterate>
                                  <p:childTnLst>
                                    <p:set>
                                      <p:cBhvr>
                                        <p:cTn id="95" fill="hold"/>
                                        <p:tgtEl>
                                          <p:spTgt spid="255"/>
                                        </p:tgtEl>
                                        <p:attrNameLst>
                                          <p:attrName>style.visibility</p:attrName>
                                        </p:attrNameLst>
                                      </p:cBhvr>
                                      <p:to>
                                        <p:strVal val="visible"/>
                                      </p:to>
                                    </p:set>
                                    <p:animEffect transition="in" filter="fade">
                                      <p:cBhvr>
                                        <p:cTn id="96" dur="500"/>
                                        <p:tgtEl>
                                          <p:spTgt spid="255"/>
                                        </p:tgtEl>
                                      </p:cBhvr>
                                    </p:animEffect>
                                  </p:childTnLst>
                                </p:cTn>
                              </p:par>
                            </p:childTnLst>
                          </p:cTn>
                        </p:par>
                        <p:par>
                          <p:cTn id="97" fill="hold">
                            <p:stCondLst>
                              <p:cond delay="2000"/>
                            </p:stCondLst>
                            <p:childTnLst>
                              <p:par>
                                <p:cTn id="98" presetID="10" presetClass="entr" fill="hold" grpId="23" nodeType="afterEffect">
                                  <p:stCondLst>
                                    <p:cond delay="0"/>
                                  </p:stCondLst>
                                  <p:iterate>
                                    <p:tmAbs val="0"/>
                                  </p:iterate>
                                  <p:childTnLst>
                                    <p:set>
                                      <p:cBhvr>
                                        <p:cTn id="99" fill="hold"/>
                                        <p:tgtEl>
                                          <p:spTgt spid="256"/>
                                        </p:tgtEl>
                                        <p:attrNameLst>
                                          <p:attrName>style.visibility</p:attrName>
                                        </p:attrNameLst>
                                      </p:cBhvr>
                                      <p:to>
                                        <p:strVal val="visible"/>
                                      </p:to>
                                    </p:set>
                                    <p:animEffect transition="in" filter="fade">
                                      <p:cBhvr>
                                        <p:cTn id="100" dur="500"/>
                                        <p:tgtEl>
                                          <p:spTgt spid="256"/>
                                        </p:tgtEl>
                                      </p:cBhvr>
                                    </p:animEffect>
                                  </p:childTnLst>
                                </p:cTn>
                              </p:par>
                            </p:childTnLst>
                          </p:cTn>
                        </p:par>
                        <p:par>
                          <p:cTn id="101" fill="hold">
                            <p:stCondLst>
                              <p:cond delay="2500"/>
                            </p:stCondLst>
                            <p:childTnLst>
                              <p:par>
                                <p:cTn id="102" presetID="10" presetClass="entr" fill="hold" grpId="24" nodeType="afterEffect">
                                  <p:stCondLst>
                                    <p:cond delay="0"/>
                                  </p:stCondLst>
                                  <p:iterate>
                                    <p:tmAbs val="0"/>
                                  </p:iterate>
                                  <p:childTnLst>
                                    <p:set>
                                      <p:cBhvr>
                                        <p:cTn id="103" fill="hold"/>
                                        <p:tgtEl>
                                          <p:spTgt spid="251"/>
                                        </p:tgtEl>
                                        <p:attrNameLst>
                                          <p:attrName>style.visibility</p:attrName>
                                        </p:attrNameLst>
                                      </p:cBhvr>
                                      <p:to>
                                        <p:strVal val="visible"/>
                                      </p:to>
                                    </p:set>
                                    <p:animEffect transition="in" filter="fade">
                                      <p:cBhvr>
                                        <p:cTn id="104" dur="500"/>
                                        <p:tgtEl>
                                          <p:spTgt spid="2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5" grpId="5" animBg="1" advAuto="0"/>
      <p:bldP spid="235" grpId="9" animBg="1" advAuto="0"/>
      <p:bldP spid="239" grpId="1" animBg="1" advAuto="0"/>
      <p:bldP spid="240" grpId="3" animBg="1" advAuto="0"/>
      <p:bldP spid="240" grpId="7" animBg="1" advAuto="0"/>
      <p:bldP spid="241" grpId="4" animBg="1" advAuto="0"/>
      <p:bldP spid="241" grpId="8" animBg="1" advAuto="0"/>
      <p:bldP spid="244" grpId="2" animBg="1" advAuto="0"/>
      <p:bldP spid="244" grpId="10" animBg="1" advAuto="0"/>
      <p:bldP spid="245" grpId="11" animBg="1" advAuto="0"/>
      <p:bldP spid="245" grpId="16" animBg="1" advAuto="0"/>
      <p:bldP spid="246" grpId="13" animBg="1" advAuto="0"/>
      <p:bldP spid="246" grpId="18" animBg="1" advAuto="0"/>
      <p:bldP spid="247" grpId="12" animBg="1" advAuto="0"/>
      <p:bldP spid="247" grpId="17" animBg="1" advAuto="0"/>
      <p:bldP spid="250" grpId="6" animBg="1" advAuto="0"/>
      <p:bldP spid="250" grpId="15" animBg="1" advAuto="0"/>
      <p:bldP spid="251" grpId="24" animBg="1" advAuto="0"/>
      <p:bldP spid="252" grpId="21" animBg="1" advAuto="0"/>
      <p:bldP spid="253" grpId="19" animBg="1" advAuto="0"/>
      <p:bldP spid="254" grpId="20" animBg="1" advAuto="0"/>
      <p:bldP spid="255" grpId="22" animBg="1" advAuto="0"/>
      <p:bldP spid="256" grpId="23" animBg="1" advAuto="0"/>
      <p:bldP spid="259" grpId="14" animBg="1" advAuto="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2" name="Picture 11" descr="Picture 11"/>
          <p:cNvPicPr>
            <a:picLocks noChangeAspect="1"/>
          </p:cNvPicPr>
          <p:nvPr/>
        </p:nvPicPr>
        <p:blipFill>
          <a:blip r:embed="rId3"/>
          <a:stretch>
            <a:fillRect/>
          </a:stretch>
        </p:blipFill>
        <p:spPr>
          <a:xfrm>
            <a:off x="2225467" y="1981944"/>
            <a:ext cx="4382602" cy="4382603"/>
          </a:xfrm>
          <a:prstGeom prst="rect">
            <a:avLst/>
          </a:prstGeom>
          <a:ln w="12700">
            <a:miter lim="400000"/>
          </a:ln>
        </p:spPr>
      </p:pic>
      <p:sp>
        <p:nvSpPr>
          <p:cNvPr id="263" name="Title 2"/>
          <p:cNvSpPr txBox="1">
            <a:spLocks noGrp="1"/>
          </p:cNvSpPr>
          <p:nvPr>
            <p:ph type="title"/>
          </p:nvPr>
        </p:nvSpPr>
        <p:spPr>
          <a:xfrm>
            <a:off x="457200" y="1195200"/>
            <a:ext cx="8229600" cy="864000"/>
          </a:xfrm>
          <a:prstGeom prst="rect">
            <a:avLst/>
          </a:prstGeom>
        </p:spPr>
        <p:txBody>
          <a:bodyPr/>
          <a:lstStyle/>
          <a:p>
            <a:r>
              <a:t>Combining colours</a:t>
            </a:r>
          </a:p>
        </p:txBody>
      </p:sp>
      <p:grpSp>
        <p:nvGrpSpPr>
          <p:cNvPr id="266" name="Speech Bubble: Rectangle 3"/>
          <p:cNvGrpSpPr/>
          <p:nvPr/>
        </p:nvGrpSpPr>
        <p:grpSpPr>
          <a:xfrm>
            <a:off x="251520" y="1988840"/>
            <a:ext cx="1656185" cy="1153777"/>
            <a:chOff x="0" y="0"/>
            <a:chExt cx="1656183" cy="1153775"/>
          </a:xfrm>
        </p:grpSpPr>
        <p:sp>
          <p:nvSpPr>
            <p:cNvPr id="264" name="Shape"/>
            <p:cNvSpPr/>
            <p:nvPr/>
          </p:nvSpPr>
          <p:spPr>
            <a:xfrm>
              <a:off x="0" y="0"/>
              <a:ext cx="1656185" cy="115377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lnTo>
                    <a:pt x="9000" y="21600"/>
                  </a:lnTo>
                  <a:lnTo>
                    <a:pt x="6139" y="21552"/>
                  </a:lnTo>
                  <a:lnTo>
                    <a:pt x="3600" y="21600"/>
                  </a:lnTo>
                  <a:lnTo>
                    <a:pt x="0" y="21600"/>
                  </a:lnTo>
                  <a:lnTo>
                    <a:pt x="0" y="12600"/>
                  </a:lnTo>
                  <a:close/>
                </a:path>
              </a:pathLst>
            </a:custGeom>
            <a:solidFill>
              <a:srgbClr val="DDDDDD"/>
            </a:solidFill>
            <a:ln w="25400" cap="flat">
              <a:solidFill>
                <a:srgbClr val="A6A6A6"/>
              </a:solidFill>
              <a:prstDash val="solid"/>
              <a:round/>
            </a:ln>
            <a:effectLst/>
          </p:spPr>
          <p:txBody>
            <a:bodyPr wrap="square" lIns="45719" tIns="45719" rIns="45719" bIns="45719" numCol="1" anchor="ctr">
              <a:noAutofit/>
            </a:bodyPr>
            <a:lstStyle/>
            <a:p>
              <a:pPr algn="ctr">
                <a:defRPr>
                  <a:solidFill>
                    <a:schemeClr val="accent3">
                      <a:lumOff val="44000"/>
                    </a:schemeClr>
                  </a:solidFill>
                </a:defRPr>
              </a:pPr>
              <a:endParaRPr/>
            </a:p>
          </p:txBody>
        </p:sp>
        <p:sp>
          <p:nvSpPr>
            <p:cNvPr id="265" name="Method 1: Analogous colours"/>
            <p:cNvSpPr txBox="1"/>
            <p:nvPr/>
          </p:nvSpPr>
          <p:spPr>
            <a:xfrm>
              <a:off x="58420" y="169218"/>
              <a:ext cx="1539344" cy="815341"/>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19" rIns="45719" bIns="45719" numCol="1" anchor="ctr">
              <a:spAutoFit/>
            </a:bodyPr>
            <a:lstStyle>
              <a:lvl1pPr algn="ctr">
                <a:defRPr sz="1600"/>
              </a:lvl1pPr>
            </a:lstStyle>
            <a:p>
              <a:r>
                <a:t>Method 1: Analogous colours</a:t>
              </a:r>
            </a:p>
          </p:txBody>
        </p:sp>
      </p:grpSp>
      <p:sp>
        <p:nvSpPr>
          <p:cNvPr id="267" name="Arrow: Right 27"/>
          <p:cNvSpPr/>
          <p:nvPr/>
        </p:nvSpPr>
        <p:spPr>
          <a:xfrm rot="11996821">
            <a:off x="5192491" y="2708537"/>
            <a:ext cx="2112487" cy="287338"/>
          </a:xfrm>
          <a:prstGeom prst="rightArrow">
            <a:avLst>
              <a:gd name="adj1" fmla="val 50000"/>
              <a:gd name="adj2" fmla="val 50000"/>
            </a:avLst>
          </a:prstGeom>
          <a:solidFill>
            <a:srgbClr val="DDDDDD"/>
          </a:solidFill>
          <a:ln w="25400">
            <a:solidFill>
              <a:srgbClr val="A6A6A6"/>
            </a:solidFill>
          </a:ln>
        </p:spPr>
        <p:txBody>
          <a:bodyPr lIns="45719" rIns="45719" anchor="ctr"/>
          <a:lstStyle/>
          <a:p>
            <a:pPr algn="ctr">
              <a:defRPr>
                <a:solidFill>
                  <a:schemeClr val="accent3">
                    <a:lumOff val="44000"/>
                  </a:schemeClr>
                </a:solidFill>
              </a:defRPr>
            </a:pPr>
            <a:endParaRPr/>
          </a:p>
        </p:txBody>
      </p:sp>
      <p:sp>
        <p:nvSpPr>
          <p:cNvPr id="268" name="Arrow: Right 28"/>
          <p:cNvSpPr/>
          <p:nvPr/>
        </p:nvSpPr>
        <p:spPr>
          <a:xfrm rot="11714708">
            <a:off x="5719300" y="3322137"/>
            <a:ext cx="1501978" cy="287338"/>
          </a:xfrm>
          <a:prstGeom prst="rightArrow">
            <a:avLst>
              <a:gd name="adj1" fmla="val 50000"/>
              <a:gd name="adj2" fmla="val 50000"/>
            </a:avLst>
          </a:prstGeom>
          <a:solidFill>
            <a:srgbClr val="DDDDDD"/>
          </a:solidFill>
          <a:ln w="25400">
            <a:solidFill>
              <a:srgbClr val="A6A6A6"/>
            </a:solidFill>
          </a:ln>
        </p:spPr>
        <p:txBody>
          <a:bodyPr lIns="45719" rIns="45719" anchor="ctr"/>
          <a:lstStyle/>
          <a:p>
            <a:pPr algn="ctr">
              <a:defRPr>
                <a:solidFill>
                  <a:schemeClr val="accent3">
                    <a:lumOff val="44000"/>
                  </a:schemeClr>
                </a:solidFill>
              </a:defRPr>
            </a:pPr>
            <a:endParaRPr/>
          </a:p>
        </p:txBody>
      </p:sp>
      <p:sp>
        <p:nvSpPr>
          <p:cNvPr id="269" name="Arrow: Right 29"/>
          <p:cNvSpPr/>
          <p:nvPr/>
        </p:nvSpPr>
        <p:spPr>
          <a:xfrm rot="10276361">
            <a:off x="5830673" y="3942496"/>
            <a:ext cx="1388193" cy="287338"/>
          </a:xfrm>
          <a:prstGeom prst="rightArrow">
            <a:avLst>
              <a:gd name="adj1" fmla="val 50000"/>
              <a:gd name="adj2" fmla="val 50000"/>
            </a:avLst>
          </a:prstGeom>
          <a:solidFill>
            <a:srgbClr val="DDDDDD"/>
          </a:solidFill>
          <a:ln w="25400">
            <a:solidFill>
              <a:srgbClr val="A6A6A6"/>
            </a:solidFill>
          </a:ln>
        </p:spPr>
        <p:txBody>
          <a:bodyPr lIns="45719" rIns="45719" anchor="ctr"/>
          <a:lstStyle/>
          <a:p>
            <a:pPr algn="ctr">
              <a:defRPr>
                <a:solidFill>
                  <a:schemeClr val="accent3">
                    <a:lumOff val="44000"/>
                  </a:schemeClr>
                </a:solidFill>
              </a:defRPr>
            </a:pPr>
            <a:endParaRPr/>
          </a:p>
        </p:txBody>
      </p:sp>
      <p:grpSp>
        <p:nvGrpSpPr>
          <p:cNvPr id="272" name="Speech Bubble: Rectangle 26"/>
          <p:cNvGrpSpPr/>
          <p:nvPr/>
        </p:nvGrpSpPr>
        <p:grpSpPr>
          <a:xfrm>
            <a:off x="7129463" y="2727861"/>
            <a:ext cx="1872209" cy="1528333"/>
            <a:chOff x="0" y="0"/>
            <a:chExt cx="1872208" cy="1528332"/>
          </a:xfrm>
        </p:grpSpPr>
        <p:sp>
          <p:nvSpPr>
            <p:cNvPr id="270" name="Shape"/>
            <p:cNvSpPr/>
            <p:nvPr/>
          </p:nvSpPr>
          <p:spPr>
            <a:xfrm>
              <a:off x="-1" y="-1"/>
              <a:ext cx="1872210" cy="1528334"/>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lnTo>
                    <a:pt x="9000" y="21600"/>
                  </a:lnTo>
                  <a:lnTo>
                    <a:pt x="6139" y="21552"/>
                  </a:lnTo>
                  <a:lnTo>
                    <a:pt x="3600" y="21600"/>
                  </a:lnTo>
                  <a:lnTo>
                    <a:pt x="0" y="21600"/>
                  </a:lnTo>
                  <a:lnTo>
                    <a:pt x="0" y="12600"/>
                  </a:lnTo>
                  <a:close/>
                </a:path>
              </a:pathLst>
            </a:custGeom>
            <a:solidFill>
              <a:srgbClr val="DDDDDD"/>
            </a:solidFill>
            <a:ln w="25400" cap="flat">
              <a:solidFill>
                <a:srgbClr val="A6A6A6"/>
              </a:solidFill>
              <a:prstDash val="solid"/>
              <a:round/>
            </a:ln>
            <a:effectLst/>
          </p:spPr>
          <p:txBody>
            <a:bodyPr wrap="square" lIns="45719" tIns="45719" rIns="45719" bIns="45719" numCol="1" anchor="ctr">
              <a:noAutofit/>
            </a:bodyPr>
            <a:lstStyle/>
            <a:p>
              <a:pPr algn="ctr">
                <a:defRPr>
                  <a:solidFill>
                    <a:schemeClr val="accent3">
                      <a:lumOff val="44000"/>
                    </a:schemeClr>
                  </a:solidFill>
                </a:defRPr>
              </a:pPr>
              <a:endParaRPr/>
            </a:p>
          </p:txBody>
        </p:sp>
        <p:sp>
          <p:nvSpPr>
            <p:cNvPr id="271" name="Combines colours next to each other on the colour wheel"/>
            <p:cNvSpPr txBox="1"/>
            <p:nvPr/>
          </p:nvSpPr>
          <p:spPr>
            <a:xfrm>
              <a:off x="58419" y="115196"/>
              <a:ext cx="1755370" cy="1297941"/>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19" rIns="45719" bIns="45719" numCol="1" anchor="ctr">
              <a:spAutoFit/>
            </a:bodyPr>
            <a:lstStyle>
              <a:lvl1pPr algn="ctr">
                <a:defRPr sz="1600"/>
              </a:lvl1pPr>
            </a:lstStyle>
            <a:p>
              <a:r>
                <a:t>Combines colours next to each other on the colour wheel</a:t>
              </a:r>
            </a:p>
          </p:txBody>
        </p:sp>
      </p:grpSp>
    </p:spTree>
  </p:cSld>
  <p:clrMapOvr>
    <a:masterClrMapping/>
  </p:clrMapOvr>
  <mc:AlternateContent xmlns:mc="http://schemas.openxmlformats.org/markup-compatibility/2006" xmlns:p14="http://schemas.microsoft.com/office/powerpoint/2010/main">
    <mc:Choice Requires="p14">
      <p:transition spd="slow">
        <p:fade/>
      </p:transition>
    </mc:Choice>
    <mc:Fallback xmlns="" xmlns:m="http://schemas.openxmlformats.org/officeDocument/2006/math" xmlns:a14="http://schemas.microsoft.com/office/drawing/2010/main">
      <p:transition spd="med">
        <p:fade/>
      </p:transition>
    </mc:Fallback>
  </mc:AlternateContent>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0" presetClass="entr" fill="hold" grpId="1" nodeType="clickEffect">
                                  <p:stCondLst>
                                    <p:cond delay="0"/>
                                  </p:stCondLst>
                                  <p:iterate>
                                    <p:tmAbs val="0"/>
                                  </p:iterate>
                                  <p:childTnLst>
                                    <p:set>
                                      <p:cBhvr>
                                        <p:cTn id="6" fill="hold"/>
                                        <p:tgtEl>
                                          <p:spTgt spid="266"/>
                                        </p:tgtEl>
                                        <p:attrNameLst>
                                          <p:attrName>style.visibility</p:attrName>
                                        </p:attrNameLst>
                                      </p:cBhvr>
                                      <p:to>
                                        <p:strVal val="visible"/>
                                      </p:to>
                                    </p:set>
                                    <p:animEffect transition="in" filter="fade">
                                      <p:cBhvr>
                                        <p:cTn id="7" dur="500"/>
                                        <p:tgtEl>
                                          <p:spTgt spid="26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fill="hold" grpId="2" nodeType="clickEffect">
                                  <p:stCondLst>
                                    <p:cond delay="0"/>
                                  </p:stCondLst>
                                  <p:iterate>
                                    <p:tmAbs val="0"/>
                                  </p:iterate>
                                  <p:childTnLst>
                                    <p:set>
                                      <p:cBhvr>
                                        <p:cTn id="11" fill="hold"/>
                                        <p:tgtEl>
                                          <p:spTgt spid="272"/>
                                        </p:tgtEl>
                                        <p:attrNameLst>
                                          <p:attrName>style.visibility</p:attrName>
                                        </p:attrNameLst>
                                      </p:cBhvr>
                                      <p:to>
                                        <p:strVal val="visible"/>
                                      </p:to>
                                    </p:set>
                                    <p:animEffect transition="in" filter="fade">
                                      <p:cBhvr>
                                        <p:cTn id="12" dur="500"/>
                                        <p:tgtEl>
                                          <p:spTgt spid="272"/>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fill="hold" grpId="3" nodeType="clickEffect">
                                  <p:stCondLst>
                                    <p:cond delay="0"/>
                                  </p:stCondLst>
                                  <p:iterate>
                                    <p:tmAbs val="0"/>
                                  </p:iterate>
                                  <p:childTnLst>
                                    <p:set>
                                      <p:cBhvr>
                                        <p:cTn id="16" fill="hold"/>
                                        <p:tgtEl>
                                          <p:spTgt spid="267"/>
                                        </p:tgtEl>
                                        <p:attrNameLst>
                                          <p:attrName>style.visibility</p:attrName>
                                        </p:attrNameLst>
                                      </p:cBhvr>
                                      <p:to>
                                        <p:strVal val="visible"/>
                                      </p:to>
                                    </p:set>
                                    <p:animEffect transition="in" filter="fade">
                                      <p:cBhvr>
                                        <p:cTn id="17" dur="500"/>
                                        <p:tgtEl>
                                          <p:spTgt spid="267"/>
                                        </p:tgtEl>
                                      </p:cBhvr>
                                    </p:animEffect>
                                  </p:childTnLst>
                                </p:cTn>
                              </p:par>
                            </p:childTnLst>
                          </p:cTn>
                        </p:par>
                        <p:par>
                          <p:cTn id="18" fill="hold">
                            <p:stCondLst>
                              <p:cond delay="500"/>
                            </p:stCondLst>
                            <p:childTnLst>
                              <p:par>
                                <p:cTn id="19" presetID="10" presetClass="entr" fill="hold" grpId="4" nodeType="afterEffect">
                                  <p:stCondLst>
                                    <p:cond delay="0"/>
                                  </p:stCondLst>
                                  <p:iterate>
                                    <p:tmAbs val="0"/>
                                  </p:iterate>
                                  <p:childTnLst>
                                    <p:set>
                                      <p:cBhvr>
                                        <p:cTn id="20" fill="hold"/>
                                        <p:tgtEl>
                                          <p:spTgt spid="268"/>
                                        </p:tgtEl>
                                        <p:attrNameLst>
                                          <p:attrName>style.visibility</p:attrName>
                                        </p:attrNameLst>
                                      </p:cBhvr>
                                      <p:to>
                                        <p:strVal val="visible"/>
                                      </p:to>
                                    </p:set>
                                    <p:animEffect transition="in" filter="fade">
                                      <p:cBhvr>
                                        <p:cTn id="21" dur="500"/>
                                        <p:tgtEl>
                                          <p:spTgt spid="268"/>
                                        </p:tgtEl>
                                      </p:cBhvr>
                                    </p:animEffect>
                                  </p:childTnLst>
                                </p:cTn>
                              </p:par>
                            </p:childTnLst>
                          </p:cTn>
                        </p:par>
                        <p:par>
                          <p:cTn id="22" fill="hold">
                            <p:stCondLst>
                              <p:cond delay="1000"/>
                            </p:stCondLst>
                            <p:childTnLst>
                              <p:par>
                                <p:cTn id="23" presetID="10" presetClass="entr" fill="hold" grpId="5" nodeType="afterEffect">
                                  <p:stCondLst>
                                    <p:cond delay="0"/>
                                  </p:stCondLst>
                                  <p:iterate>
                                    <p:tmAbs val="0"/>
                                  </p:iterate>
                                  <p:childTnLst>
                                    <p:set>
                                      <p:cBhvr>
                                        <p:cTn id="24" fill="hold"/>
                                        <p:tgtEl>
                                          <p:spTgt spid="269"/>
                                        </p:tgtEl>
                                        <p:attrNameLst>
                                          <p:attrName>style.visibility</p:attrName>
                                        </p:attrNameLst>
                                      </p:cBhvr>
                                      <p:to>
                                        <p:strVal val="visible"/>
                                      </p:to>
                                    </p:set>
                                    <p:animEffect transition="in" filter="fade">
                                      <p:cBhvr>
                                        <p:cTn id="25" dur="500"/>
                                        <p:tgtEl>
                                          <p:spTgt spid="26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6" grpId="1" animBg="1" advAuto="0"/>
      <p:bldP spid="267" grpId="3" animBg="1" advAuto="0"/>
      <p:bldP spid="268" grpId="4" animBg="1" advAuto="0"/>
      <p:bldP spid="269" grpId="5" animBg="1" advAuto="0"/>
      <p:bldP spid="272" grpId="2" animBg="1" advAuto="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5" name="Picture 15" descr="Picture 15"/>
          <p:cNvPicPr>
            <a:picLocks noChangeAspect="1"/>
          </p:cNvPicPr>
          <p:nvPr/>
        </p:nvPicPr>
        <p:blipFill>
          <a:blip r:embed="rId3"/>
          <a:stretch>
            <a:fillRect/>
          </a:stretch>
        </p:blipFill>
        <p:spPr>
          <a:xfrm>
            <a:off x="2225467" y="1981944"/>
            <a:ext cx="4382602" cy="4382603"/>
          </a:xfrm>
          <a:prstGeom prst="rect">
            <a:avLst/>
          </a:prstGeom>
          <a:ln w="12700">
            <a:miter lim="400000"/>
          </a:ln>
        </p:spPr>
      </p:pic>
      <p:sp>
        <p:nvSpPr>
          <p:cNvPr id="276" name="Title 2"/>
          <p:cNvSpPr txBox="1">
            <a:spLocks noGrp="1"/>
          </p:cNvSpPr>
          <p:nvPr>
            <p:ph type="title"/>
          </p:nvPr>
        </p:nvSpPr>
        <p:spPr>
          <a:xfrm>
            <a:off x="457200" y="1195200"/>
            <a:ext cx="8229600" cy="864000"/>
          </a:xfrm>
          <a:prstGeom prst="rect">
            <a:avLst/>
          </a:prstGeom>
        </p:spPr>
        <p:txBody>
          <a:bodyPr/>
          <a:lstStyle/>
          <a:p>
            <a:r>
              <a:t>Combining colours</a:t>
            </a:r>
          </a:p>
        </p:txBody>
      </p:sp>
      <p:grpSp>
        <p:nvGrpSpPr>
          <p:cNvPr id="279" name="Speech Bubble: Rectangle 3"/>
          <p:cNvGrpSpPr/>
          <p:nvPr/>
        </p:nvGrpSpPr>
        <p:grpSpPr>
          <a:xfrm>
            <a:off x="107503" y="2276872"/>
            <a:ext cx="2245942" cy="865744"/>
            <a:chOff x="0" y="0"/>
            <a:chExt cx="2245940" cy="865742"/>
          </a:xfrm>
        </p:grpSpPr>
        <p:sp>
          <p:nvSpPr>
            <p:cNvPr id="277" name="Shape"/>
            <p:cNvSpPr/>
            <p:nvPr/>
          </p:nvSpPr>
          <p:spPr>
            <a:xfrm>
              <a:off x="-1" y="0"/>
              <a:ext cx="2245942" cy="865744"/>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lnTo>
                    <a:pt x="9000" y="21600"/>
                  </a:lnTo>
                  <a:lnTo>
                    <a:pt x="6139" y="21552"/>
                  </a:lnTo>
                  <a:lnTo>
                    <a:pt x="3600" y="21600"/>
                  </a:lnTo>
                  <a:lnTo>
                    <a:pt x="0" y="21600"/>
                  </a:lnTo>
                  <a:lnTo>
                    <a:pt x="0" y="12600"/>
                  </a:lnTo>
                  <a:close/>
                </a:path>
              </a:pathLst>
            </a:custGeom>
            <a:solidFill>
              <a:srgbClr val="DDDDDD"/>
            </a:solidFill>
            <a:ln w="25400" cap="flat">
              <a:solidFill>
                <a:srgbClr val="A6A6A6"/>
              </a:solidFill>
              <a:prstDash val="solid"/>
              <a:round/>
            </a:ln>
            <a:effectLst/>
          </p:spPr>
          <p:txBody>
            <a:bodyPr wrap="square" lIns="45719" tIns="45719" rIns="45719" bIns="45719" numCol="1" anchor="ctr">
              <a:noAutofit/>
            </a:bodyPr>
            <a:lstStyle/>
            <a:p>
              <a:pPr algn="ctr">
                <a:defRPr>
                  <a:solidFill>
                    <a:schemeClr val="accent3">
                      <a:lumOff val="44000"/>
                    </a:schemeClr>
                  </a:solidFill>
                </a:defRPr>
              </a:pPr>
              <a:endParaRPr/>
            </a:p>
          </p:txBody>
        </p:sp>
        <p:sp>
          <p:nvSpPr>
            <p:cNvPr id="278" name="Method 2: Complementary colours"/>
            <p:cNvSpPr txBox="1"/>
            <p:nvPr/>
          </p:nvSpPr>
          <p:spPr>
            <a:xfrm>
              <a:off x="58419" y="25201"/>
              <a:ext cx="2129102" cy="815341"/>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19" rIns="45719" bIns="45719" numCol="1" anchor="ctr">
              <a:spAutoFit/>
            </a:bodyPr>
            <a:lstStyle>
              <a:lvl1pPr algn="ctr">
                <a:defRPr sz="1600"/>
              </a:lvl1pPr>
            </a:lstStyle>
            <a:p>
              <a:r>
                <a:t>Method 2: Complementary colours</a:t>
              </a:r>
            </a:p>
          </p:txBody>
        </p:sp>
      </p:grpSp>
      <p:sp>
        <p:nvSpPr>
          <p:cNvPr id="280" name="Arrow: Right 28"/>
          <p:cNvSpPr/>
          <p:nvPr/>
        </p:nvSpPr>
        <p:spPr>
          <a:xfrm rot="9839087">
            <a:off x="5409755" y="4266767"/>
            <a:ext cx="2145811" cy="287338"/>
          </a:xfrm>
          <a:prstGeom prst="rightArrow">
            <a:avLst>
              <a:gd name="adj1" fmla="val 50000"/>
              <a:gd name="adj2" fmla="val 50000"/>
            </a:avLst>
          </a:prstGeom>
          <a:solidFill>
            <a:srgbClr val="DDDDDD"/>
          </a:solidFill>
          <a:ln w="25400">
            <a:solidFill>
              <a:srgbClr val="A6A6A6"/>
            </a:solidFill>
          </a:ln>
        </p:spPr>
        <p:txBody>
          <a:bodyPr lIns="45719" rIns="45719" anchor="ctr"/>
          <a:lstStyle/>
          <a:p>
            <a:pPr algn="ctr">
              <a:defRPr>
                <a:solidFill>
                  <a:schemeClr val="accent3">
                    <a:lumOff val="44000"/>
                  </a:schemeClr>
                </a:solidFill>
              </a:defRPr>
            </a:pPr>
            <a:endParaRPr/>
          </a:p>
        </p:txBody>
      </p:sp>
      <p:sp>
        <p:nvSpPr>
          <p:cNvPr id="281" name="Arrow: Right 29"/>
          <p:cNvSpPr/>
          <p:nvPr/>
        </p:nvSpPr>
        <p:spPr>
          <a:xfrm rot="11170695">
            <a:off x="3114612" y="3494935"/>
            <a:ext cx="4059369" cy="287338"/>
          </a:xfrm>
          <a:prstGeom prst="rightArrow">
            <a:avLst>
              <a:gd name="adj1" fmla="val 50000"/>
              <a:gd name="adj2" fmla="val 50000"/>
            </a:avLst>
          </a:prstGeom>
          <a:solidFill>
            <a:srgbClr val="DDDDDD"/>
          </a:solidFill>
          <a:ln w="25400">
            <a:solidFill>
              <a:srgbClr val="A6A6A6"/>
            </a:solidFill>
          </a:ln>
        </p:spPr>
        <p:txBody>
          <a:bodyPr lIns="45719" rIns="45719" anchor="ctr"/>
          <a:lstStyle/>
          <a:p>
            <a:pPr algn="ctr">
              <a:defRPr>
                <a:solidFill>
                  <a:schemeClr val="accent3">
                    <a:lumOff val="44000"/>
                  </a:schemeClr>
                </a:solidFill>
              </a:defRPr>
            </a:pPr>
            <a:endParaRPr/>
          </a:p>
        </p:txBody>
      </p:sp>
      <p:sp>
        <p:nvSpPr>
          <p:cNvPr id="282" name="Arrow: Right 10"/>
          <p:cNvSpPr/>
          <p:nvPr/>
        </p:nvSpPr>
        <p:spPr>
          <a:xfrm rot="9100812">
            <a:off x="4176777" y="4314442"/>
            <a:ext cx="3016663" cy="287338"/>
          </a:xfrm>
          <a:prstGeom prst="rightArrow">
            <a:avLst>
              <a:gd name="adj1" fmla="val 50000"/>
              <a:gd name="adj2" fmla="val 50000"/>
            </a:avLst>
          </a:prstGeom>
          <a:solidFill>
            <a:srgbClr val="DDDDDD"/>
          </a:solidFill>
          <a:ln w="25400">
            <a:solidFill>
              <a:srgbClr val="A6A6A6"/>
            </a:solidFill>
          </a:ln>
        </p:spPr>
        <p:txBody>
          <a:bodyPr lIns="45719" rIns="45719" anchor="ctr"/>
          <a:lstStyle/>
          <a:p>
            <a:pPr algn="ctr">
              <a:defRPr>
                <a:solidFill>
                  <a:schemeClr val="accent3">
                    <a:lumOff val="44000"/>
                  </a:schemeClr>
                </a:solidFill>
              </a:defRPr>
            </a:pPr>
            <a:endParaRPr/>
          </a:p>
        </p:txBody>
      </p:sp>
      <p:sp>
        <p:nvSpPr>
          <p:cNvPr id="283" name="Arrow: Right 9"/>
          <p:cNvSpPr/>
          <p:nvPr/>
        </p:nvSpPr>
        <p:spPr>
          <a:xfrm rot="11830601">
            <a:off x="4427982" y="2880298"/>
            <a:ext cx="2936976" cy="287338"/>
          </a:xfrm>
          <a:prstGeom prst="rightArrow">
            <a:avLst>
              <a:gd name="adj1" fmla="val 50000"/>
              <a:gd name="adj2" fmla="val 50000"/>
            </a:avLst>
          </a:prstGeom>
          <a:solidFill>
            <a:srgbClr val="DDDDDD"/>
          </a:solidFill>
          <a:ln w="25400">
            <a:solidFill>
              <a:srgbClr val="A6A6A6"/>
            </a:solidFill>
          </a:ln>
        </p:spPr>
        <p:txBody>
          <a:bodyPr lIns="45719" rIns="45719" anchor="ctr"/>
          <a:lstStyle/>
          <a:p>
            <a:pPr algn="ctr">
              <a:defRPr>
                <a:solidFill>
                  <a:schemeClr val="accent3">
                    <a:lumOff val="44000"/>
                  </a:schemeClr>
                </a:solidFill>
              </a:defRPr>
            </a:pPr>
            <a:endParaRPr/>
          </a:p>
        </p:txBody>
      </p:sp>
      <p:sp>
        <p:nvSpPr>
          <p:cNvPr id="284" name="Arrow: Right 11"/>
          <p:cNvSpPr/>
          <p:nvPr/>
        </p:nvSpPr>
        <p:spPr>
          <a:xfrm rot="8882433">
            <a:off x="5341244" y="3529138"/>
            <a:ext cx="1701739" cy="287338"/>
          </a:xfrm>
          <a:prstGeom prst="rightArrow">
            <a:avLst>
              <a:gd name="adj1" fmla="val 50000"/>
              <a:gd name="adj2" fmla="val 50000"/>
            </a:avLst>
          </a:prstGeom>
          <a:solidFill>
            <a:srgbClr val="DDDDDD"/>
          </a:solidFill>
          <a:ln w="25400">
            <a:solidFill>
              <a:srgbClr val="A6A6A6"/>
            </a:solidFill>
          </a:ln>
        </p:spPr>
        <p:txBody>
          <a:bodyPr lIns="45719" rIns="45719" anchor="ctr"/>
          <a:lstStyle/>
          <a:p>
            <a:pPr algn="ctr">
              <a:defRPr>
                <a:solidFill>
                  <a:schemeClr val="accent3">
                    <a:lumOff val="44000"/>
                  </a:schemeClr>
                </a:solidFill>
              </a:defRPr>
            </a:pPr>
            <a:endParaRPr/>
          </a:p>
        </p:txBody>
      </p:sp>
      <p:sp>
        <p:nvSpPr>
          <p:cNvPr id="285" name="Arrow: Right 12"/>
          <p:cNvSpPr/>
          <p:nvPr/>
        </p:nvSpPr>
        <p:spPr>
          <a:xfrm rot="10800000">
            <a:off x="3325969" y="4075174"/>
            <a:ext cx="3870210" cy="287338"/>
          </a:xfrm>
          <a:prstGeom prst="rightArrow">
            <a:avLst>
              <a:gd name="adj1" fmla="val 50000"/>
              <a:gd name="adj2" fmla="val 50000"/>
            </a:avLst>
          </a:prstGeom>
          <a:solidFill>
            <a:srgbClr val="DDDDDD"/>
          </a:solidFill>
          <a:ln w="25400">
            <a:solidFill>
              <a:srgbClr val="A6A6A6"/>
            </a:solidFill>
          </a:ln>
        </p:spPr>
        <p:txBody>
          <a:bodyPr lIns="45719" rIns="45719" anchor="ctr"/>
          <a:lstStyle/>
          <a:p>
            <a:pPr algn="ctr">
              <a:defRPr>
                <a:solidFill>
                  <a:schemeClr val="accent3">
                    <a:lumOff val="44000"/>
                  </a:schemeClr>
                </a:solidFill>
              </a:defRPr>
            </a:pPr>
            <a:endParaRPr/>
          </a:p>
        </p:txBody>
      </p:sp>
      <p:grpSp>
        <p:nvGrpSpPr>
          <p:cNvPr id="288" name="Speech Bubble: Rectangle 26"/>
          <p:cNvGrpSpPr/>
          <p:nvPr/>
        </p:nvGrpSpPr>
        <p:grpSpPr>
          <a:xfrm>
            <a:off x="6749953" y="3100532"/>
            <a:ext cx="1936846" cy="1408588"/>
            <a:chOff x="0" y="0"/>
            <a:chExt cx="1936844" cy="1408586"/>
          </a:xfrm>
        </p:grpSpPr>
        <p:sp>
          <p:nvSpPr>
            <p:cNvPr id="286" name="Shape"/>
            <p:cNvSpPr/>
            <p:nvPr/>
          </p:nvSpPr>
          <p:spPr>
            <a:xfrm>
              <a:off x="0" y="0"/>
              <a:ext cx="1936846" cy="140858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lnTo>
                    <a:pt x="9000" y="21600"/>
                  </a:lnTo>
                  <a:lnTo>
                    <a:pt x="6139" y="21552"/>
                  </a:lnTo>
                  <a:lnTo>
                    <a:pt x="3600" y="21600"/>
                  </a:lnTo>
                  <a:lnTo>
                    <a:pt x="0" y="21600"/>
                  </a:lnTo>
                  <a:lnTo>
                    <a:pt x="0" y="12600"/>
                  </a:lnTo>
                  <a:close/>
                </a:path>
              </a:pathLst>
            </a:custGeom>
            <a:solidFill>
              <a:srgbClr val="DDDDDD"/>
            </a:solidFill>
            <a:ln w="25400" cap="flat">
              <a:solidFill>
                <a:srgbClr val="A6A6A6"/>
              </a:solidFill>
              <a:prstDash val="solid"/>
              <a:round/>
            </a:ln>
            <a:effectLst/>
          </p:spPr>
          <p:txBody>
            <a:bodyPr wrap="square" lIns="45719" tIns="45719" rIns="45719" bIns="45719" numCol="1" anchor="ctr">
              <a:noAutofit/>
            </a:bodyPr>
            <a:lstStyle/>
            <a:p>
              <a:pPr algn="ctr">
                <a:defRPr>
                  <a:solidFill>
                    <a:schemeClr val="accent3">
                      <a:lumOff val="44000"/>
                    </a:schemeClr>
                  </a:solidFill>
                </a:defRPr>
              </a:pPr>
              <a:endParaRPr/>
            </a:p>
          </p:txBody>
        </p:sp>
        <p:sp>
          <p:nvSpPr>
            <p:cNvPr id="287" name="Combines colours opposite each other on the colour wheel"/>
            <p:cNvSpPr txBox="1"/>
            <p:nvPr/>
          </p:nvSpPr>
          <p:spPr>
            <a:xfrm>
              <a:off x="58420" y="175973"/>
              <a:ext cx="1820005" cy="1056641"/>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19" rIns="45719" bIns="45719" numCol="1" anchor="ctr">
              <a:spAutoFit/>
            </a:bodyPr>
            <a:lstStyle>
              <a:lvl1pPr algn="ctr">
                <a:defRPr sz="1600"/>
              </a:lvl1pPr>
            </a:lstStyle>
            <a:p>
              <a:r>
                <a:t>Combines colours opposite each other on the colour wheel</a:t>
              </a:r>
            </a:p>
          </p:txBody>
        </p:sp>
      </p:grpSp>
    </p:spTree>
  </p:cSld>
  <p:clrMapOvr>
    <a:masterClrMapping/>
  </p:clrMapOvr>
  <mc:AlternateContent xmlns:mc="http://schemas.openxmlformats.org/markup-compatibility/2006" xmlns:p14="http://schemas.microsoft.com/office/powerpoint/2010/main">
    <mc:Choice Requires="p14">
      <p:transition spd="slow">
        <p:fade/>
      </p:transition>
    </mc:Choice>
    <mc:Fallback xmlns="" xmlns:m="http://schemas.openxmlformats.org/officeDocument/2006/math" xmlns:a14="http://schemas.microsoft.com/office/drawing/2010/main">
      <p:transition spd="med">
        <p:fade/>
      </p:transition>
    </mc:Fallback>
  </mc:AlternateContent>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0" presetClass="entr" fill="hold" grpId="1" nodeType="clickEffect">
                                  <p:stCondLst>
                                    <p:cond delay="0"/>
                                  </p:stCondLst>
                                  <p:iterate>
                                    <p:tmAbs val="0"/>
                                  </p:iterate>
                                  <p:childTnLst>
                                    <p:set>
                                      <p:cBhvr>
                                        <p:cTn id="6" fill="hold"/>
                                        <p:tgtEl>
                                          <p:spTgt spid="279"/>
                                        </p:tgtEl>
                                        <p:attrNameLst>
                                          <p:attrName>style.visibility</p:attrName>
                                        </p:attrNameLst>
                                      </p:cBhvr>
                                      <p:to>
                                        <p:strVal val="visible"/>
                                      </p:to>
                                    </p:set>
                                    <p:animEffect transition="in" filter="fade">
                                      <p:cBhvr>
                                        <p:cTn id="7" dur="500"/>
                                        <p:tgtEl>
                                          <p:spTgt spid="279"/>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fill="hold" grpId="2" nodeType="clickEffect">
                                  <p:stCondLst>
                                    <p:cond delay="0"/>
                                  </p:stCondLst>
                                  <p:iterate>
                                    <p:tmAbs val="0"/>
                                  </p:iterate>
                                  <p:childTnLst>
                                    <p:set>
                                      <p:cBhvr>
                                        <p:cTn id="11" fill="hold"/>
                                        <p:tgtEl>
                                          <p:spTgt spid="288"/>
                                        </p:tgtEl>
                                        <p:attrNameLst>
                                          <p:attrName>style.visibility</p:attrName>
                                        </p:attrNameLst>
                                      </p:cBhvr>
                                      <p:to>
                                        <p:strVal val="visible"/>
                                      </p:to>
                                    </p:set>
                                    <p:animEffect transition="in" filter="fade">
                                      <p:cBhvr>
                                        <p:cTn id="12" dur="500"/>
                                        <p:tgtEl>
                                          <p:spTgt spid="288"/>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fill="hold" grpId="3" nodeType="clickEffect">
                                  <p:stCondLst>
                                    <p:cond delay="0"/>
                                  </p:stCondLst>
                                  <p:iterate>
                                    <p:tmAbs val="0"/>
                                  </p:iterate>
                                  <p:childTnLst>
                                    <p:set>
                                      <p:cBhvr>
                                        <p:cTn id="16" fill="hold"/>
                                        <p:tgtEl>
                                          <p:spTgt spid="281"/>
                                        </p:tgtEl>
                                        <p:attrNameLst>
                                          <p:attrName>style.visibility</p:attrName>
                                        </p:attrNameLst>
                                      </p:cBhvr>
                                      <p:to>
                                        <p:strVal val="visible"/>
                                      </p:to>
                                    </p:set>
                                    <p:animEffect transition="in" filter="fade">
                                      <p:cBhvr>
                                        <p:cTn id="17" dur="500"/>
                                        <p:tgtEl>
                                          <p:spTgt spid="281"/>
                                        </p:tgtEl>
                                      </p:cBhvr>
                                    </p:animEffect>
                                  </p:childTnLst>
                                </p:cTn>
                              </p:par>
                            </p:childTnLst>
                          </p:cTn>
                        </p:par>
                        <p:par>
                          <p:cTn id="18" fill="hold">
                            <p:stCondLst>
                              <p:cond delay="500"/>
                            </p:stCondLst>
                            <p:childTnLst>
                              <p:par>
                                <p:cTn id="19" presetID="10" presetClass="entr" fill="hold" grpId="4" nodeType="afterEffect">
                                  <p:stCondLst>
                                    <p:cond delay="0"/>
                                  </p:stCondLst>
                                  <p:iterate>
                                    <p:tmAbs val="0"/>
                                  </p:iterate>
                                  <p:childTnLst>
                                    <p:set>
                                      <p:cBhvr>
                                        <p:cTn id="20" fill="hold"/>
                                        <p:tgtEl>
                                          <p:spTgt spid="280"/>
                                        </p:tgtEl>
                                        <p:attrNameLst>
                                          <p:attrName>style.visibility</p:attrName>
                                        </p:attrNameLst>
                                      </p:cBhvr>
                                      <p:to>
                                        <p:strVal val="visible"/>
                                      </p:to>
                                    </p:set>
                                    <p:animEffect transition="in" filter="fade">
                                      <p:cBhvr>
                                        <p:cTn id="21" dur="500"/>
                                        <p:tgtEl>
                                          <p:spTgt spid="280"/>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fill="hold" grpId="5" nodeType="clickEffect">
                                  <p:stCondLst>
                                    <p:cond delay="0"/>
                                  </p:stCondLst>
                                  <p:iterate>
                                    <p:tmAbs val="0"/>
                                  </p:iterate>
                                  <p:childTnLst>
                                    <p:set>
                                      <p:cBhvr>
                                        <p:cTn id="25" fill="hold"/>
                                        <p:tgtEl>
                                          <p:spTgt spid="283"/>
                                        </p:tgtEl>
                                        <p:attrNameLst>
                                          <p:attrName>style.visibility</p:attrName>
                                        </p:attrNameLst>
                                      </p:cBhvr>
                                      <p:to>
                                        <p:strVal val="visible"/>
                                      </p:to>
                                    </p:set>
                                    <p:animEffect transition="in" filter="fade">
                                      <p:cBhvr>
                                        <p:cTn id="26" dur="500"/>
                                        <p:tgtEl>
                                          <p:spTgt spid="283"/>
                                        </p:tgtEl>
                                      </p:cBhvr>
                                    </p:animEffect>
                                  </p:childTnLst>
                                </p:cTn>
                              </p:par>
                            </p:childTnLst>
                          </p:cTn>
                        </p:par>
                        <p:par>
                          <p:cTn id="27" fill="hold">
                            <p:stCondLst>
                              <p:cond delay="500"/>
                            </p:stCondLst>
                            <p:childTnLst>
                              <p:par>
                                <p:cTn id="28" presetID="10" presetClass="entr" fill="hold" grpId="6" nodeType="afterEffect">
                                  <p:stCondLst>
                                    <p:cond delay="0"/>
                                  </p:stCondLst>
                                  <p:iterate>
                                    <p:tmAbs val="0"/>
                                  </p:iterate>
                                  <p:childTnLst>
                                    <p:set>
                                      <p:cBhvr>
                                        <p:cTn id="29" fill="hold"/>
                                        <p:tgtEl>
                                          <p:spTgt spid="282"/>
                                        </p:tgtEl>
                                        <p:attrNameLst>
                                          <p:attrName>style.visibility</p:attrName>
                                        </p:attrNameLst>
                                      </p:cBhvr>
                                      <p:to>
                                        <p:strVal val="visible"/>
                                      </p:to>
                                    </p:set>
                                    <p:animEffect transition="in" filter="fade">
                                      <p:cBhvr>
                                        <p:cTn id="30" dur="500"/>
                                        <p:tgtEl>
                                          <p:spTgt spid="282"/>
                                        </p:tgtEl>
                                      </p:cBhvr>
                                    </p:animEffect>
                                  </p:childTnLst>
                                </p:cTn>
                              </p:par>
                            </p:childTnLst>
                          </p:cTn>
                        </p:par>
                        <p:par>
                          <p:cTn id="31" fill="hold">
                            <p:stCondLst>
                              <p:cond delay="1000"/>
                            </p:stCondLst>
                            <p:childTnLst>
                              <p:par>
                                <p:cTn id="32" presetID="10" presetClass="exit" fill="hold" grpId="7" nodeType="afterEffect">
                                  <p:stCondLst>
                                    <p:cond delay="0"/>
                                  </p:stCondLst>
                                  <p:iterate>
                                    <p:tmAbs val="0"/>
                                  </p:iterate>
                                  <p:childTnLst>
                                    <p:animEffect transition="out" filter="fade">
                                      <p:cBhvr>
                                        <p:cTn id="33" dur="500" fill="hold"/>
                                        <p:tgtEl>
                                          <p:spTgt spid="281"/>
                                        </p:tgtEl>
                                      </p:cBhvr>
                                    </p:animEffect>
                                    <p:set>
                                      <p:cBhvr>
                                        <p:cTn id="34" fill="hold">
                                          <p:stCondLst>
                                            <p:cond delay="499"/>
                                          </p:stCondLst>
                                        </p:cTn>
                                        <p:tgtEl>
                                          <p:spTgt spid="281"/>
                                        </p:tgtEl>
                                        <p:attrNameLst>
                                          <p:attrName>style.visibility</p:attrName>
                                        </p:attrNameLst>
                                      </p:cBhvr>
                                      <p:to>
                                        <p:strVal val="hidden"/>
                                      </p:to>
                                    </p:set>
                                  </p:childTnLst>
                                </p:cTn>
                              </p:par>
                            </p:childTnLst>
                          </p:cTn>
                        </p:par>
                        <p:par>
                          <p:cTn id="35" fill="hold">
                            <p:stCondLst>
                              <p:cond delay="1500"/>
                            </p:stCondLst>
                            <p:childTnLst>
                              <p:par>
                                <p:cTn id="36" presetID="10" presetClass="exit" fill="hold" grpId="8" nodeType="afterEffect">
                                  <p:stCondLst>
                                    <p:cond delay="0"/>
                                  </p:stCondLst>
                                  <p:iterate>
                                    <p:tmAbs val="0"/>
                                  </p:iterate>
                                  <p:childTnLst>
                                    <p:animEffect transition="out" filter="fade">
                                      <p:cBhvr>
                                        <p:cTn id="37" dur="500" fill="hold"/>
                                        <p:tgtEl>
                                          <p:spTgt spid="280"/>
                                        </p:tgtEl>
                                      </p:cBhvr>
                                    </p:animEffect>
                                    <p:set>
                                      <p:cBhvr>
                                        <p:cTn id="38" fill="hold">
                                          <p:stCondLst>
                                            <p:cond delay="499"/>
                                          </p:stCondLst>
                                        </p:cTn>
                                        <p:tgtEl>
                                          <p:spTgt spid="280"/>
                                        </p:tgtEl>
                                        <p:attrNameLst>
                                          <p:attrName>style.visibility</p:attrName>
                                        </p:attrNameLst>
                                      </p:cBhvr>
                                      <p:to>
                                        <p:strVal val="hidden"/>
                                      </p:to>
                                    </p:set>
                                  </p:childTnLst>
                                </p:cTn>
                              </p:par>
                            </p:childTnLst>
                          </p:cTn>
                        </p:par>
                      </p:childTnLst>
                    </p:cTn>
                  </p:par>
                  <p:par>
                    <p:cTn id="39" fill="hold">
                      <p:stCondLst>
                        <p:cond delay="indefinite"/>
                      </p:stCondLst>
                      <p:childTnLst>
                        <p:par>
                          <p:cTn id="40" fill="hold">
                            <p:stCondLst>
                              <p:cond delay="0"/>
                            </p:stCondLst>
                            <p:childTnLst>
                              <p:par>
                                <p:cTn id="41" presetID="10" presetClass="entr" fill="hold" grpId="9" nodeType="clickEffect">
                                  <p:stCondLst>
                                    <p:cond delay="0"/>
                                  </p:stCondLst>
                                  <p:iterate>
                                    <p:tmAbs val="0"/>
                                  </p:iterate>
                                  <p:childTnLst>
                                    <p:set>
                                      <p:cBhvr>
                                        <p:cTn id="42" fill="hold"/>
                                        <p:tgtEl>
                                          <p:spTgt spid="284"/>
                                        </p:tgtEl>
                                        <p:attrNameLst>
                                          <p:attrName>style.visibility</p:attrName>
                                        </p:attrNameLst>
                                      </p:cBhvr>
                                      <p:to>
                                        <p:strVal val="visible"/>
                                      </p:to>
                                    </p:set>
                                    <p:animEffect transition="in" filter="fade">
                                      <p:cBhvr>
                                        <p:cTn id="43" dur="500"/>
                                        <p:tgtEl>
                                          <p:spTgt spid="284"/>
                                        </p:tgtEl>
                                      </p:cBhvr>
                                    </p:animEffect>
                                  </p:childTnLst>
                                </p:cTn>
                              </p:par>
                            </p:childTnLst>
                          </p:cTn>
                        </p:par>
                        <p:par>
                          <p:cTn id="44" fill="hold">
                            <p:stCondLst>
                              <p:cond delay="500"/>
                            </p:stCondLst>
                            <p:childTnLst>
                              <p:par>
                                <p:cTn id="45" presetID="10" presetClass="entr" fill="hold" grpId="10" nodeType="afterEffect">
                                  <p:stCondLst>
                                    <p:cond delay="0"/>
                                  </p:stCondLst>
                                  <p:iterate>
                                    <p:tmAbs val="0"/>
                                  </p:iterate>
                                  <p:childTnLst>
                                    <p:set>
                                      <p:cBhvr>
                                        <p:cTn id="46" fill="hold"/>
                                        <p:tgtEl>
                                          <p:spTgt spid="285"/>
                                        </p:tgtEl>
                                        <p:attrNameLst>
                                          <p:attrName>style.visibility</p:attrName>
                                        </p:attrNameLst>
                                      </p:cBhvr>
                                      <p:to>
                                        <p:strVal val="visible"/>
                                      </p:to>
                                    </p:set>
                                    <p:animEffect transition="in" filter="fade">
                                      <p:cBhvr>
                                        <p:cTn id="47" dur="500"/>
                                        <p:tgtEl>
                                          <p:spTgt spid="285"/>
                                        </p:tgtEl>
                                      </p:cBhvr>
                                    </p:animEffect>
                                  </p:childTnLst>
                                </p:cTn>
                              </p:par>
                            </p:childTnLst>
                          </p:cTn>
                        </p:par>
                        <p:par>
                          <p:cTn id="48" fill="hold">
                            <p:stCondLst>
                              <p:cond delay="1000"/>
                            </p:stCondLst>
                            <p:childTnLst>
                              <p:par>
                                <p:cTn id="49" presetID="10" presetClass="exit" fill="hold" grpId="11" nodeType="afterEffect">
                                  <p:stCondLst>
                                    <p:cond delay="0"/>
                                  </p:stCondLst>
                                  <p:iterate>
                                    <p:tmAbs val="0"/>
                                  </p:iterate>
                                  <p:childTnLst>
                                    <p:animEffect transition="out" filter="fade">
                                      <p:cBhvr>
                                        <p:cTn id="50" dur="500" fill="hold"/>
                                        <p:tgtEl>
                                          <p:spTgt spid="283"/>
                                        </p:tgtEl>
                                      </p:cBhvr>
                                    </p:animEffect>
                                    <p:set>
                                      <p:cBhvr>
                                        <p:cTn id="51" fill="hold">
                                          <p:stCondLst>
                                            <p:cond delay="499"/>
                                          </p:stCondLst>
                                        </p:cTn>
                                        <p:tgtEl>
                                          <p:spTgt spid="283"/>
                                        </p:tgtEl>
                                        <p:attrNameLst>
                                          <p:attrName>style.visibility</p:attrName>
                                        </p:attrNameLst>
                                      </p:cBhvr>
                                      <p:to>
                                        <p:strVal val="hidden"/>
                                      </p:to>
                                    </p:set>
                                  </p:childTnLst>
                                </p:cTn>
                              </p:par>
                            </p:childTnLst>
                          </p:cTn>
                        </p:par>
                        <p:par>
                          <p:cTn id="52" fill="hold">
                            <p:stCondLst>
                              <p:cond delay="1500"/>
                            </p:stCondLst>
                            <p:childTnLst>
                              <p:par>
                                <p:cTn id="53" presetID="10" presetClass="exit" fill="hold" grpId="12" nodeType="afterEffect">
                                  <p:stCondLst>
                                    <p:cond delay="0"/>
                                  </p:stCondLst>
                                  <p:iterate>
                                    <p:tmAbs val="0"/>
                                  </p:iterate>
                                  <p:childTnLst>
                                    <p:animEffect transition="out" filter="fade">
                                      <p:cBhvr>
                                        <p:cTn id="54" dur="500" fill="hold"/>
                                        <p:tgtEl>
                                          <p:spTgt spid="282"/>
                                        </p:tgtEl>
                                      </p:cBhvr>
                                    </p:animEffect>
                                    <p:set>
                                      <p:cBhvr>
                                        <p:cTn id="55" fill="hold">
                                          <p:stCondLst>
                                            <p:cond delay="499"/>
                                          </p:stCondLst>
                                        </p:cTn>
                                        <p:tgtEl>
                                          <p:spTgt spid="28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9" grpId="1" animBg="1" advAuto="0"/>
      <p:bldP spid="280" grpId="4" animBg="1" advAuto="0"/>
      <p:bldP spid="280" grpId="8" animBg="1" advAuto="0"/>
      <p:bldP spid="281" grpId="3" animBg="1" advAuto="0"/>
      <p:bldP spid="281" grpId="7" animBg="1" advAuto="0"/>
      <p:bldP spid="282" grpId="6" animBg="1" advAuto="0"/>
      <p:bldP spid="282" grpId="12" animBg="1" advAuto="0"/>
      <p:bldP spid="283" grpId="5" animBg="1" advAuto="0"/>
      <p:bldP spid="283" grpId="11" animBg="1" advAuto="0"/>
      <p:bldP spid="284" grpId="9" animBg="1" advAuto="0"/>
      <p:bldP spid="285" grpId="10" animBg="1" advAuto="0"/>
      <p:bldP spid="288" grpId="2" animBg="1" advAuto="0"/>
    </p:bldLst>
  </p:timing>
</p:sld>
</file>

<file path=ppt/theme/theme1.xml><?xml version="1.0" encoding="utf-8"?>
<a:theme xmlns:a="http://schemas.openxmlformats.org/drawingml/2006/main" name="1_TitleSlide">
  <a:themeElements>
    <a:clrScheme name="1_TitleSlide">
      <a:dk1>
        <a:srgbClr val="000000"/>
      </a:dk1>
      <a:lt1>
        <a:srgbClr val="FFFFFF"/>
      </a:lt1>
      <a:dk2>
        <a:srgbClr val="A7A7A7"/>
      </a:dk2>
      <a:lt2>
        <a:srgbClr val="535353"/>
      </a:lt2>
      <a:accent1>
        <a:srgbClr val="BBE0E3"/>
      </a:accent1>
      <a:accent2>
        <a:srgbClr val="333399"/>
      </a:accent2>
      <a:accent3>
        <a:srgbClr val="8F8F8F"/>
      </a:accent3>
      <a:accent4>
        <a:srgbClr val="707070"/>
      </a:accent4>
      <a:accent5>
        <a:srgbClr val="DAEDEF"/>
      </a:accent5>
      <a:accent6>
        <a:srgbClr val="2D2D8A"/>
      </a:accent6>
      <a:hlink>
        <a:srgbClr val="0000FF"/>
      </a:hlink>
      <a:folHlink>
        <a:srgbClr val="FF00FF"/>
      </a:folHlink>
    </a:clrScheme>
    <a:fontScheme name="1_TitleSlide">
      <a:majorFont>
        <a:latin typeface="Arial"/>
        <a:ea typeface="Arial"/>
        <a:cs typeface="Arial"/>
      </a:majorFont>
      <a:minorFont>
        <a:latin typeface="Helvetica"/>
        <a:ea typeface="Helvetica"/>
        <a:cs typeface="Helvetica"/>
      </a:minorFont>
    </a:fontScheme>
    <a:fmtScheme name="1_TitleSlid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3000" dir="5400000" rotWithShape="0">
              <a:srgbClr val="000000">
                <a:alpha val="35000"/>
              </a:srgbClr>
            </a:outerShdw>
          </a:effectLst>
        </a:effectStyle>
        <a:effectStyle>
          <a:effectLst>
            <a:outerShdw blurRad="38100" dist="23000" dir="5400000" rotWithShape="0">
              <a:srgbClr val="000000">
                <a:alpha val="35000"/>
              </a:srgbClr>
            </a:outerShdw>
          </a:effectLst>
        </a:effectStyle>
        <a:effectStyle>
          <a:effectLst>
            <a:outerShdw blurRad="38100" dist="20000" dir="5400000" rotWithShape="0">
              <a:srgbClr val="000000">
                <a:alpha val="38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3">
            <a:lumOff val="44000"/>
          </a:schemeClr>
        </a:solidFill>
        <a:ln w="25400" cap="flat">
          <a:solidFill>
            <a:schemeClr val="accent1"/>
          </a:solidFill>
          <a:prstDash val="solid"/>
          <a:round/>
        </a:ln>
        <a:effectLst>
          <a:outerShdw blurRad="38100" dist="23000" dir="5400000" rotWithShape="0">
            <a:srgbClr val="000000">
              <a:alpha val="35000"/>
            </a:srgbClr>
          </a:outerShdw>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Verdana"/>
            <a:ea typeface="Verdana"/>
            <a:cs typeface="Verdana"/>
            <a:sym typeface="Verdana"/>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chemeClr val="accent1"/>
          </a:solidFill>
          <a:prstDash val="solid"/>
          <a:round/>
        </a:ln>
        <a:effectLst>
          <a:outerShdw blurRad="38100" dist="20000" dir="5400000" rotWithShape="0">
            <a:srgbClr val="000000">
              <a:alpha val="38000"/>
            </a:srgbClr>
          </a:outerShdw>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Verdana"/>
            <a:ea typeface="Verdana"/>
            <a:cs typeface="Verdana"/>
            <a:sym typeface="Verdana"/>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1_TitleSlide">
  <a:themeElements>
    <a:clrScheme name="1_TitleSlide">
      <a:dk1>
        <a:srgbClr val="000000"/>
      </a:dk1>
      <a:lt1>
        <a:srgbClr val="FFFFFF"/>
      </a:lt1>
      <a:dk2>
        <a:srgbClr val="A7A7A7"/>
      </a:dk2>
      <a:lt2>
        <a:srgbClr val="535353"/>
      </a:lt2>
      <a:accent1>
        <a:srgbClr val="BBE0E3"/>
      </a:accent1>
      <a:accent2>
        <a:srgbClr val="333399"/>
      </a:accent2>
      <a:accent3>
        <a:srgbClr val="8F8F8F"/>
      </a:accent3>
      <a:accent4>
        <a:srgbClr val="707070"/>
      </a:accent4>
      <a:accent5>
        <a:srgbClr val="DAEDEF"/>
      </a:accent5>
      <a:accent6>
        <a:srgbClr val="2D2D8A"/>
      </a:accent6>
      <a:hlink>
        <a:srgbClr val="0000FF"/>
      </a:hlink>
      <a:folHlink>
        <a:srgbClr val="FF00FF"/>
      </a:folHlink>
    </a:clrScheme>
    <a:fontScheme name="1_TitleSlide">
      <a:majorFont>
        <a:latin typeface="Arial"/>
        <a:ea typeface="Arial"/>
        <a:cs typeface="Arial"/>
      </a:majorFont>
      <a:minorFont>
        <a:latin typeface="Helvetica"/>
        <a:ea typeface="Helvetica"/>
        <a:cs typeface="Helvetica"/>
      </a:minorFont>
    </a:fontScheme>
    <a:fmtScheme name="1_TitleSlid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3000" dir="5400000" rotWithShape="0">
              <a:srgbClr val="000000">
                <a:alpha val="35000"/>
              </a:srgbClr>
            </a:outerShdw>
          </a:effectLst>
        </a:effectStyle>
        <a:effectStyle>
          <a:effectLst>
            <a:outerShdw blurRad="38100" dist="23000" dir="5400000" rotWithShape="0">
              <a:srgbClr val="000000">
                <a:alpha val="35000"/>
              </a:srgbClr>
            </a:outerShdw>
          </a:effectLst>
        </a:effectStyle>
        <a:effectStyle>
          <a:effectLst>
            <a:outerShdw blurRad="38100" dist="20000" dir="5400000" rotWithShape="0">
              <a:srgbClr val="000000">
                <a:alpha val="38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3">
            <a:lumOff val="44000"/>
          </a:schemeClr>
        </a:solidFill>
        <a:ln w="25400" cap="flat">
          <a:solidFill>
            <a:schemeClr val="accent1"/>
          </a:solidFill>
          <a:prstDash val="solid"/>
          <a:round/>
        </a:ln>
        <a:effectLst>
          <a:outerShdw blurRad="38100" dist="23000" dir="5400000" rotWithShape="0">
            <a:srgbClr val="000000">
              <a:alpha val="35000"/>
            </a:srgbClr>
          </a:outerShdw>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Verdana"/>
            <a:ea typeface="Verdana"/>
            <a:cs typeface="Verdana"/>
            <a:sym typeface="Verdana"/>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chemeClr val="accent1"/>
          </a:solidFill>
          <a:prstDash val="solid"/>
          <a:round/>
        </a:ln>
        <a:effectLst>
          <a:outerShdw blurRad="38100" dist="20000" dir="5400000" rotWithShape="0">
            <a:srgbClr val="000000">
              <a:alpha val="38000"/>
            </a:srgbClr>
          </a:outerShdw>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Verdana"/>
            <a:ea typeface="Verdana"/>
            <a:cs typeface="Verdana"/>
            <a:sym typeface="Verdana"/>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0</TotalTime>
  <Words>108</Words>
  <Application>Microsoft Office PowerPoint</Application>
  <PresentationFormat>On-screen Show (4:3)</PresentationFormat>
  <Paragraphs>14</Paragraphs>
  <Slides>4</Slides>
  <Notes>4</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4</vt:i4>
      </vt:variant>
    </vt:vector>
  </HeadingPairs>
  <TitlesOfParts>
    <vt:vector size="8" baseType="lpstr">
      <vt:lpstr>Arial</vt:lpstr>
      <vt:lpstr>Verdana</vt:lpstr>
      <vt:lpstr>Wingdings</vt:lpstr>
      <vt:lpstr>1_TitleSlide</vt:lpstr>
      <vt:lpstr>Design principles</vt:lpstr>
      <vt:lpstr>Colour wheel</vt:lpstr>
      <vt:lpstr>Combining colours</vt:lpstr>
      <vt:lpstr>Combining colours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Design principles</dc:title>
  <dc:creator>Mukesh Bisht</dc:creator>
  <cp:lastModifiedBy>Mukesh  Bisht</cp:lastModifiedBy>
  <cp:revision>4</cp:revision>
  <dcterms:modified xsi:type="dcterms:W3CDTF">2022-10-31T22:23:54Z</dcterms:modified>
</cp:coreProperties>
</file>