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hwDLdydabk/wOZuxZR+LK5ttu+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DC90CC-F413-49F9-B5D0-90A4E7F824AC}">
  <a:tblStyle styleId="{26DC90CC-F413-49F9-B5D0-90A4E7F824A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Letter to annotate for persuasive features</a:t>
            </a:r>
            <a:endParaRPr/>
          </a:p>
        </p:txBody>
      </p:sp>
      <p:sp>
        <p:nvSpPr>
          <p:cNvPr id="198" name="Google Shape;198;p9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5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.png"/><Relationship Id="rId7" Type="http://schemas.openxmlformats.org/officeDocument/2006/relationships/image" Target="../media/image21.jpg"/><Relationship Id="rId8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6" Type="http://schemas.openxmlformats.org/officeDocument/2006/relationships/image" Target="../media/image2.png"/><Relationship Id="rId7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30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31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18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OjIP9EFbcWY" TargetMode="External"/><Relationship Id="rId4" Type="http://schemas.openxmlformats.org/officeDocument/2006/relationships/hyperlink" Target="https://www.youtube.com/watch?v=0bZ51jzmbAQ" TargetMode="External"/><Relationship Id="rId10" Type="http://schemas.openxmlformats.org/officeDocument/2006/relationships/image" Target="../media/image24.png"/><Relationship Id="rId9" Type="http://schemas.openxmlformats.org/officeDocument/2006/relationships/image" Target="../media/image23.png"/><Relationship Id="rId5" Type="http://schemas.openxmlformats.org/officeDocument/2006/relationships/hyperlink" Target="https://www.youtube.com/watch?v=rKw9kavRFbU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27.pn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-1" y="451881"/>
            <a:ext cx="12192001" cy="64089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title"/>
          </p:nvPr>
        </p:nvSpPr>
        <p:spPr>
          <a:xfrm>
            <a:off x="58723" y="961668"/>
            <a:ext cx="2393480" cy="9037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GB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left: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Classwork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8704812" y="961668"/>
            <a:ext cx="3428465" cy="11024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Right: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Monday, 15 November 2021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95504" y="2178366"/>
            <a:ext cx="10234569" cy="81213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Title: </a:t>
            </a:r>
            <a:r>
              <a:rPr b="1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Disability in Sport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895503" y="3132483"/>
            <a:ext cx="10234569" cy="81213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Picture: 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 A: Explore types and provision of sport and physical activity for different types of participant.</a:t>
            </a:r>
            <a:endParaRPr/>
          </a:p>
        </p:txBody>
      </p:sp>
      <p:sp>
        <p:nvSpPr>
          <p:cNvPr id="97" name="Google Shape;97;p1"/>
          <p:cNvSpPr/>
          <p:nvPr/>
        </p:nvSpPr>
        <p:spPr>
          <a:xfrm>
            <a:off x="895503" y="4113397"/>
            <a:ext cx="10234569" cy="81213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Objectives: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able to identify the different types of disability, and explain how this might impact someone’s sports performance.</a:t>
            </a:r>
            <a:endParaRPr/>
          </a:p>
        </p:txBody>
      </p:sp>
      <p:sp>
        <p:nvSpPr>
          <p:cNvPr id="98" name="Google Shape;98;p1"/>
          <p:cNvSpPr/>
          <p:nvPr/>
        </p:nvSpPr>
        <p:spPr>
          <a:xfrm>
            <a:off x="895503" y="5135850"/>
            <a:ext cx="4599286" cy="81213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did last lesson: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participants.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6316910" y="5138387"/>
            <a:ext cx="4813162" cy="81213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we doing next lesson: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Medical conditions in sport.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27661" y="5410899"/>
            <a:ext cx="640181" cy="31039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 rot="10800000">
            <a:off x="11295559" y="5391750"/>
            <a:ext cx="640181" cy="31039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 amt="50000"/>
          </a:blip>
          <a:srcRect b="25847" l="0" r="0" t="17408"/>
          <a:stretch/>
        </p:blipFill>
        <p:spPr>
          <a:xfrm>
            <a:off x="-1" y="0"/>
            <a:ext cx="12192000" cy="686910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Purple Zone</a:t>
            </a:r>
            <a:endParaRPr/>
          </a:p>
        </p:txBody>
      </p:sp>
      <p:sp>
        <p:nvSpPr>
          <p:cNvPr id="216" name="Google Shape;216;p10"/>
          <p:cNvSpPr txBox="1"/>
          <p:nvPr>
            <p:ph idx="1" type="body"/>
          </p:nvPr>
        </p:nvSpPr>
        <p:spPr>
          <a:xfrm>
            <a:off x="565597" y="2277942"/>
            <a:ext cx="80760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Complete the sheet and fill in the blanks.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Which one of these disabilities or medical conditions do you think impacts on sport the most and why?</a:t>
            </a:r>
            <a:endParaRPr/>
          </a:p>
        </p:txBody>
      </p:sp>
      <p:sp>
        <p:nvSpPr>
          <p:cNvPr id="217" name="Google Shape;217;p10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218" name="Google Shape;218;p10"/>
          <p:cNvPicPr preferRelativeResize="0"/>
          <p:nvPr/>
        </p:nvPicPr>
        <p:blipFill rotWithShape="1">
          <a:blip r:embed="rId4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6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30073" y="1070053"/>
            <a:ext cx="876899" cy="1201480"/>
          </a:xfrm>
          <a:prstGeom prst="rect">
            <a:avLst/>
          </a:prstGeom>
          <a:noFill/>
          <a:ln cap="flat" cmpd="sng" w="666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pic>
      <p:graphicFrame>
        <p:nvGraphicFramePr>
          <p:cNvPr id="222" name="Google Shape;222;p10"/>
          <p:cNvGraphicFramePr/>
          <p:nvPr/>
        </p:nvGraphicFramePr>
        <p:xfrm>
          <a:off x="139995" y="38587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{26DC90CC-F413-49F9-B5D0-90A4E7F824AC}</a:tableStyleId>
              </a:tblPr>
              <a:tblGrid>
                <a:gridCol w="3810425"/>
                <a:gridCol w="3810425"/>
              </a:tblGrid>
              <a:tr h="338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 u="none" cap="none" strike="noStrike"/>
                        <a:t>Sentence starters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 u="none" cap="none" strike="noStrike"/>
                        <a:t>Top tip: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09B2C"/>
                    </a:solidFill>
                  </a:tcPr>
                </a:tc>
              </a:tr>
              <a:tr h="1395150"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cap="none" strike="noStrike"/>
                        <a:t>____ has the most impact on someone’s performance because _______.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cap="none" strike="noStrike"/>
                        <a:t>Try and think about how a sport would need to be changed.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Consider how that person would feel about not being able to participate.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09B2C"/>
                    </a:solidFill>
                  </a:tcPr>
                </a:tc>
              </a:tr>
            </a:tbl>
          </a:graphicData>
        </a:graphic>
      </p:graphicFrame>
      <p:sp>
        <p:nvSpPr>
          <p:cNvPr id="223" name="Google Shape;223;p10"/>
          <p:cNvSpPr/>
          <p:nvPr/>
        </p:nvSpPr>
        <p:spPr>
          <a:xfrm>
            <a:off x="7821370" y="1941361"/>
            <a:ext cx="4510447" cy="4772546"/>
          </a:xfrm>
          <a:prstGeom prst="irregularSeal2">
            <a:avLst/>
          </a:prstGeom>
          <a:solidFill>
            <a:srgbClr val="038F9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Extension: Which one of the following would you miss the most if you lost in. 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Hearing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Sight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Ability to walk</a:t>
            </a:r>
            <a:endParaRPr/>
          </a:p>
        </p:txBody>
      </p:sp>
      <p:pic>
        <p:nvPicPr>
          <p:cNvPr descr="A picture containing toy&#10;&#10;Description automatically generated" id="224" name="Google Shape;22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503" y="133249"/>
            <a:ext cx="1002818" cy="100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41667" y="451881"/>
            <a:ext cx="2438400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660" y="1411853"/>
            <a:ext cx="37211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6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/>
        </p:nvSpPr>
        <p:spPr>
          <a:xfrm>
            <a:off x="4515082" y="1256467"/>
            <a:ext cx="7405369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no question is a stupid question, apart from the one you didn’t ask.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fantastic rest of the day!!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 your plenary task before you leave the room. </a:t>
            </a:r>
            <a:endParaRPr/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54743" y="4949786"/>
            <a:ext cx="1326046" cy="132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GB" sz="6000">
                <a:latin typeface="Arial"/>
                <a:ea typeface="Arial"/>
                <a:cs typeface="Arial"/>
                <a:sym typeface="Arial"/>
              </a:rPr>
              <a:t>‘Hook’</a:t>
            </a:r>
            <a:endParaRPr/>
          </a:p>
        </p:txBody>
      </p:sp>
      <p:sp>
        <p:nvSpPr>
          <p:cNvPr id="107" name="Google Shape;107;p2"/>
          <p:cNvSpPr txBox="1"/>
          <p:nvPr>
            <p:ph idx="1" type="body"/>
          </p:nvPr>
        </p:nvSpPr>
        <p:spPr>
          <a:xfrm>
            <a:off x="838200" y="2456121"/>
            <a:ext cx="4667693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What do you think of these facts and figures?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Do any of these surprise you?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Do you think it would be more or less?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 b="10730" l="20233" r="20947" t="3954"/>
          <a:stretch/>
        </p:blipFill>
        <p:spPr>
          <a:xfrm>
            <a:off x="11259878" y="943718"/>
            <a:ext cx="639842" cy="99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 b="6802" l="29166" r="30075" t="21009"/>
          <a:stretch/>
        </p:blipFill>
        <p:spPr>
          <a:xfrm>
            <a:off x="5941612" y="1158947"/>
            <a:ext cx="4969164" cy="495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Disability in sport</a:t>
            </a:r>
            <a:endParaRPr/>
          </a:p>
        </p:txBody>
      </p:sp>
      <p:sp>
        <p:nvSpPr>
          <p:cNvPr id="119" name="Google Shape;119;p3"/>
          <p:cNvSpPr txBox="1"/>
          <p:nvPr>
            <p:ph idx="1" type="body"/>
          </p:nvPr>
        </p:nvSpPr>
        <p:spPr>
          <a:xfrm>
            <a:off x="838200" y="2456121"/>
            <a:ext cx="851552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b="1" lang="en-GB">
                <a:solidFill>
                  <a:srgbClr val="FF0000"/>
                </a:solidFill>
              </a:rPr>
              <a:t>What is the definition of a disability?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2800"/>
              <a:buChar char="•"/>
            </a:pPr>
            <a:r>
              <a:rPr lang="en-GB">
                <a:solidFill>
                  <a:srgbClr val="202124"/>
                </a:solidFill>
              </a:rPr>
              <a:t>A</a:t>
            </a:r>
            <a:r>
              <a:rPr b="0" i="0" lang="en-GB">
                <a:solidFill>
                  <a:srgbClr val="202124"/>
                </a:solidFill>
              </a:rPr>
              <a:t> physical or mental condition that limits a person's movements, senses, or activities.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0C0C"/>
              </a:buClr>
              <a:buSzPts val="2800"/>
              <a:buChar char="•"/>
            </a:pPr>
            <a:r>
              <a:rPr b="0" i="0" lang="en-GB">
                <a:solidFill>
                  <a:srgbClr val="0B0C0C"/>
                </a:solidFill>
                <a:latin typeface="Arial"/>
                <a:ea typeface="Arial"/>
                <a:cs typeface="Arial"/>
                <a:sym typeface="Arial"/>
              </a:rPr>
              <a:t>You’re disabled under the Equality Act 2010 if you have a physical or mental impairment that has a ‘substantial’ and ‘long-term’ negative effect on your ability to do normal daily activities.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94334" y="1470298"/>
            <a:ext cx="2688754" cy="179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80660" y="4198923"/>
            <a:ext cx="2302428" cy="1534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oy&#10;&#10;Description automatically generated" id="126" name="Google Shape;12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01344" y="1090462"/>
            <a:ext cx="1364172" cy="136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What are the three main disabilities?</a:t>
            </a:r>
            <a:endParaRPr/>
          </a:p>
        </p:txBody>
      </p:sp>
      <p:sp>
        <p:nvSpPr>
          <p:cNvPr id="132" name="Google Shape;132;p4"/>
          <p:cNvSpPr txBox="1"/>
          <p:nvPr>
            <p:ph idx="1" type="body"/>
          </p:nvPr>
        </p:nvSpPr>
        <p:spPr>
          <a:xfrm>
            <a:off x="838200" y="2456121"/>
            <a:ext cx="851552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b="1" lang="en-GB">
                <a:solidFill>
                  <a:srgbClr val="FF0000"/>
                </a:solidFill>
              </a:rPr>
              <a:t>Can you think of the three top categories that disabilities fall under?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Physical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Visual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Hearing</a:t>
            </a:r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39195" y="3145311"/>
            <a:ext cx="3003283" cy="200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5999" y="4070921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37279" y="3341772"/>
            <a:ext cx="2929156" cy="1681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oy&#10;&#10;Description automatically generated" id="140" name="Google Shape;140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671714" y="1141608"/>
            <a:ext cx="1364172" cy="136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Physical</a:t>
            </a:r>
            <a:endParaRPr/>
          </a:p>
        </p:txBody>
      </p:sp>
      <p:sp>
        <p:nvSpPr>
          <p:cNvPr id="146" name="Google Shape;146;p5"/>
          <p:cNvSpPr txBox="1"/>
          <p:nvPr>
            <p:ph idx="1" type="body"/>
          </p:nvPr>
        </p:nvSpPr>
        <p:spPr>
          <a:xfrm>
            <a:off x="838200" y="2456121"/>
            <a:ext cx="851552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b="1" lang="en-GB">
                <a:solidFill>
                  <a:srgbClr val="FF0000"/>
                </a:solidFill>
              </a:rPr>
              <a:t>What is a physical impairment?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ct val="100000"/>
              <a:buNone/>
            </a:pPr>
            <a:r>
              <a:rPr b="0" i="0" lang="en-GB">
                <a:solidFill>
                  <a:srgbClr val="202124"/>
                </a:solidFill>
              </a:rPr>
              <a:t>The </a:t>
            </a:r>
            <a:r>
              <a:rPr b="1" i="0" lang="en-GB">
                <a:solidFill>
                  <a:srgbClr val="202124"/>
                </a:solidFill>
              </a:rPr>
              <a:t>physical capacity to move, coordinate actions, or perform physical activities</a:t>
            </a:r>
            <a:r>
              <a:rPr b="0" i="0" lang="en-GB">
                <a:solidFill>
                  <a:srgbClr val="202124"/>
                </a:solidFill>
              </a:rPr>
              <a:t> is significantly limited, impaired, or delayed and is exhibited by difficulties in one or more of the following areas: physical and motor tasks; independent movement; performing basic life functions.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20212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en-GB">
                <a:solidFill>
                  <a:srgbClr val="7030A0"/>
                </a:solidFill>
              </a:rPr>
              <a:t>Something that physical stops or significantly limits you from being able to carry out daily tasks. </a:t>
            </a:r>
            <a:endParaRPr/>
          </a:p>
        </p:txBody>
      </p:sp>
      <p:sp>
        <p:nvSpPr>
          <p:cNvPr id="147" name="Google Shape;147;p5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17771" y="1227662"/>
            <a:ext cx="3068317" cy="172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7">
            <a:alphaModFix/>
          </a:blip>
          <a:srcRect b="0" l="28803" r="25807" t="0"/>
          <a:stretch/>
        </p:blipFill>
        <p:spPr>
          <a:xfrm>
            <a:off x="10051929" y="3488655"/>
            <a:ext cx="1711398" cy="251366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>
            <a:off x="4534323" y="15812"/>
            <a:ext cx="3640822" cy="2382473"/>
          </a:xfrm>
          <a:prstGeom prst="irregularSeal2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Impact?</a:t>
            </a:r>
            <a:endParaRPr/>
          </a:p>
        </p:txBody>
      </p:sp>
      <p:pic>
        <p:nvPicPr>
          <p:cNvPr descr="A picture containing toy&#10;&#10;Description automatically generated" id="154" name="Google Shape;154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503" y="133249"/>
            <a:ext cx="1002818" cy="100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Visual</a:t>
            </a:r>
            <a:endParaRPr/>
          </a:p>
        </p:txBody>
      </p:sp>
      <p:sp>
        <p:nvSpPr>
          <p:cNvPr id="160" name="Google Shape;160;p6"/>
          <p:cNvSpPr txBox="1"/>
          <p:nvPr>
            <p:ph idx="1" type="body"/>
          </p:nvPr>
        </p:nvSpPr>
        <p:spPr>
          <a:xfrm>
            <a:off x="838201" y="2456121"/>
            <a:ext cx="7954820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b="1" lang="en-GB">
                <a:solidFill>
                  <a:srgbClr val="FF0000"/>
                </a:solidFill>
              </a:rPr>
              <a:t>What is a visual impairment?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2800"/>
              <a:buNone/>
            </a:pPr>
            <a:r>
              <a:rPr b="0" i="0" lang="en-GB">
                <a:solidFill>
                  <a:srgbClr val="202124"/>
                </a:solidFill>
              </a:rPr>
              <a:t>Visual impairment is a term experts use </a:t>
            </a:r>
            <a:r>
              <a:rPr b="1" i="0" lang="en-GB">
                <a:solidFill>
                  <a:srgbClr val="202124"/>
                </a:solidFill>
              </a:rPr>
              <a:t>to describe any kind of vision loss</a:t>
            </a:r>
            <a:r>
              <a:rPr b="0" i="0" lang="en-GB">
                <a:solidFill>
                  <a:srgbClr val="202124"/>
                </a:solidFill>
              </a:rPr>
              <a:t>, whether it's someone who cannot see at all or someone who has partial vision loss.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93020" y="1296586"/>
            <a:ext cx="3201620" cy="180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55305" y="3732075"/>
            <a:ext cx="2418305" cy="2418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/>
          <p:nvPr/>
        </p:nvSpPr>
        <p:spPr>
          <a:xfrm>
            <a:off x="4534323" y="15812"/>
            <a:ext cx="3640822" cy="2382473"/>
          </a:xfrm>
          <a:prstGeom prst="irregularSeal2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Impact?</a:t>
            </a:r>
            <a:endParaRPr/>
          </a:p>
        </p:txBody>
      </p:sp>
      <p:pic>
        <p:nvPicPr>
          <p:cNvPr descr="A picture containing toy&#10;&#10;Description automatically generated" id="168" name="Google Shape;16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503" y="133249"/>
            <a:ext cx="1002818" cy="100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Hearing</a:t>
            </a:r>
            <a:endParaRPr/>
          </a:p>
        </p:txBody>
      </p:sp>
      <p:sp>
        <p:nvSpPr>
          <p:cNvPr id="174" name="Google Shape;174;p7"/>
          <p:cNvSpPr txBox="1"/>
          <p:nvPr>
            <p:ph idx="1" type="body"/>
          </p:nvPr>
        </p:nvSpPr>
        <p:spPr>
          <a:xfrm>
            <a:off x="838200" y="2456121"/>
            <a:ext cx="7978629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b="1" lang="en-GB">
                <a:solidFill>
                  <a:srgbClr val="FF0000"/>
                </a:solidFill>
              </a:rPr>
              <a:t>What is a hearing impairment?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2800"/>
              <a:buNone/>
            </a:pPr>
            <a:r>
              <a:rPr b="0" i="0" lang="en-GB">
                <a:solidFill>
                  <a:srgbClr val="202124"/>
                </a:solidFill>
              </a:rPr>
              <a:t>Hearing impairment or deafness covers are terms we use to refer to </a:t>
            </a:r>
            <a:r>
              <a:rPr b="1" i="0" lang="en-GB">
                <a:solidFill>
                  <a:srgbClr val="202124"/>
                </a:solidFill>
              </a:rPr>
              <a:t>someone who has some level of hearing loss</a:t>
            </a:r>
            <a:r>
              <a:rPr lang="en-GB">
                <a:solidFill>
                  <a:srgbClr val="202124"/>
                </a:solidFill>
              </a:rPr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5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42121" y="1136067"/>
            <a:ext cx="3472612" cy="220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7">
            <a:alphaModFix/>
          </a:blip>
          <a:srcRect b="0" l="35328" r="16812" t="0"/>
          <a:stretch/>
        </p:blipFill>
        <p:spPr>
          <a:xfrm>
            <a:off x="9957732" y="3658065"/>
            <a:ext cx="1708341" cy="237965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>
            <a:off x="4534323" y="15812"/>
            <a:ext cx="3640822" cy="2382473"/>
          </a:xfrm>
          <a:prstGeom prst="irregularSeal2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Impact?</a:t>
            </a:r>
            <a:endParaRPr/>
          </a:p>
        </p:txBody>
      </p:sp>
      <p:pic>
        <p:nvPicPr>
          <p:cNvPr descr="A picture containing toy&#10;&#10;Description automatically generated" id="182" name="Google Shape;18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503" y="133249"/>
            <a:ext cx="1002818" cy="100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/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Can you think of any disability sports?</a:t>
            </a:r>
            <a:endParaRPr/>
          </a:p>
        </p:txBody>
      </p:sp>
      <p:sp>
        <p:nvSpPr>
          <p:cNvPr id="188" name="Google Shape;188;p8"/>
          <p:cNvSpPr txBox="1"/>
          <p:nvPr>
            <p:ph idx="1" type="body"/>
          </p:nvPr>
        </p:nvSpPr>
        <p:spPr>
          <a:xfrm>
            <a:off x="838200" y="2456121"/>
            <a:ext cx="8515525" cy="372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Paralympics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https://www.youtube.com/watch?v=OjIP9EFbcWY</a:t>
            </a:r>
            <a:r>
              <a:rPr lang="en-GB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Goalball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https://www.youtube.com/watch?v=0bZ51jzmbAQ</a:t>
            </a:r>
            <a:r>
              <a:rPr lang="en-GB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BOCCIA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https://www.youtube.com/watch?v=rKw9kavRFbU</a:t>
            </a:r>
            <a:r>
              <a:rPr lang="en-GB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Any other sports but changed to be in a wheelchair? Competing against the same level of disability?</a:t>
            </a:r>
            <a:endParaRPr/>
          </a:p>
        </p:txBody>
      </p:sp>
      <p:sp>
        <p:nvSpPr>
          <p:cNvPr id="189" name="Google Shape;189;p8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Dundas - PE Department</a:t>
            </a:r>
            <a:endParaRPr/>
          </a:p>
        </p:txBody>
      </p:sp>
      <p:pic>
        <p:nvPicPr>
          <p:cNvPr id="190" name="Google Shape;190;p8"/>
          <p:cNvPicPr preferRelativeResize="0"/>
          <p:nvPr/>
        </p:nvPicPr>
        <p:blipFill rotWithShape="1">
          <a:blip r:embed="rId6">
            <a:alphaModFix/>
          </a:blip>
          <a:srcRect b="88217" l="0" r="654" t="0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8">
            <a:alphaModFix/>
          </a:blip>
          <a:srcRect b="25881" l="0" r="0" t="17907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02724" y="2150607"/>
            <a:ext cx="2393564" cy="156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625439" y="4292708"/>
            <a:ext cx="2348278" cy="1565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9"/>
          <p:cNvGrpSpPr/>
          <p:nvPr/>
        </p:nvGrpSpPr>
        <p:grpSpPr>
          <a:xfrm>
            <a:off x="1100757" y="759202"/>
            <a:ext cx="9990486" cy="5339596"/>
            <a:chOff x="790585" y="759202"/>
            <a:chExt cx="9990486" cy="5339596"/>
          </a:xfrm>
        </p:grpSpPr>
        <p:pic>
          <p:nvPicPr>
            <p:cNvPr id="202" name="Google Shape;20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85" y="1111659"/>
              <a:ext cx="3169457" cy="4634682"/>
            </a:xfrm>
            <a:prstGeom prst="rect">
              <a:avLst/>
            </a:prstGeom>
            <a:noFill/>
            <a:ln cap="flat" cmpd="sng" w="66675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grpSp>
          <p:nvGrpSpPr>
            <p:cNvPr id="203" name="Google Shape;203;p9"/>
            <p:cNvGrpSpPr/>
            <p:nvPr/>
          </p:nvGrpSpPr>
          <p:grpSpPr>
            <a:xfrm>
              <a:off x="5003692" y="759202"/>
              <a:ext cx="5777379" cy="5339596"/>
              <a:chOff x="5003692" y="508520"/>
              <a:chExt cx="5777379" cy="5339596"/>
            </a:xfrm>
          </p:grpSpPr>
          <p:sp>
            <p:nvSpPr>
              <p:cNvPr id="204" name="Google Shape;204;p9"/>
              <p:cNvSpPr/>
              <p:nvPr/>
            </p:nvSpPr>
            <p:spPr>
              <a:xfrm>
                <a:off x="5003693" y="508520"/>
                <a:ext cx="5777378" cy="1339106"/>
              </a:xfrm>
              <a:prstGeom prst="rect">
                <a:avLst/>
              </a:prstGeom>
              <a:solidFill>
                <a:srgbClr val="7030A0"/>
              </a:solidFill>
              <a:ln cap="flat" cmpd="sng" w="571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4000"/>
                  <a:buFont typeface="Calibri"/>
                  <a:buNone/>
                </a:pPr>
                <a:r>
                  <a:rPr b="1" lang="en-GB" sz="4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Purple Zone Expectations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9"/>
              <p:cNvSpPr/>
              <p:nvPr/>
            </p:nvSpPr>
            <p:spPr>
              <a:xfrm>
                <a:off x="5015879" y="2212343"/>
                <a:ext cx="5765191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b="1" lang="en-GB"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independently.</a:t>
                </a:r>
                <a:endParaRPr b="1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9"/>
              <p:cNvSpPr/>
              <p:nvPr/>
            </p:nvSpPr>
            <p:spPr>
              <a:xfrm>
                <a:off x="5015880" y="2990775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b="1" lang="en-GB"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 silence.</a:t>
                </a:r>
                <a:endParaRPr b="1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>
                <a:off x="5015880" y="3746097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b="1" lang="en-GB"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 hands up or questions once the time has started.</a:t>
                </a:r>
                <a:endParaRPr b="1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9"/>
              <p:cNvSpPr/>
              <p:nvPr/>
            </p:nvSpPr>
            <p:spPr>
              <a:xfrm>
                <a:off x="5003692" y="4536206"/>
                <a:ext cx="5777378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b="1" lang="en-GB"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will have 5 minutes.</a:t>
                </a:r>
                <a:endParaRPr b="1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5026287" y="5308116"/>
                <a:ext cx="5754783" cy="540000"/>
              </a:xfrm>
              <a:prstGeom prst="rect">
                <a:avLst/>
              </a:prstGeom>
              <a:solidFill>
                <a:srgbClr val="7030A0"/>
              </a:solidFill>
              <a:ln cap="flat" cmpd="sng" w="666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b="1" lang="en-GB"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Let’s look at the task first…</a:t>
                </a:r>
                <a:endParaRPr b="1"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2021-09-30T13:24:19Z</dcterms:created>
  <dc:creator>Katie Dundas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0x010100571EE9A8EF10C649B4181C4A646D224E</vt:lpwstr>
  </property>
</Properties>
</file>