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j4vAFk1b5S7Ke8BEfgCH86oY7k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F7AE7E-51EE-43D1-9E79-C70270EC814E}">
  <a:tblStyle styleId="{72F7AE7E-51EE-43D1-9E79-C70270EC814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18381-F8DB-41E7-BAA8-A50992F114C4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BCAC6-8013-4DDD-8591-47D611A8FE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31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6442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5870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2665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3112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305" cy="424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Letter to annotate for persuasive features</a:t>
            </a:r>
            <a:endParaRPr/>
          </a:p>
        </p:txBody>
      </p:sp>
      <p:sp>
        <p:nvSpPr>
          <p:cNvPr id="230" name="Google Shape;230;p12:notes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748" cy="54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275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9860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848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913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846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80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99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5538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5990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148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51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-1" y="451881"/>
            <a:ext cx="12192001" cy="640890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58722" y="961668"/>
            <a:ext cx="2902841" cy="9037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GB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 left:</a:t>
            </a:r>
            <a:br>
              <a:rPr lang="en-GB" dirty="0">
                <a:latin typeface="Arial"/>
                <a:ea typeface="Arial"/>
                <a:cs typeface="Arial"/>
                <a:sym typeface="Arial"/>
              </a:rPr>
            </a:br>
            <a:r>
              <a:rPr lang="en-GB" dirty="0">
                <a:latin typeface="Arial"/>
                <a:ea typeface="Arial"/>
                <a:cs typeface="Arial"/>
                <a:sym typeface="Arial"/>
              </a:rPr>
              <a:t>Classwork</a:t>
            </a:r>
            <a:endParaRPr dirty="0"/>
          </a:p>
        </p:txBody>
      </p:sp>
      <p:sp>
        <p:nvSpPr>
          <p:cNvPr id="90" name="Google Shape;90;p1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8704812" y="961668"/>
            <a:ext cx="3428465" cy="11024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GB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 Right: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Monday, 15 November 2021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895504" y="2178366"/>
            <a:ext cx="10234569" cy="81213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Title: </a:t>
            </a:r>
            <a:r>
              <a:rPr lang="en-GB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Outdoor Adventurous Activities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895503" y="3132483"/>
            <a:ext cx="10234569" cy="8121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Picture: </a:t>
            </a: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Outcome A: Explore types and provision of sport and physical activity for different types of participant.</a:t>
            </a:r>
            <a:endParaRPr/>
          </a:p>
        </p:txBody>
      </p:sp>
      <p:sp>
        <p:nvSpPr>
          <p:cNvPr id="97" name="Google Shape;97;p1"/>
          <p:cNvSpPr/>
          <p:nvPr/>
        </p:nvSpPr>
        <p:spPr>
          <a:xfrm>
            <a:off x="895503" y="4113397"/>
            <a:ext cx="10234569" cy="81213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Objectives: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able to identify different outdoor adventurous activities, and state the benefits.</a:t>
            </a:r>
            <a:endParaRPr/>
          </a:p>
        </p:txBody>
      </p:sp>
      <p:sp>
        <p:nvSpPr>
          <p:cNvPr id="98" name="Google Shape;98;p1"/>
          <p:cNvSpPr/>
          <p:nvPr/>
        </p:nvSpPr>
        <p:spPr>
          <a:xfrm>
            <a:off x="895503" y="5135850"/>
            <a:ext cx="4599286" cy="81213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we did last lesson: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 of sport and physical activity.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6316910" y="5138387"/>
            <a:ext cx="4813162" cy="81213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we doing next lesson: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Sports Provisions.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127661" y="5410899"/>
            <a:ext cx="640181" cy="310393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 rot="10800000">
            <a:off x="11295559" y="5391750"/>
            <a:ext cx="640181" cy="310393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Benefits of outdoor activities</a:t>
            </a:r>
            <a:endParaRPr/>
          </a:p>
        </p:txBody>
      </p:sp>
      <p:sp>
        <p:nvSpPr>
          <p:cNvPr id="206" name="Google Shape;206;p10"/>
          <p:cNvSpPr txBox="1">
            <a:spLocks noGrp="1"/>
          </p:cNvSpPr>
          <p:nvPr>
            <p:ph type="body" idx="1"/>
          </p:nvPr>
        </p:nvSpPr>
        <p:spPr>
          <a:xfrm>
            <a:off x="838200" y="2456121"/>
            <a:ext cx="7181675" cy="372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Improved self confidence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Improved self-esteem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Meet new people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Learn new skills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Time away from life stressors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Time away from electronic devices</a:t>
            </a:r>
            <a:endParaRPr/>
          </a:p>
        </p:txBody>
      </p:sp>
      <p:sp>
        <p:nvSpPr>
          <p:cNvPr id="207" name="Google Shape;207;p10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 descr="A picture containing to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9759" y="1302488"/>
            <a:ext cx="1796904" cy="179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4979" y="3758609"/>
            <a:ext cx="28575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08318" y="2111045"/>
            <a:ext cx="2062259" cy="1559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59800" y="4316542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Endorphin release</a:t>
            </a:r>
            <a:endParaRPr/>
          </a:p>
        </p:txBody>
      </p:sp>
      <p:sp>
        <p:nvSpPr>
          <p:cNvPr id="220" name="Google Shape;220;p11"/>
          <p:cNvSpPr txBox="1">
            <a:spLocks noGrp="1"/>
          </p:cNvSpPr>
          <p:nvPr>
            <p:ph type="body" idx="1"/>
          </p:nvPr>
        </p:nvSpPr>
        <p:spPr>
          <a:xfrm>
            <a:off x="838200" y="2456121"/>
            <a:ext cx="7416508" cy="372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Endorphins are released into the brain when you exercise.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Endorphins are neurotransmitters – a chemical linked with an energetic and positive outlook on life.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They also have other benefits such as:-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Reducing stress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Helping to fight anxiety and depression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Boosting self-esteem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Promoting restful sleep</a:t>
            </a:r>
            <a:endParaRPr/>
          </a:p>
        </p:txBody>
      </p:sp>
      <p:sp>
        <p:nvSpPr>
          <p:cNvPr id="221" name="Google Shape;221;p11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6">
            <a:alphaModFix/>
          </a:blip>
          <a:srcRect b="7878"/>
          <a:stretch/>
        </p:blipFill>
        <p:spPr>
          <a:xfrm>
            <a:off x="8254708" y="1270347"/>
            <a:ext cx="3626878" cy="186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44453" y="3181015"/>
            <a:ext cx="3137133" cy="313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12"/>
          <p:cNvGrpSpPr/>
          <p:nvPr/>
        </p:nvGrpSpPr>
        <p:grpSpPr>
          <a:xfrm>
            <a:off x="1100757" y="759202"/>
            <a:ext cx="9990486" cy="5339596"/>
            <a:chOff x="790585" y="759202"/>
            <a:chExt cx="9990486" cy="5339596"/>
          </a:xfrm>
        </p:grpSpPr>
        <p:pic>
          <p:nvPicPr>
            <p:cNvPr id="234" name="Google Shape;234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0585" y="1111659"/>
              <a:ext cx="3169457" cy="4634682"/>
            </a:xfrm>
            <a:prstGeom prst="rect">
              <a:avLst/>
            </a:prstGeom>
            <a:noFill/>
            <a:ln w="66675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grpSp>
          <p:nvGrpSpPr>
            <p:cNvPr id="235" name="Google Shape;235;p12"/>
            <p:cNvGrpSpPr/>
            <p:nvPr/>
          </p:nvGrpSpPr>
          <p:grpSpPr>
            <a:xfrm>
              <a:off x="5003692" y="759202"/>
              <a:ext cx="5777379" cy="5339596"/>
              <a:chOff x="5003692" y="508520"/>
              <a:chExt cx="5777379" cy="5339596"/>
            </a:xfrm>
          </p:grpSpPr>
          <p:sp>
            <p:nvSpPr>
              <p:cNvPr id="236" name="Google Shape;236;p12"/>
              <p:cNvSpPr/>
              <p:nvPr/>
            </p:nvSpPr>
            <p:spPr>
              <a:xfrm>
                <a:off x="5003693" y="508520"/>
                <a:ext cx="5777378" cy="1339106"/>
              </a:xfrm>
              <a:prstGeom prst="rect">
                <a:avLst/>
              </a:prstGeom>
              <a:solidFill>
                <a:srgbClr val="7030A0"/>
              </a:solidFill>
              <a:ln w="571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4000"/>
                  <a:buFont typeface="Calibri"/>
                  <a:buNone/>
                </a:pPr>
                <a:r>
                  <a:rPr lang="en-GB" sz="40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Purple Zone Expectations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12"/>
              <p:cNvSpPr/>
              <p:nvPr/>
            </p:nvSpPr>
            <p:spPr>
              <a:xfrm>
                <a:off x="5015879" y="2212343"/>
                <a:ext cx="5765191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</a:pPr>
                <a:r>
                  <a:rPr lang="en-GB" sz="2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are working independently.</a:t>
                </a:r>
                <a:endParaRPr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12"/>
              <p:cNvSpPr/>
              <p:nvPr/>
            </p:nvSpPr>
            <p:spPr>
              <a:xfrm>
                <a:off x="5015880" y="2990775"/>
                <a:ext cx="5765190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GB" sz="32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are working in silence.</a:t>
                </a:r>
                <a:endParaRPr sz="3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2"/>
              <p:cNvSpPr/>
              <p:nvPr/>
            </p:nvSpPr>
            <p:spPr>
              <a:xfrm>
                <a:off x="5015880" y="3746097"/>
                <a:ext cx="5765190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alibri"/>
                  <a:buNone/>
                </a:pPr>
                <a:r>
                  <a:rPr lang="en-GB" sz="20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 hands up or questions once the time has started.</a:t>
                </a:r>
                <a:endPara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2"/>
              <p:cNvSpPr/>
              <p:nvPr/>
            </p:nvSpPr>
            <p:spPr>
              <a:xfrm>
                <a:off x="5003692" y="4536206"/>
                <a:ext cx="5777378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GB" sz="32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will have 5 minutes.</a:t>
                </a:r>
                <a:endParaRPr sz="3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12"/>
              <p:cNvSpPr/>
              <p:nvPr/>
            </p:nvSpPr>
            <p:spPr>
              <a:xfrm>
                <a:off x="5026287" y="5308116"/>
                <a:ext cx="5754783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GB" sz="32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Let’s look at the task first…</a:t>
                </a:r>
                <a:endParaRPr sz="3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3"/>
          <p:cNvPicPr preferRelativeResize="0"/>
          <p:nvPr/>
        </p:nvPicPr>
        <p:blipFill rotWithShape="1">
          <a:blip r:embed="rId3">
            <a:alphaModFix amt="50000"/>
          </a:blip>
          <a:srcRect t="17408" b="25847"/>
          <a:stretch/>
        </p:blipFill>
        <p:spPr>
          <a:xfrm>
            <a:off x="-1" y="0"/>
            <a:ext cx="12192000" cy="686910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Purple Zone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838200" y="2456121"/>
            <a:ext cx="10515600" cy="972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Write down which outdoor activity you would most like to try and why? Or if you have done any of these before how did it make you feel?</a:t>
            </a:r>
            <a:endParaRPr/>
          </a:p>
        </p:txBody>
      </p:sp>
      <p:sp>
        <p:nvSpPr>
          <p:cNvPr id="249" name="Google Shape;249;p13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250" name="Google Shape;250;p13"/>
          <p:cNvPicPr preferRelativeResize="0"/>
          <p:nvPr/>
        </p:nvPicPr>
        <p:blipFill rotWithShape="1">
          <a:blip r:embed="rId4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3"/>
          <p:cNvPicPr preferRelativeResize="0"/>
          <p:nvPr/>
        </p:nvPicPr>
        <p:blipFill rotWithShape="1">
          <a:blip r:embed="rId6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0073" y="1070053"/>
            <a:ext cx="876899" cy="1201480"/>
          </a:xfrm>
          <a:prstGeom prst="rect">
            <a:avLst/>
          </a:prstGeom>
          <a:noFill/>
          <a:ln w="666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pic>
      <p:graphicFrame>
        <p:nvGraphicFramePr>
          <p:cNvPr id="254" name="Google Shape;254;p13"/>
          <p:cNvGraphicFramePr/>
          <p:nvPr/>
        </p:nvGraphicFramePr>
        <p:xfrm>
          <a:off x="139995" y="385877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{72F7AE7E-51EE-43D1-9E79-C70270EC814E}</a:tableStyleId>
              </a:tblPr>
              <a:tblGrid>
                <a:gridCol w="381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/>
                        <a:t>Sentence starters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8DBE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/>
                        <a:t>Top tip: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09B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51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/>
                        <a:t>When I did …… I felt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/>
                        <a:t>I want to try ….. because I think it will make me feel… 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8DBE48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/>
                        <a:t>Try and think about the environment that these activities are set in. 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09B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5" name="Google Shape;255;p13"/>
          <p:cNvSpPr/>
          <p:nvPr/>
        </p:nvSpPr>
        <p:spPr>
          <a:xfrm>
            <a:off x="7760867" y="3232231"/>
            <a:ext cx="4667693" cy="3050333"/>
          </a:xfrm>
          <a:prstGeom prst="irregularSeal2">
            <a:avLst/>
          </a:prstGeom>
          <a:solidFill>
            <a:srgbClr val="038F9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Extension: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to your answer two different benefits of these activities. 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6660" y="1411853"/>
            <a:ext cx="3721100" cy="3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4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262" name="Google Shape;262;p14"/>
          <p:cNvPicPr preferRelativeResize="0"/>
          <p:nvPr/>
        </p:nvPicPr>
        <p:blipFill rotWithShape="1">
          <a:blip r:embed="rId4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 rotWithShape="1">
          <a:blip r:embed="rId6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4"/>
          <p:cNvSpPr txBox="1"/>
          <p:nvPr/>
        </p:nvSpPr>
        <p:spPr>
          <a:xfrm>
            <a:off x="4515082" y="1256467"/>
            <a:ext cx="7405369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no question is a stupid question, apart from the one you didn’t ask.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 fantastic rest of the day!!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Complete your plenary task before you leave the room. </a:t>
            </a:r>
            <a:endParaRPr/>
          </a:p>
        </p:txBody>
      </p:sp>
      <p:pic>
        <p:nvPicPr>
          <p:cNvPr id="266" name="Google Shape;26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54743" y="4949786"/>
            <a:ext cx="1326046" cy="132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GB" sz="6000" b="1">
                <a:latin typeface="Arial"/>
                <a:ea typeface="Arial"/>
                <a:cs typeface="Arial"/>
                <a:sym typeface="Arial"/>
              </a:rPr>
              <a:t>‘Hook’</a:t>
            </a:r>
            <a:endParaRPr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1"/>
          </p:nvPr>
        </p:nvSpPr>
        <p:spPr>
          <a:xfrm>
            <a:off x="3552608" y="1031472"/>
            <a:ext cx="10384427" cy="11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/>
              <a:t>Name the sport…..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/>
              <a:t>What do all of these have in common?</a:t>
            </a:r>
            <a:endParaRPr dirty="0"/>
          </a:p>
        </p:txBody>
      </p:sp>
      <p:sp>
        <p:nvSpPr>
          <p:cNvPr id="108" name="Google Shape;108;p2"/>
          <p:cNvSpPr txBox="1"/>
          <p:nvPr/>
        </p:nvSpPr>
        <p:spPr>
          <a:xfrm>
            <a:off x="3413051" y="6176963"/>
            <a:ext cx="46677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 l="20233" t="3954" r="20947" b="10730"/>
          <a:stretch/>
        </p:blipFill>
        <p:spPr>
          <a:xfrm>
            <a:off x="11259878" y="943718"/>
            <a:ext cx="639842" cy="99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66222" y="2324899"/>
            <a:ext cx="2875554" cy="193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01466" y="4430547"/>
            <a:ext cx="2420355" cy="176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55390" y="2477368"/>
            <a:ext cx="4679517" cy="272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1933" y="2324899"/>
            <a:ext cx="2920675" cy="2233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Re-cap</a:t>
            </a:r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body" idx="1"/>
          </p:nvPr>
        </p:nvSpPr>
        <p:spPr>
          <a:xfrm>
            <a:off x="838200" y="2456121"/>
            <a:ext cx="10515600" cy="372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Complete the table – what can you remember?</a:t>
            </a: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9" name="Google Shape;129;p3"/>
          <p:cNvGraphicFramePr/>
          <p:nvPr/>
        </p:nvGraphicFramePr>
        <p:xfrm>
          <a:off x="1545438" y="3322356"/>
          <a:ext cx="8128000" cy="2291120"/>
        </p:xfrm>
        <a:graphic>
          <a:graphicData uri="http://schemas.openxmlformats.org/drawingml/2006/table">
            <a:tbl>
              <a:tblPr firstRow="1" bandRow="1">
                <a:noFill/>
                <a:tableStyleId>{72F7AE7E-51EE-43D1-9E79-C70270EC814E}</a:tableStyleId>
              </a:tblPr>
              <a:tblGrid>
                <a:gridCol w="219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Name a sport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Identify a benefit of Sport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Name a physical activity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Name a benefit of physical activity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0" name="Google Shape;130;p3" descr="A picture containing to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9759" y="1302488"/>
            <a:ext cx="1796904" cy="1796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207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GB" sz="5400" b="1">
                <a:latin typeface="Arial"/>
                <a:ea typeface="Arial"/>
                <a:cs typeface="Arial"/>
                <a:sym typeface="Arial"/>
              </a:rPr>
              <a:t>What is the definition of Outdoor Activities?</a:t>
            </a:r>
            <a:endParaRPr/>
          </a:p>
        </p:txBody>
      </p:sp>
      <p:sp>
        <p:nvSpPr>
          <p:cNvPr id="136" name="Google Shape;136;p4"/>
          <p:cNvSpPr txBox="1">
            <a:spLocks noGrp="1"/>
          </p:cNvSpPr>
          <p:nvPr>
            <p:ph type="body" idx="1"/>
          </p:nvPr>
        </p:nvSpPr>
        <p:spPr>
          <a:xfrm>
            <a:off x="838200" y="3261972"/>
            <a:ext cx="10515600" cy="249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 b="0" i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Outdoor activity refers to </a:t>
            </a:r>
            <a:r>
              <a:rPr lang="en-GB" b="1" i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activities engaged in outside</a:t>
            </a:r>
            <a:r>
              <a:rPr lang="en-GB" b="0" i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most commonly in natural settings.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0" i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 b="0" i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When the activity involves exceptional excitement, physical challenge, or risk.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 descr="A picture containing toy, doll,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33512" y="1572937"/>
            <a:ext cx="1689035" cy="168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 descr="A picture containing to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0252" y="2813472"/>
            <a:ext cx="1796904" cy="1796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Outdoor activities</a:t>
            </a: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838201" y="2456121"/>
            <a:ext cx="7173286" cy="372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These activities are increasingly popular with adults and team building activities as part of CPD.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What makes them risky is that they involve the potential for failure.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Learning how to win, succeed and fail, take risks to help others and meet challenges in unfamiliar surroundings are important for people’s development. </a:t>
            </a:r>
            <a:endParaRPr/>
          </a:p>
        </p:txBody>
      </p:sp>
      <p:sp>
        <p:nvSpPr>
          <p:cNvPr id="149" name="Google Shape;149;p5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0594" y="1732571"/>
            <a:ext cx="3601411" cy="216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7">
            <a:alphaModFix/>
          </a:blip>
          <a:srcRect l="16674" r="14769"/>
          <a:stretch/>
        </p:blipFill>
        <p:spPr>
          <a:xfrm>
            <a:off x="8587524" y="4402412"/>
            <a:ext cx="3327549" cy="1630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Positive risk taking</a:t>
            </a:r>
            <a:endParaRPr/>
          </a:p>
        </p:txBody>
      </p:sp>
      <p:sp>
        <p:nvSpPr>
          <p:cNvPr id="160" name="Google Shape;160;p6"/>
          <p:cNvSpPr txBox="1">
            <a:spLocks noGrp="1"/>
          </p:cNvSpPr>
          <p:nvPr>
            <p:ph type="body" idx="1"/>
          </p:nvPr>
        </p:nvSpPr>
        <p:spPr>
          <a:xfrm>
            <a:off x="838200" y="2612959"/>
            <a:ext cx="10515600" cy="3564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 b="1">
                <a:solidFill>
                  <a:srgbClr val="FF0000"/>
                </a:solidFill>
              </a:rPr>
              <a:t>What do you think positive risk taking is?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Not all risk taking is bad!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Some risks are good and promote healthy development. Risk taking is linked to development changes in the brain that help you become a healthy adult.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 element of this is required for children and young adults to test the boundaries and develop as individuals. 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62" name="Google Shape;162;p6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93195" y="921041"/>
            <a:ext cx="3349284" cy="1674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207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GB" sz="5400" b="1">
                <a:latin typeface="Arial"/>
                <a:ea typeface="Arial"/>
                <a:cs typeface="Arial"/>
                <a:sym typeface="Arial"/>
              </a:rPr>
              <a:t>Why do people do it?</a:t>
            </a:r>
            <a:endParaRPr/>
          </a:p>
        </p:txBody>
      </p:sp>
      <p:sp>
        <p:nvSpPr>
          <p:cNvPr id="171" name="Google Shape;171;p7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 descr="A picture containing toy, doll,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33512" y="1572937"/>
            <a:ext cx="1689035" cy="168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3987314" y="3050143"/>
            <a:ext cx="3543129" cy="265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54854" y="3361887"/>
            <a:ext cx="4568478" cy="256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6425" y="3070371"/>
            <a:ext cx="3626478" cy="2417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Why might people do this?</a:t>
            </a:r>
            <a:endParaRPr/>
          </a:p>
        </p:txBody>
      </p:sp>
      <p:sp>
        <p:nvSpPr>
          <p:cNvPr id="184" name="Google Shape;184;p8"/>
          <p:cNvSpPr txBox="1">
            <a:spLocks noGrp="1"/>
          </p:cNvSpPr>
          <p:nvPr>
            <p:ph type="body" idx="1"/>
          </p:nvPr>
        </p:nvSpPr>
        <p:spPr>
          <a:xfrm>
            <a:off x="838200" y="2456121"/>
            <a:ext cx="7181675" cy="372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They enjoy it.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They feel a sense of achievement from the challenge.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Something different to traditional sports that they may not enjoy.</a:t>
            </a:r>
            <a:endParaRPr/>
          </a:p>
        </p:txBody>
      </p:sp>
      <p:sp>
        <p:nvSpPr>
          <p:cNvPr id="185" name="Google Shape;185;p8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 descr="A picture containing to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9759" y="1302488"/>
            <a:ext cx="1796904" cy="179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0917" y="3492378"/>
            <a:ext cx="3405328" cy="255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483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GB" sz="5400" b="1">
                <a:latin typeface="Arial"/>
                <a:ea typeface="Arial"/>
                <a:cs typeface="Arial"/>
                <a:sym typeface="Arial"/>
              </a:rPr>
              <a:t>So thinking about why people do it…..</a:t>
            </a:r>
            <a:br>
              <a:rPr lang="en-GB" sz="5400" b="1">
                <a:latin typeface="Arial"/>
                <a:ea typeface="Arial"/>
                <a:cs typeface="Arial"/>
                <a:sym typeface="Arial"/>
              </a:rPr>
            </a:br>
            <a:br>
              <a:rPr lang="en-GB" sz="5400" b="1">
                <a:latin typeface="Arial"/>
                <a:ea typeface="Arial"/>
                <a:cs typeface="Arial"/>
                <a:sym typeface="Arial"/>
              </a:rPr>
            </a:br>
            <a:r>
              <a:rPr lang="en-GB" sz="5400" b="1">
                <a:latin typeface="Arial"/>
                <a:ea typeface="Arial"/>
                <a:cs typeface="Arial"/>
                <a:sym typeface="Arial"/>
              </a:rPr>
              <a:t>What do you think are the benefits of these activities?</a:t>
            </a:r>
            <a:endParaRPr/>
          </a:p>
        </p:txBody>
      </p:sp>
      <p:sp>
        <p:nvSpPr>
          <p:cNvPr id="196" name="Google Shape;196;p9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97" name="Google Shape;197;p9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 descr="A picture containing toy, doll,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25791" y="2009164"/>
            <a:ext cx="1689035" cy="1689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731</Words>
  <Application>Microsoft Office PowerPoint</Application>
  <PresentationFormat>Widescreen</PresentationFormat>
  <Paragraphs>100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</vt:lpstr>
      <vt:lpstr>Calibri</vt:lpstr>
      <vt:lpstr>Office Theme</vt:lpstr>
      <vt:lpstr>Top left: Classwork</vt:lpstr>
      <vt:lpstr>‘Hook’</vt:lpstr>
      <vt:lpstr>Re-cap</vt:lpstr>
      <vt:lpstr>What is the definition of Outdoor Activities?</vt:lpstr>
      <vt:lpstr>Outdoor activities</vt:lpstr>
      <vt:lpstr>Positive risk taking</vt:lpstr>
      <vt:lpstr>Why do people do it?</vt:lpstr>
      <vt:lpstr>Why might people do this?</vt:lpstr>
      <vt:lpstr>So thinking about why people do it…..  What do you think are the benefits of these activities?</vt:lpstr>
      <vt:lpstr>Benefits of outdoor activities</vt:lpstr>
      <vt:lpstr>Endorphin release</vt:lpstr>
      <vt:lpstr>PowerPoint Presentation</vt:lpstr>
      <vt:lpstr>Purple Zone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left: Classwork</dc:title>
  <dc:creator>Katie Dundas</dc:creator>
  <cp:lastModifiedBy>Amy Hussey</cp:lastModifiedBy>
  <cp:revision>2</cp:revision>
  <dcterms:created xsi:type="dcterms:W3CDTF">2021-09-30T13:24:19Z</dcterms:created>
  <dcterms:modified xsi:type="dcterms:W3CDTF">2022-09-26T15:34:01Z</dcterms:modified>
</cp:coreProperties>
</file>