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" roundtripDataSignature="AMtx7mjq6FrukJHfXIEa1Owm2RNcWoE/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A485BD-D7AE-46EB-BE4C-1F411A130EF2}">
  <a:tblStyle styleId="{A8A485BD-D7AE-46EB-BE4C-1F411A130EF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Letter to annotate for persuasive features</a:t>
            </a:r>
            <a:endParaRPr/>
          </a:p>
        </p:txBody>
      </p:sp>
      <p:sp>
        <p:nvSpPr>
          <p:cNvPr id="190" name="Google Shape;190;p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-1" y="451881"/>
            <a:ext cx="12192001" cy="640890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58725" y="961675"/>
            <a:ext cx="2585400" cy="903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GB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 left:</a:t>
            </a:r>
            <a:br>
              <a:rPr lang="en-GB">
                <a:latin typeface="Arial"/>
                <a:ea typeface="Arial"/>
                <a:cs typeface="Arial"/>
                <a:sym typeface="Arial"/>
              </a:rPr>
            </a:br>
            <a:r>
              <a:rPr lang="en-GB">
                <a:latin typeface="Arial"/>
                <a:ea typeface="Arial"/>
                <a:cs typeface="Arial"/>
                <a:sym typeface="Arial"/>
              </a:rPr>
              <a:t>Classwork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PE Department</a:t>
            </a:r>
            <a:endParaRPr dirty="0"/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8704812" y="961668"/>
            <a:ext cx="3428465" cy="11024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GB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Top Right: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Monday, 15 November 2021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895504" y="2178366"/>
            <a:ext cx="10234569" cy="81213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Title: </a:t>
            </a:r>
            <a:r>
              <a:rPr lang="en-GB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Benefits of taking part in sport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895503" y="3132483"/>
            <a:ext cx="10234569" cy="81213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Picture: </a:t>
            </a: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Outcome A: Explore types and provision of sport and physical activity for different types of participant.</a:t>
            </a:r>
            <a:endParaRPr/>
          </a:p>
        </p:txBody>
      </p:sp>
      <p:sp>
        <p:nvSpPr>
          <p:cNvPr id="97" name="Google Shape;97;p1"/>
          <p:cNvSpPr/>
          <p:nvPr/>
        </p:nvSpPr>
        <p:spPr>
          <a:xfrm>
            <a:off x="895503" y="4113397"/>
            <a:ext cx="10234569" cy="81213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Objectives: </a:t>
            </a: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 able to highlight why it is important for your health and wellbeing to take part in sport and physical activity.</a:t>
            </a:r>
            <a:endParaRPr/>
          </a:p>
        </p:txBody>
      </p:sp>
      <p:sp>
        <p:nvSpPr>
          <p:cNvPr id="98" name="Google Shape;98;p1"/>
          <p:cNvSpPr/>
          <p:nvPr/>
        </p:nvSpPr>
        <p:spPr>
          <a:xfrm>
            <a:off x="895503" y="5135850"/>
            <a:ext cx="4599286" cy="81213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we did last lesson: </a:t>
            </a: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Types of sport and physical activity.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6316910" y="5138387"/>
            <a:ext cx="4813162" cy="81213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we doing next lesson: </a:t>
            </a: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Outdoor activities.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127661" y="5410899"/>
            <a:ext cx="640181" cy="310393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 rot="10800000">
            <a:off x="11295559" y="5391750"/>
            <a:ext cx="640181" cy="310393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6660" y="1411853"/>
            <a:ext cx="3721100" cy="37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0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PE Department</a:t>
            </a:r>
            <a:endParaRPr dirty="0"/>
          </a:p>
        </p:txBody>
      </p:sp>
      <p:pic>
        <p:nvPicPr>
          <p:cNvPr id="222" name="Google Shape;222;p10"/>
          <p:cNvPicPr preferRelativeResize="0"/>
          <p:nvPr/>
        </p:nvPicPr>
        <p:blipFill rotWithShape="1">
          <a:blip r:embed="rId4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/>
          <p:cNvPicPr preferRelativeResize="0"/>
          <p:nvPr/>
        </p:nvPicPr>
        <p:blipFill rotWithShape="1">
          <a:blip r:embed="rId6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0"/>
          <p:cNvSpPr txBox="1"/>
          <p:nvPr/>
        </p:nvSpPr>
        <p:spPr>
          <a:xfrm>
            <a:off x="4515082" y="1256467"/>
            <a:ext cx="7405369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no question is a stupid question, apart from the one you didn’t ask.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a fantastic rest of the day!!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Complete your plenary task before you leave the room. </a:t>
            </a:r>
            <a:endParaRPr dirty="0"/>
          </a:p>
        </p:txBody>
      </p:sp>
      <p:pic>
        <p:nvPicPr>
          <p:cNvPr id="226" name="Google Shape;226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54743" y="4949786"/>
            <a:ext cx="1326046" cy="132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Blonde Short Hair Cartoon Stock Illustrations – 575 Blonde Short Hair  Cartoon Stock Illustrations, Vectors &amp; Clipart - Dreamstime">
            <a:extLst>
              <a:ext uri="{FF2B5EF4-FFF2-40B4-BE49-F238E27FC236}">
                <a16:creationId xmlns:a16="http://schemas.microsoft.com/office/drawing/2014/main" id="{8A145DDE-FDB6-4421-ACFB-5FE9C820F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34" y="2324099"/>
            <a:ext cx="2066925" cy="280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GB" sz="6000" b="1">
                <a:latin typeface="Arial"/>
                <a:ea typeface="Arial"/>
                <a:cs typeface="Arial"/>
                <a:sym typeface="Arial"/>
              </a:rPr>
              <a:t>‘Hook’</a:t>
            </a:r>
            <a:endParaRPr/>
          </a:p>
        </p:txBody>
      </p:sp>
      <p:sp>
        <p:nvSpPr>
          <p:cNvPr id="107" name="Google Shape;107;p2"/>
          <p:cNvSpPr txBox="1">
            <a:spLocks noGrp="1"/>
          </p:cNvSpPr>
          <p:nvPr>
            <p:ph type="body" idx="1"/>
          </p:nvPr>
        </p:nvSpPr>
        <p:spPr>
          <a:xfrm>
            <a:off x="838200" y="2456121"/>
            <a:ext cx="10515600" cy="372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Re-cap sports and physical activity.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Which is which? Sport or Physical Activity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 Department</a:t>
            </a:r>
            <a:endParaRPr dirty="0"/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6">
            <a:alphaModFix/>
          </a:blip>
          <a:srcRect l="20233" t="3954" r="20947" b="10730"/>
          <a:stretch/>
        </p:blipFill>
        <p:spPr>
          <a:xfrm>
            <a:off x="11259878" y="943718"/>
            <a:ext cx="639842" cy="99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0301" y="1462087"/>
            <a:ext cx="5905500" cy="39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68736" y="1235031"/>
            <a:ext cx="6785064" cy="461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4600" y="1605206"/>
            <a:ext cx="5791200" cy="38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43699" y="1294115"/>
            <a:ext cx="4610376" cy="458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2267" y="1616461"/>
            <a:ext cx="6047133" cy="384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99365" y="1101859"/>
            <a:ext cx="3753384" cy="500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82564" y="1860334"/>
            <a:ext cx="785812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70269" y="903769"/>
            <a:ext cx="6602788" cy="4402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2273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5400" b="1">
                <a:latin typeface="Arial"/>
                <a:ea typeface="Arial"/>
                <a:cs typeface="Arial"/>
                <a:sym typeface="Arial"/>
              </a:rPr>
              <a:t>Once you have taken part in sport or physical activity how do you feel?</a:t>
            </a:r>
            <a:endParaRPr/>
          </a:p>
        </p:txBody>
      </p:sp>
      <p:sp>
        <p:nvSpPr>
          <p:cNvPr id="126" name="Google Shape;126;p3"/>
          <p:cNvSpPr txBox="1">
            <a:spLocks noGrp="1"/>
          </p:cNvSpPr>
          <p:nvPr>
            <p:ph type="body" idx="1"/>
          </p:nvPr>
        </p:nvSpPr>
        <p:spPr>
          <a:xfrm>
            <a:off x="838200" y="3145563"/>
            <a:ext cx="10515600" cy="132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 b="1">
                <a:solidFill>
                  <a:srgbClr val="FF0000"/>
                </a:solidFill>
              </a:rPr>
              <a:t>Bullet point as many reasons as you can. Think about your PE lessons.</a:t>
            </a:r>
            <a:endParaRPr/>
          </a:p>
        </p:txBody>
      </p:sp>
      <p:sp>
        <p:nvSpPr>
          <p:cNvPr id="127" name="Google Shape;127;p3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 Department</a:t>
            </a:r>
            <a:endParaRPr dirty="0"/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/>
          <p:nvPr/>
        </p:nvSpPr>
        <p:spPr>
          <a:xfrm>
            <a:off x="139995" y="3780859"/>
            <a:ext cx="1861083" cy="193996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Tired</a:t>
            </a: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1600007" y="4244559"/>
            <a:ext cx="2998902" cy="193996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Energised</a:t>
            </a: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4197838" y="3629488"/>
            <a:ext cx="2432390" cy="219986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Clear mind</a:t>
            </a: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6483857" y="3950519"/>
            <a:ext cx="2432390" cy="219986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Stress relieved</a:t>
            </a: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9228059" y="3723407"/>
            <a:ext cx="2432390" cy="219986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Too hot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2273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GB" sz="5400" b="1">
                <a:latin typeface="Arial"/>
                <a:ea typeface="Arial"/>
                <a:cs typeface="Arial"/>
                <a:sym typeface="Arial"/>
              </a:rPr>
              <a:t>What are the benefits of taking part in sport?</a:t>
            </a:r>
            <a:endParaRPr/>
          </a:p>
        </p:txBody>
      </p:sp>
      <p:sp>
        <p:nvSpPr>
          <p:cNvPr id="141" name="Google Shape;141;p4"/>
          <p:cNvSpPr txBox="1">
            <a:spLocks noGrp="1"/>
          </p:cNvSpPr>
          <p:nvPr>
            <p:ph type="body" idx="1"/>
          </p:nvPr>
        </p:nvSpPr>
        <p:spPr>
          <a:xfrm>
            <a:off x="838200" y="3145563"/>
            <a:ext cx="10515600" cy="132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 b="1">
                <a:solidFill>
                  <a:srgbClr val="FF0000"/>
                </a:solidFill>
              </a:rPr>
              <a:t>Bullet point as many reasons as you can. Think about your Gorse Gets Healthy sessions. </a:t>
            </a:r>
            <a:endParaRPr/>
          </a:p>
        </p:txBody>
      </p:sp>
      <p:sp>
        <p:nvSpPr>
          <p:cNvPr id="142" name="Google Shape;142;p4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 Department</a:t>
            </a:r>
            <a:endParaRPr dirty="0"/>
          </a:p>
        </p:txBody>
      </p:sp>
      <p:pic>
        <p:nvPicPr>
          <p:cNvPr id="143" name="Google Shape;143;p4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1532" y="3747458"/>
            <a:ext cx="2780047" cy="2402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 descr="A picture containing toy, doll, vector graphic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05647" y="4063546"/>
            <a:ext cx="1834767" cy="183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A picture containing to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18626" y="4063546"/>
            <a:ext cx="1834767" cy="183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Benefits of taking part in sport</a:t>
            </a:r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body" idx="1"/>
          </p:nvPr>
        </p:nvSpPr>
        <p:spPr>
          <a:xfrm>
            <a:off x="838200" y="2456121"/>
            <a:ext cx="10515600" cy="372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Improve fitness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Meet new people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Develop new leadership skills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Resilience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Self-confidence from competitions</a:t>
            </a:r>
            <a:endParaRPr/>
          </a:p>
        </p:txBody>
      </p:sp>
      <p:sp>
        <p:nvSpPr>
          <p:cNvPr id="155" name="Google Shape;155;p5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PE Department</a:t>
            </a:r>
            <a:endParaRPr dirty="0"/>
          </a:p>
        </p:txBody>
      </p:sp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6">
            <a:alphaModFix/>
          </a:blip>
          <a:srcRect b="7871"/>
          <a:stretch/>
        </p:blipFill>
        <p:spPr>
          <a:xfrm>
            <a:off x="9370820" y="1401929"/>
            <a:ext cx="2210839" cy="268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70820" y="4187414"/>
            <a:ext cx="1889961" cy="1889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07118" y="2024136"/>
            <a:ext cx="2514600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42837" y="4210813"/>
            <a:ext cx="1843161" cy="1843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321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GB" sz="5400" b="1">
                <a:latin typeface="Arial"/>
                <a:ea typeface="Arial"/>
                <a:cs typeface="Arial"/>
                <a:sym typeface="Arial"/>
              </a:rPr>
              <a:t>Who can remember the difference between sport and physical activity?</a:t>
            </a:r>
            <a:endParaRPr/>
          </a:p>
        </p:txBody>
      </p:sp>
      <p:sp>
        <p:nvSpPr>
          <p:cNvPr id="168" name="Google Shape;168;p6"/>
          <p:cNvSpPr txBox="1">
            <a:spLocks noGrp="1"/>
          </p:cNvSpPr>
          <p:nvPr>
            <p:ph type="body" idx="1"/>
          </p:nvPr>
        </p:nvSpPr>
        <p:spPr>
          <a:xfrm>
            <a:off x="838200" y="4431024"/>
            <a:ext cx="10515600" cy="132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 b="1">
                <a:solidFill>
                  <a:srgbClr val="FF0000"/>
                </a:solidFill>
              </a:rPr>
              <a:t>Which one is which?</a:t>
            </a:r>
            <a:endParaRPr/>
          </a:p>
        </p:txBody>
      </p:sp>
      <p:sp>
        <p:nvSpPr>
          <p:cNvPr id="169" name="Google Shape;169;p6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 Department</a:t>
            </a:r>
            <a:endParaRPr dirty="0"/>
          </a:p>
        </p:txBody>
      </p:sp>
      <p:pic>
        <p:nvPicPr>
          <p:cNvPr id="170" name="Google Shape;170;p6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 descr="A picture containing toy, doll,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49155" y="3723554"/>
            <a:ext cx="2554351" cy="255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Benefits of taking part in physical activity</a:t>
            </a:r>
            <a:endParaRPr/>
          </a:p>
        </p:txBody>
      </p:sp>
      <p:sp>
        <p:nvSpPr>
          <p:cNvPr id="179" name="Google Shape;179;p7"/>
          <p:cNvSpPr txBox="1">
            <a:spLocks noGrp="1"/>
          </p:cNvSpPr>
          <p:nvPr>
            <p:ph type="body" idx="1"/>
          </p:nvPr>
        </p:nvSpPr>
        <p:spPr>
          <a:xfrm>
            <a:off x="838200" y="2456121"/>
            <a:ext cx="10515600" cy="372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Meet new people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Set fitness goals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Improve confidence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Improved body composition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Improve physical health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80" name="Google Shape;180;p7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 Department</a:t>
            </a:r>
            <a:endParaRPr dirty="0"/>
          </a:p>
        </p:txBody>
      </p:sp>
      <p:pic>
        <p:nvPicPr>
          <p:cNvPr id="181" name="Google Shape;181;p7"/>
          <p:cNvPicPr preferRelativeResize="0"/>
          <p:nvPr/>
        </p:nvPicPr>
        <p:blipFill rotWithShape="1">
          <a:blip r:embed="rId3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5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6">
            <a:alphaModFix/>
          </a:blip>
          <a:srcRect b="5849"/>
          <a:stretch/>
        </p:blipFill>
        <p:spPr>
          <a:xfrm>
            <a:off x="8984056" y="2021333"/>
            <a:ext cx="2673798" cy="163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65254" y="4204611"/>
            <a:ext cx="3296653" cy="185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18449" y="299554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8"/>
          <p:cNvGrpSpPr/>
          <p:nvPr/>
        </p:nvGrpSpPr>
        <p:grpSpPr>
          <a:xfrm>
            <a:off x="1100757" y="759202"/>
            <a:ext cx="9990486" cy="5339596"/>
            <a:chOff x="790585" y="759202"/>
            <a:chExt cx="9990486" cy="5339596"/>
          </a:xfrm>
        </p:grpSpPr>
        <p:pic>
          <p:nvPicPr>
            <p:cNvPr id="194" name="Google Shape;194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0585" y="1111659"/>
              <a:ext cx="3169457" cy="4634682"/>
            </a:xfrm>
            <a:prstGeom prst="rect">
              <a:avLst/>
            </a:prstGeom>
            <a:noFill/>
            <a:ln w="66675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grpSp>
          <p:nvGrpSpPr>
            <p:cNvPr id="195" name="Google Shape;195;p8"/>
            <p:cNvGrpSpPr/>
            <p:nvPr/>
          </p:nvGrpSpPr>
          <p:grpSpPr>
            <a:xfrm>
              <a:off x="5003692" y="759202"/>
              <a:ext cx="5777379" cy="5339596"/>
              <a:chOff x="5003692" y="508520"/>
              <a:chExt cx="5777379" cy="5339596"/>
            </a:xfrm>
          </p:grpSpPr>
          <p:sp>
            <p:nvSpPr>
              <p:cNvPr id="196" name="Google Shape;196;p8"/>
              <p:cNvSpPr/>
              <p:nvPr/>
            </p:nvSpPr>
            <p:spPr>
              <a:xfrm>
                <a:off x="5003693" y="508520"/>
                <a:ext cx="5777378" cy="1339106"/>
              </a:xfrm>
              <a:prstGeom prst="rect">
                <a:avLst/>
              </a:prstGeom>
              <a:solidFill>
                <a:srgbClr val="7030A0"/>
              </a:solidFill>
              <a:ln w="571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4000"/>
                  <a:buFont typeface="Calibri"/>
                  <a:buNone/>
                </a:pPr>
                <a:r>
                  <a:rPr lang="en-GB" sz="40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Purple Zone Expectations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5015879" y="2212343"/>
                <a:ext cx="5765191" cy="540000"/>
              </a:xfrm>
              <a:prstGeom prst="rect">
                <a:avLst/>
              </a:prstGeom>
              <a:solidFill>
                <a:srgbClr val="7030A0"/>
              </a:solidFill>
              <a:ln w="666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</a:pPr>
                <a:r>
                  <a:rPr lang="en-GB" sz="2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are working independently.</a:t>
                </a:r>
                <a:endParaRPr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5015880" y="2990775"/>
                <a:ext cx="5765190" cy="540000"/>
              </a:xfrm>
              <a:prstGeom prst="rect">
                <a:avLst/>
              </a:prstGeom>
              <a:solidFill>
                <a:srgbClr val="7030A0"/>
              </a:solidFill>
              <a:ln w="666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GB" sz="32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are working in silence.</a:t>
                </a:r>
                <a:endParaRPr sz="3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5015880" y="3746097"/>
                <a:ext cx="5765190" cy="540000"/>
              </a:xfrm>
              <a:prstGeom prst="rect">
                <a:avLst/>
              </a:prstGeom>
              <a:solidFill>
                <a:srgbClr val="7030A0"/>
              </a:solidFill>
              <a:ln w="666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alibri"/>
                  <a:buNone/>
                </a:pPr>
                <a:r>
                  <a:rPr lang="en-GB" sz="20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 hands up or questions once the time has started.</a:t>
                </a:r>
                <a:endParaRPr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8"/>
              <p:cNvSpPr/>
              <p:nvPr/>
            </p:nvSpPr>
            <p:spPr>
              <a:xfrm>
                <a:off x="5003692" y="4536206"/>
                <a:ext cx="5777378" cy="540000"/>
              </a:xfrm>
              <a:prstGeom prst="rect">
                <a:avLst/>
              </a:prstGeom>
              <a:solidFill>
                <a:srgbClr val="7030A0"/>
              </a:solidFill>
              <a:ln w="666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GB" sz="32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 will have 5 minutes.</a:t>
                </a:r>
                <a:endParaRPr sz="3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8"/>
              <p:cNvSpPr/>
              <p:nvPr/>
            </p:nvSpPr>
            <p:spPr>
              <a:xfrm>
                <a:off x="5026287" y="5308116"/>
                <a:ext cx="5754783" cy="540000"/>
              </a:xfrm>
              <a:prstGeom prst="rect">
                <a:avLst/>
              </a:prstGeom>
              <a:solidFill>
                <a:srgbClr val="7030A0"/>
              </a:solidFill>
              <a:ln w="666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200"/>
                  <a:buFont typeface="Calibri"/>
                  <a:buNone/>
                </a:pPr>
                <a:r>
                  <a:rPr lang="en-GB" sz="32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Let’s look at the task first…</a:t>
                </a:r>
                <a:endParaRPr sz="3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9"/>
          <p:cNvPicPr preferRelativeResize="0"/>
          <p:nvPr/>
        </p:nvPicPr>
        <p:blipFill rotWithShape="1">
          <a:blip r:embed="rId3">
            <a:alphaModFix amt="50000"/>
          </a:blip>
          <a:srcRect t="17408" b="25847"/>
          <a:stretch/>
        </p:blipFill>
        <p:spPr>
          <a:xfrm>
            <a:off x="-1" y="0"/>
            <a:ext cx="12192000" cy="686910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838200" y="999460"/>
            <a:ext cx="10515600" cy="120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Purple Zone</a:t>
            </a:r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838200" y="2456121"/>
            <a:ext cx="10515600" cy="972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Write a short paragraph to explain three different benefits of taking part in sport and physical activity. </a:t>
            </a:r>
            <a:endParaRPr>
              <a:solidFill>
                <a:srgbClr val="7030A0"/>
              </a:solidFill>
            </a:endParaRPr>
          </a:p>
        </p:txBody>
      </p:sp>
      <p:sp>
        <p:nvSpPr>
          <p:cNvPr id="209" name="Google Shape;209;p9"/>
          <p:cNvSpPr txBox="1"/>
          <p:nvPr/>
        </p:nvSpPr>
        <p:spPr>
          <a:xfrm>
            <a:off x="3413051" y="6176963"/>
            <a:ext cx="466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BTEC Tech Award Level 1/2 in Sport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PE Department</a:t>
            </a:r>
            <a:endParaRPr dirty="0"/>
          </a:p>
        </p:txBody>
      </p:sp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 r="654" b="88217"/>
          <a:stretch/>
        </p:blipFill>
        <p:spPr>
          <a:xfrm>
            <a:off x="-1" y="-1"/>
            <a:ext cx="12192001" cy="9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3581" y="55739"/>
            <a:ext cx="1728898" cy="79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9"/>
          <p:cNvPicPr preferRelativeResize="0"/>
          <p:nvPr/>
        </p:nvPicPr>
        <p:blipFill rotWithShape="1">
          <a:blip r:embed="rId6">
            <a:alphaModFix/>
          </a:blip>
          <a:srcRect t="17907" b="25881"/>
          <a:stretch/>
        </p:blipFill>
        <p:spPr>
          <a:xfrm>
            <a:off x="139995" y="6150380"/>
            <a:ext cx="1711397" cy="56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30073" y="1070053"/>
            <a:ext cx="876899" cy="1201480"/>
          </a:xfrm>
          <a:prstGeom prst="rect">
            <a:avLst/>
          </a:prstGeom>
          <a:noFill/>
          <a:ln w="666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pic>
      <p:graphicFrame>
        <p:nvGraphicFramePr>
          <p:cNvPr id="214" name="Google Shape;214;p9"/>
          <p:cNvGraphicFramePr/>
          <p:nvPr/>
        </p:nvGraphicFramePr>
        <p:xfrm>
          <a:off x="139995" y="3858773"/>
          <a:ext cx="7620850" cy="1828820"/>
        </p:xfrm>
        <a:graphic>
          <a:graphicData uri="http://schemas.openxmlformats.org/drawingml/2006/table">
            <a:tbl>
              <a:tblPr firstRow="1" bandRow="1">
                <a:noFill/>
                <a:tableStyleId>{A8A485BD-D7AE-46EB-BE4C-1F411A130EF2}</a:tableStyleId>
              </a:tblPr>
              <a:tblGrid>
                <a:gridCol w="381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/>
                        <a:t>Sentence starters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8DBE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u="none" strike="noStrike" cap="none"/>
                        <a:t>Top tip: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09B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51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GB" sz="1800" u="none" strike="noStrike" cap="none"/>
                        <a:t>Sport is important because…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GB" sz="1800" u="none" strike="noStrike" cap="none"/>
                        <a:t>Physical activity can benefit an individual because…</a:t>
                      </a:r>
                      <a:endParaRPr/>
                    </a:p>
                    <a:p>
                      <a:pPr marL="2857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>
                    <a:solidFill>
                      <a:srgbClr val="8DBE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Look at the table that we have just completed together as a class and put it into full sentences. </a:t>
                      </a:r>
                      <a:endParaRPr/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AutoNum type="arabicPeriod"/>
                      </a:pPr>
                      <a:r>
                        <a:rPr lang="en-GB" sz="1800"/>
                        <a:t>Identify sport or physical activity. </a:t>
                      </a:r>
                      <a:endParaRPr/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AutoNum type="arabicPeriod"/>
                      </a:pPr>
                      <a:r>
                        <a:rPr lang="en-GB" sz="1800"/>
                        <a:t>Name the benefit. 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09B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5" name="Google Shape;215;p9"/>
          <p:cNvSpPr/>
          <p:nvPr/>
        </p:nvSpPr>
        <p:spPr>
          <a:xfrm>
            <a:off x="7760867" y="3232231"/>
            <a:ext cx="4667693" cy="3050333"/>
          </a:xfrm>
          <a:prstGeom prst="irregularSeal2">
            <a:avLst/>
          </a:prstGeom>
          <a:solidFill>
            <a:srgbClr val="038F9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Extension: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 you complete a second paragraph with different benefits?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</Words>
  <Application>Microsoft Office PowerPoint</Application>
  <PresentationFormat>Widescreen</PresentationFormat>
  <Paragraphs>77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Top left: Classwork</vt:lpstr>
      <vt:lpstr>‘Hook’</vt:lpstr>
      <vt:lpstr>Once you have taken part in sport or physical activity how do you feel?</vt:lpstr>
      <vt:lpstr>What are the benefits of taking part in sport?</vt:lpstr>
      <vt:lpstr>Benefits of taking part in sport</vt:lpstr>
      <vt:lpstr>Who can remember the difference between sport and physical activity?</vt:lpstr>
      <vt:lpstr>Benefits of taking part in physical activity</vt:lpstr>
      <vt:lpstr>PowerPoint Presentation</vt:lpstr>
      <vt:lpstr>Purple Zone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left: Classwork</dc:title>
  <dc:creator>Katie Dundas</dc:creator>
  <cp:lastModifiedBy>Amy Hussey</cp:lastModifiedBy>
  <cp:revision>1</cp:revision>
  <dcterms:created xsi:type="dcterms:W3CDTF">2021-09-30T13:24:19Z</dcterms:created>
  <dcterms:modified xsi:type="dcterms:W3CDTF">2022-07-01T09:46:18Z</dcterms:modified>
</cp:coreProperties>
</file>