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60" r:id="rId4"/>
    <p:sldId id="257" r:id="rId5"/>
    <p:sldId id="258" r:id="rId6"/>
    <p:sldId id="261" r:id="rId7"/>
    <p:sldId id="262" r:id="rId8"/>
    <p:sldId id="259" r:id="rId9"/>
    <p:sldId id="264" r:id="rId10"/>
    <p:sldId id="269" r:id="rId11"/>
    <p:sldId id="263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3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1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5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3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9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0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56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5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D2F7-316C-48BC-BC00-63BC6041E9D6}" type="datetimeFigureOut">
              <a:rPr lang="en-GB" smtClean="0"/>
              <a:t>26/03/19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468E-185B-4B81-B244-1A16CE553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9w4T8roPSAhUG2BoKHcyhC5IQjRwIBw&amp;url=https://thedancingrest.com/2014/01/18/calculation-by-rafael-araujo/&amp;bvm=bv.146496531,d.ZGg&amp;psig=AFQjCNHc3QKDJjX26NpiQhTzAxS__w7Rfg&amp;ust=1486741724038111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mandy+pattulo&amp;source=images&amp;cd=&amp;cad=rja&amp;docid=jSrPVMXOMhi0qM&amp;tbnid=Asbr6bkg_huvFM:&amp;ved=&amp;url=http://www.pinterest.com/cherimurdock/art-embroider-embellish/&amp;ei=A1rWUtPJKJCUhQeQjYGAAQ&amp;psig=AFQjCNGpPtBqgZ-TUHwhH_CZHJNabux2jA&amp;ust=1389865860203442" TargetMode="External"/><Relationship Id="rId3" Type="http://schemas.openxmlformats.org/officeDocument/2006/relationships/hyperlink" Target="http://www.google.co.uk/url?sa=i&amp;rct=j&amp;q=flower+SCULPTURE&amp;source=images&amp;cd=&amp;cad=rja&amp;docid=L6FlTSJZd3EexM&amp;tbnid=7XldNfQxteXwmM:&amp;ved=0CAUQjRw&amp;url=http://eccentricc.deviantart.com/art/Fire-Flower-Sculpture-2-183515704&amp;ei=L1jWUpPOK46ThQe5koHwCA&amp;psig=AFQjCNHYEgV3z2jZLFFkpQ5VvXJbrHvW6g&amp;ust=1389865363151227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uk/url?sa=i&amp;rct=j&amp;q=flower+SCULPTURE&amp;source=images&amp;cd=&amp;cad=rja&amp;docid=ueAANKD8HecFzM&amp;tbnid=wChuqk47ZnWHzM:&amp;ved=0CAUQjRw&amp;url=http://travel-tips.s3-website-eu-west-1.amazonaws.com/holiday-lille-eurostar-northern-france-weekend-city-break-1.htm&amp;ei=TFjWUrZn69DsBrWNgOgM&amp;psig=AFQjCNHYEgV3z2jZLFFkpQ5VvXJbrHvW6g&amp;ust=1389865363151227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google.co.uk/url?sa=i&amp;rct=j&amp;q=ewen+uglow+fruit&amp;source=images&amp;cd=&amp;cad=rja&amp;docid=YirKAKWmpoOqDM&amp;tbnid=Ipo06N1lDYnHnM:&amp;ved=&amp;url=http://www.pinterest.com/cherispencer/cheri-like-the-fruit/&amp;ei=qWHWUtnPBIGrhQeU9IHoDw&amp;psig=AFQjCNG28hEpAA_hP_EjajNVYP1MMnY16g&amp;ust=1389867817772374" TargetMode="External"/><Relationship Id="rId7" Type="http://schemas.openxmlformats.org/officeDocument/2006/relationships/hyperlink" Target="http://www.google.co.uk/url?sa=i&amp;rct=j&amp;q=paintings+of+peppers&amp;source=images&amp;cd=&amp;cad=rja&amp;docid=riYO6klBMJrYFM&amp;tbnid=pcLaaVTWlti8pM:&amp;ved=0CAUQjRw&amp;url=http://fineartamerica.com/art/paintings/red%2Bpepper/all&amp;ei=w2LWUqbOJKfH7AadjoGgCA&amp;psig=AFQjCNFn-ZZNpKWiF6Kzh_RTQYv4QvfX5w&amp;ust=1389868064878129" TargetMode="External"/><Relationship Id="rId12" Type="http://schemas.openxmlformats.org/officeDocument/2006/relationships/image" Target="../media/image29.jpg"/><Relationship Id="rId2" Type="http://schemas.openxmlformats.org/officeDocument/2006/relationships/hyperlink" Target="http://www.google.co.uk/url?sa=i&amp;rct=j&amp;q=ewen+uglow+fruit&amp;source=images&amp;cd=&amp;cad=rja&amp;docid=dOOeY6iKAqxBpM&amp;tbnid=zLHun6wrL2egYM:&amp;ved=0CAUQjRw&amp;url=http://shelleysdavies.com/?tag%3Deuan-uglow&amp;ei=sWHWUuKsCKve7Aar54CoCA&amp;psig=AFQjCNG28hEpAA_hP_EjajNVYP1MMnY16g&amp;ust=138986781777237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28.jpg"/><Relationship Id="rId5" Type="http://schemas.openxmlformats.org/officeDocument/2006/relationships/hyperlink" Target="http://www.google.co.uk/url?sa=i&amp;rct=j&amp;q=janet+fish+fruit&amp;source=images&amp;cd=&amp;cad=rja&amp;docid=J20VVSKPULVBAM&amp;tbnid=sp4Zsg9IWj__WM:&amp;ved=0CAUQjRw&amp;url=http://www.1stdibs.com/art/drawings-watercolor-paintings/still-life-drawings-watercolors/janet-fish-peaches/id-a_65970/&amp;ei=WGLWUvODKamM7Aa1nYCgDg&amp;psig=AFQjCNEPN72-bi4JEBMyKLeOgtSM76tC3g&amp;ust=1389867975764371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www.google.co.uk/url?sa=i&amp;rct=j&amp;q=kate+malone&amp;source=images&amp;cd=&amp;cad=rja&amp;docid=Ka8euIGpPIiLNM&amp;tbnid=l0dIsDLZz44joM:&amp;ved=0CAUQjRw&amp;url=http://www.bideford.devon.sch.uk/art/exam_resources/gcse2010/Q6%20Layers/slides/ceramic%20pumkin%20kate%20malone.html&amp;ei=7WPWUujdEdCThQe-kIDYBA&amp;psig=AFQjCNELJyVS4r9sLKqP6xxhF8E03ZVTCw&amp;ust=138986838789934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9" y="0"/>
            <a:ext cx="8892073" cy="66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WILDLIFE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4206757"/>
            <a:ext cx="2820473" cy="2651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" y="1027569"/>
            <a:ext cx="3147006" cy="3147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07" y="2"/>
            <a:ext cx="2324638" cy="3486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63" y="4118882"/>
            <a:ext cx="3319701" cy="2683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63" y="3583319"/>
            <a:ext cx="2222126" cy="3171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58" y="1027569"/>
            <a:ext cx="2173311" cy="29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INSECTS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27907"/>
            <a:ext cx="4943609" cy="2507116"/>
          </a:xfrm>
          <a:prstGeom prst="rect">
            <a:avLst/>
          </a:prstGeom>
        </p:spPr>
      </p:pic>
      <p:pic>
        <p:nvPicPr>
          <p:cNvPr id="1026" name="Picture 2" descr="Image result for rafael araujo arti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00263"/>
            <a:ext cx="45529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61" y="-115910"/>
            <a:ext cx="2790747" cy="3934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09" y="3937849"/>
            <a:ext cx="3956848" cy="29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04961"/>
            <a:ext cx="7886700" cy="1737415"/>
          </a:xfrm>
        </p:spPr>
        <p:txBody>
          <a:bodyPr/>
          <a:lstStyle/>
          <a:p>
            <a:r>
              <a:rPr lang="en-US" dirty="0" smtClean="0"/>
              <a:t>TREES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3" y="820667"/>
            <a:ext cx="2008153" cy="2771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15" y="3780945"/>
            <a:ext cx="2217543" cy="3035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42" y="3811228"/>
            <a:ext cx="1930310" cy="2974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82" y="731559"/>
            <a:ext cx="5826839" cy="29494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9" y="3723035"/>
            <a:ext cx="2152127" cy="3093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63" y="3811226"/>
            <a:ext cx="2132909" cy="29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943600" y="2819400"/>
            <a:ext cx="3200400" cy="1143000"/>
          </a:xfrm>
        </p:spPr>
        <p:txBody>
          <a:bodyPr/>
          <a:lstStyle/>
          <a:p>
            <a:r>
              <a:rPr lang="en-GB" altLang="en-US" smtClean="0"/>
              <a:t>FLOWERS</a:t>
            </a:r>
          </a:p>
        </p:txBody>
      </p:sp>
      <p:pic>
        <p:nvPicPr>
          <p:cNvPr id="11267" name="Picture 6" descr="Original yellow Floral Wall Decor | Flower Art | collage Canvas Painting 12x12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54465"/>
            <a:ext cx="4343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http://th01.deviantart.net/fs70/PRE/i/2010/295/5/2/fire_flower_sculpture_2_by_eccentricc-d319dm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0"/>
            <a:ext cx="26574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http://travel-tips.s3-website-eu-west-1.amazonaws.com/travel-lille-france-6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0"/>
            <a:ext cx="32242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Louis Vuitton window displays Autumn 2012 Budapest 02 Louis Vuitton window displays Autumn 2012, Budape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635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http://media-cache-ec0.pinimg.com/236x/66/d7/29/66d729d68ab4db72a9abbabb5b4f5c4f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"/>
            <a:ext cx="26670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518712"/>
            <a:ext cx="8515350" cy="1858114"/>
          </a:xfrm>
        </p:spPr>
        <p:txBody>
          <a:bodyPr/>
          <a:lstStyle/>
          <a:p>
            <a:r>
              <a:rPr lang="en-US" dirty="0" smtClean="0"/>
              <a:t>FLOWERS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" y="805757"/>
            <a:ext cx="3277673" cy="3277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4" y="4285232"/>
            <a:ext cx="3347164" cy="2396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18" y="168142"/>
            <a:ext cx="2797900" cy="3751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7" y="3921252"/>
            <a:ext cx="4304725" cy="2902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47" y="682580"/>
            <a:ext cx="2877355" cy="29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245" y="2"/>
            <a:ext cx="7716860" cy="1325563"/>
          </a:xfrm>
        </p:spPr>
        <p:txBody>
          <a:bodyPr/>
          <a:lstStyle/>
          <a:p>
            <a:r>
              <a:rPr lang="en-US" dirty="0" smtClean="0"/>
              <a:t>MARINE LIFE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2" y="965916"/>
            <a:ext cx="2464444" cy="175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35" y="3901516"/>
            <a:ext cx="4700788" cy="2857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31" y="38331"/>
            <a:ext cx="2459749" cy="17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1" y="2859157"/>
            <a:ext cx="3361901" cy="3891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75" y="115605"/>
            <a:ext cx="2493170" cy="3631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15" y="1785609"/>
            <a:ext cx="2698124" cy="203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971800" y="2438400"/>
            <a:ext cx="3810000" cy="1524000"/>
          </a:xfrm>
        </p:spPr>
        <p:txBody>
          <a:bodyPr/>
          <a:lstStyle/>
          <a:p>
            <a:r>
              <a:rPr lang="en-GB" altLang="en-US" sz="3600"/>
              <a:t>FRUIT &amp; VEGETABLES</a:t>
            </a:r>
          </a:p>
        </p:txBody>
      </p:sp>
      <p:sp>
        <p:nvSpPr>
          <p:cNvPr id="25603" name="AutoShape 4" descr="data:image/jpeg;base64,/9j/4AAQSkZJRgABAQAAAQABAAD/2wCEAAkGBxQTEhUUExQUFhUXFxoYGBcYGRocGhoYGhwYIBoYHBwYHCgiGBolGxgcITEhJSkrLi4uGB8zODMsNygtLisBCgoKDg0OGhAQGiwkHCQsLCwsLCwsLCwsLCwsLCwsLCwsLCwsLCwsLCwsLCwsLCwsLCwsLCwsLCwsLCwsLCwsLP/AABEIAMoA+QMBIgACEQEDEQH/xAAbAAABBQEBAAAAAAAAAAAAAAACAQMEBQYAB//EAEUQAAECAwQGCAMFBwMDBQAAAAECEQADITFBYfAEBRJRcZEGEyKBobHB0TLh8UJSYnKSBxQVIzNToiSC0kOywhY0k9Pi/8QAGQEAAwEBAQAAAAAAAAAAAAAAAAECAwQF/8QAJREBAAIBBAEEAgMAAAAAAAAAAAECEQMSITETBDNBURRhIjKR/9oADAMBAAIRAxEAPwC/6SdO16LNITL2lLQkfGOz2l1ISCSa94jK6X+0SetyAxrRRpabktWy3dDHT7RkStIAlqYq2tpAUSQUrKQKmiOzTARlSjH0jppp1xlcy0M3pnpKySVMDQpHwmy5QNaC+47zEHS+kE5dCtRFp2lE1oPtPckcsIqQmvy+UIRZcOHCNIpEFuk6dJJtrZfcNzCClaUoFxQsWY+dNzxHGecIT65tiiSzpqi7/wDecHsGXiRo2uFS9opSp7QrrVhjTtdkBzbb97CKvay+WhCYUweV7pfSufNpMUSGDjbPaKQA5xYeMRBrheHP12cWisELC2weZabR+ls9CSAX7IDlSib7X+K00swiFN6TTyvaBYlOyTtKLgJCby1ginEJ4QbYG6W40H9oE9EtQGztUdVSrZBcJew7nYW0a2L3UHTfSlFcxfVzELVSXVIl7NwITW0VL2R5YlTPbZGk6LTDsrtbs+ofwHKOf1FYrSZht6eIvqRFno6+nE4n+jLAFg2zh2n2e5oa1f0zmy0pSZMtTO6ttTl722afIRnCo5aBIvjz98vQ/G0+sNYenE+6VLdvvFuNkN6N0y0hLhQQugtoxYVoN+/wjMjfBOHNkG+S/G0/pO0jTpi1FZYEm4nBu4BhFnJ06ctDqIFXDgt4KD2eEZ8z/l2vaLPVZ/lggC083POCOT1KxERhOXPWm2YgbVPgUSTx2q8oYloU7gp3UHzgiOA4WeMGDfnwi2IEoUHO2l+G/gvLw4rSZv8AcQeKVGn644L8ePoYamtl4WDnnss5UxQ+OW35FYbl208oaTJXvQa2hBpZ+I5MOPw8/WBUd4HhBiAgzdWAlyJdfwH/AJViJM1WksWRXcg4fji4Wnn3eURlpa+6rwHlX/wZNhCe9JAb9cOfwZLWpFtgPJtqJQwIt3B7OXODQHvONBDCJqebNTMUhK5YSNlnSouDvImClLKuyuJsf4Uf7yOS/wD7IhSpJ6xTKUX2bhQsRhuET+oXh4RNk7IYjp/KKdOnfGQdgglT7bJAKnvLgjujOkjHN9sWeuZ5VNXVx9km1nJHC3zitmDjzw+fjHr16edIZhz6w3fYIIwjjv8AC/5eMUREnLwvzgE2QQEAdCC+yFIgSIAV8YTPjHA5+UdAYhCKjgqyyBKzAQioRo+inwrpQkeDv5xmnzzjT9FT2Fsftekc3qvbl0+k92F6m+2yBSWyYOXf7QC2jy3rCC63wQrd41hh8IdQxGPfDAlJrV/aLnVv9JPe/MxRKZywaLrVv9JPf5mKr2y1f6pAzWOUd/rA7Vbs+kcotnLRbA6/0bJhFgwIUYbWd/p7esICIy/tAPieZhNoZ+kNlX1rdwuhmNSjY/OsNqSbqcKekKo/XLQNd45D3gBNki/wHnl4UE8G8uUcqzOGEGA2QPMQEHRkPMUSQzJIsx3tE917l/5e8VkonrFGh7KfNfOLLrjjnuhScQwmvdSGWStKioFi5oSCXDglwd/zYZ5SbXaLfpHrNE6cpYLjZFHJAN7VZ73+kUsyZu35vj1q5xy82QJ5wh4iEEI0UkIEFnNYRKYNKcKWPAAp3UglN5QDs9C9xBAHlWkI9vCAFAjoFK61swglEXWZ4wAqm74ARxNYQmACTGl6KnsTPzDyEZZCo1HRX+kuv27O4Z5xzeq9uXV6P3YaEJwMArOQYUqwz71hsHjHlvWkqYcS7fPPKGc5rBJOEMhLVmkXGri8pNl9pxMUhEXGrR/KFDf5mKqy1ekluEKoZ+cNk8cmOIHh70si2Akq4574FZy8ckhqtnjCKWHxzR92MBkbwzcIR7KeJ8IMnN0NbPHgHgIqqVcci2b4RKms/wDFh7Qi0cc8TAgt9R5vAYl9z93tCHz4P84EqrSuFYIHBs4wA1LcTV7tlBp/urWJ/Wy/veBiHKT/ADVB6bKK1+8vx94lf718v/1E2z8KrEPOOk2hCRpc6UBspSrsj8JqlibQzMbw1Loq1Ki/6WzJ50tXWyOrmq2UqoSla6AlP2TWlHEZ6apiQQQQSCDQgh6MaiwvHr0nh5Mit3+cCHxgArdCFbH3igcffCP6w0Fd2cIkaz0NUiaqVM+JLPs2VAIIcBwx8oMgCZzOwehFRvHHGGyqAd7+cJtCEBHNY5zn6Q3twYUMmAOJjhN3GBWsQhNc8oAMLeNV0TX2Ft97FrKeR5RlExpuiC6TAfvJ8lRz+q9uXT6T3YaSYvGAL4wpGRHBOA8Y8t65H4woHf5RzQi1CyGRsqzkxeat/pCtr58IpTmnhF3oKx1SR5XVNLYqrLV6OA1z7eLwm139494VOctCPFsB5G7iYA5p7Rz0u84bUsQA6F8d9h9BW2BWrL+DGyG0XWtndC2ezgGA3UwhFd3fnfm6EVTI+kClXHkM5xgBCAbxnzhCGvznJglLyfb3gQM2wAkskTFEW9WitlHmYceUXP8AD5m/y/4RWaDJCpzBySlIYByWKzk8Y3H8P/AP0Khbcotq7Hm3S3orOXrCYpM/rEAomJ61RGw5P8tBD0Ts2sO81NJpfQycpSlCZJDqKviVTaJLUF0egaUGmqYO6EE2lyVLclya+wiJOOAHGOuNW0OTZDCS+gk4t/NlPudZp+mOT0Bmj/rShbYFm/hS2Nwcse6rWwV4utxz9YPNc/HVh09BltWcgUuQfE2xO0ropMnTJkxc1GzMIJtUq0XkBvhaNOVcDxgUljfb3CnGDy3PZVjpf7PFqsno/ST5qEcf2cTP76P0H/lG10RXa4jdndEidNxMHmv9iNOrz9H7O5r1ny2u7KocX+z6YLNIl94UI26Zw3t74FxCKmA2H38YPNb7PxwxK/2fzLTOl7vhPnHDoAv+7LNLai8VbcBG0VNFj17s7oCXOa3zz5XQ/LceOrHDoBMDPNQ3BR8mr3xa6p6MGSFAzAXILhLUaxrfrGjlznFuF0dMmNf5RN7TeMSqkbJzHatOqlffA4P7Qo1Qfv8AN/WJ65pGNwf2bxiIqbOoQpJFwv8AJt2XjHxVbee/2Z/g5aqwObejQitVAWzP8D7w5pGlrFTQcAfERF/fCoAqAB3JcjmbflCmkQcat/sh0FIqZjD8iuUSpWlpSAlye5Q86ecRSsnf3A1AMDQ0r4+9IUVgTe09ynHT0NfwY+ohlWtB9zmX9IhKlVs3XHPKFUihLG+je4aHiCzKWnWx+5yLekNHWx+6OZ+URUBxXzPGECRu8/eCTzKWNafh/wAleMInWH4BziMUNcbbWgTLbfwsg4GUhWsi3wpfvPD15Rw1kbdlPn64GIpDXKzdZDw0VwG2gMd2+DgZk6vWpJZk+PnADWRuSm+4+8EnQReT4jh3UhxGq0v8R5fKy7lAW5J1JrFQn0CEnZAIJKNoOeyFps8PSPQf48f7C/8A5BHnUrVwEwX0cGgFN8SurH3R4QM7Vi3bR6Vq1adImJSAsbMsvQM6plDbVhEc6qmk/CB3jjeYvZ0wK0uZZSTK5lU72h4wrXmJZ15hljqabaU3XKTjvMLL1PMp2N+73qI05Mc4a0wvJJ4ZWZqmZRk8iB5EQKtVTHrL/wAk+9N0am3fnjbHFULyyeGMXq2cCCJbGv2knyzS+DmSJ+z/AEi/EehO6NWV1pnjHPD8sjDCztCnvWWrCgtOd0MTdD0gO8ongI3awDShbfVjj84UKANbcDdSzDGDf+lZefHRtJekktgM5EL1Ok/2T+lR5sY9EfDxJgQA93yzk3G+SmzByZOl3SGusbw2qQq9F0tz/KHdfzMbbSJxDWBzw7rbSMLuVZpWvJctWydpa/uITtEfmrsiu872EOdSY7OMz8M8NE0sEvLI4JB3cd3fHJlzS46ueq12SE17k1D7ouNLmzVl9oSg4LIBUr9S0szWjZBx31qtJmgJEvSJpJYs0shrSElUsnvsF9WBx/Kr8LimfokjRtoOZE5R4Eh63rVT0jpmhrsRInDiHF2ecV87pPpKFNtoe90GvFlDO6LPVPTFmE8Xk7aHvN6CTQYEmkXGvEtJ9NqxGcIq9Xz3/ozK4Kh5GrZgZkLB/KfWNfoWlomJCkqCgbxUcKXvD00Cl2eMV5Jc7GHRZjnsL/SfPvgv3WZaZcz9PyjUKNbuPzeCRM3N4e+WheSQygQtvgXwY+0D2vuq7goejxryoYQBmY+UHkDJALNQhTcFHDPGG/3dV8tX6T6C2yNntN7uIAKx8X9IPIeWMXoymqhYuq7PyABu5RyUrAptVrYrz34xsyvORCBZx50h+QMd23sNbaE+Yhxc2lrNvDegyI1c1Za/g0CCTv8AEekG8M1oe2qaAEBTg2EOMQ9CBax4PWLL90n/ANpX+MW0iQTNS1uwsirH7GESdk/cP6R7RM3n6TuPqlbOlTauoypJJ39ue1GpSHlE57sYjTaaVMcVMmTvs29I8Ik0wgt2mvRu3PzxhRCqhYlRs9+eF0NqsGMGo5YQK2wPKEDVX+noIUZshVIesJtUqRz9oDcBT5iOUwgRNugJyt9d0MO0vSEoHaUE0UXVZS0k2BnFCY876T9PCpSpeinZSHBnV2lflBsH4rTVgLYgftA6SGdNMmUo9UjsrKSWmKcEi2qUkNxBwjIBQftCjFrqtSG7dDQx/K/+LjQtZpVNSrSFKmAFyVPMNCCzE/CbI0UzWmjKP8pJQQLUo2HtpQue8RA1TqHrEA9oKVXZAoAo9kYUHgd0aDQui0sAO5JZy7NwIqOdYi2nu7dOpSlv7T/jLaBrDTlLSZs2iVJdI3AhwWTVwGd3iyTp69kAMCwD0KiwpaGAwaNNK1HJQRThVRHBirjyh3+DylJ+FNlrMe/F4qdOv0ildKk9MLN2lEnaqTfXnloJCVC0DiAWPryi107VnVqUkCxqg4O1b62ekBstQGw3NUC8PGOpMR8N76sR0i6u1wrRVdYioVRaKsrdRqKDMD5x6Rq3TEz5aJqPhVhUH7pG8GPL9Zy2SS7WUpSyJXQnXPUTthR/lTSEnclf2Vtc77J4v9kRVJzDy/U3ibvTsLIS04Ub1DGy6+EmLssjtrhFsRgY+I8zDZO4vVjWxrid8AqZv8Y4kUN9z19IWQMOLzAlfFs2wBXu45eyBQot7AfSAzilYxwUN5PtAFWW+cD1nHPrDAlqGHf9YVFlPWGirDwzzhQrDPOHkLTVCXnB7NhYvtJRvvoYvOoH3jGc1HNH7wBf1a8aPK3Rp+rzSNq9ML9s7pMwHTptGaTIBpU9ufhc48YmIzSK/SdDP7/NLFjIlGxw5XPv7rMbomNxaM79qr0cV3whaGyrAwu1EKCpYyfeBUqFUYa2ycYDco1gJgw4QTVDwijc/dmsGDg2Ug4xQdN9YdRoqlpJSpTS0D8SrVC90pCiLLI0O0fd82vHnn7WtKdWjy3oNtdv5QPWHDTSruvEMBgM8If0M9o72Pzd8IjvFlqhHaJrZjxhS9evb0rV0vYSA9yTYBaATZW5ony02VLcB4PbGS1fp01czZ2hVJHwi4MGpGpSWAuYWWedgibXmJYalZiSqnBBO0CQ1CllHl4uz8IXVyxsttEMzgkWsH+sQNaTiE2tVhUd9xgdWr/lhy9o47r7axy6mtaJzDlvaY5gnSPR0lJmJKSpLlq9oMkMSxuT4nuyh00uzEFxjF3pOm7YWkC2iQ4Y9o2uLGD1tcxn+rZyRxbu3xVZm3Nu05nqRW21BuuL/WKlcvZpupmkWSSwcghu6IGkjtFs0Ea0cd4esao07rtHlzSXKkgmz4hRQD/iB8YlqjO9Apv+l2VE9maoNWgISq78xjSqRZuuO/h7Rqqs8BlpcX7qZy8cpPGOSqEUbfeEoCkndWG33esERnwhskXDwgMW1DZLwaM53YwJwfn4wG4EP8jCJG+zgY6phxKDjTjD4CZqOaEz0O4dC0iwVJlM/I5Ma2m+Mnq6WFTpYNmxMJDW7JlDl2u+kazbOHONq9OfU7UWmJbS5papkynpWip/vAKYmwvwEM6XO/1azX+hJtH49Iv5QW1Zdy38IyvPLSnQwrCCVWjQyteMOS05aFlWAlO56PfmsE/fAzkU3UN2Bhpe7hBkHQYQl4YSpsmFazPhBkEmtvI9eTx5t+0qQ8+SWtls+CVF3YWBxZjHo8w8Yy3TfRCUy1pS+ySk2U2gPBw3fCmcQ10Z23iZeYiQwqwi01aAEttAkkuOTCsOT9CY3tdfxsiMCxb0wf0iYvl6tLR2vtQqeYveEjxPj8MaPUstaviJK3WSbAE3C22jRlNUywFbQHaYvS4Mxe+NdoShJ0XaH2qXOCXpi1T3RzasznMOX1NpzlWa2murZIssO8+tcfOI83SCkbCXY2m6tCQLbAIacKUT2LqKepussOOEApZ7t4ra3hm+IiOGGRIW1nzbuhjTUXMki0OHZ3pz8hDgPGO0oBSa7QYUsrfvsDDdbF17RZUGYz77Gv4/TdEWaIfEsvf58qRH0gEEu3hHRHblty9B6CoJ0YlX2pqi5q7BItNtUnlGiVMfk1lmFBFX0Z0Xq9Glov2XP5lEqUGwJPKLIxpK4g6mgvrwxz3QKzxhuat+eEKo+Gc8YSnE5vgQmnK6FAwfPjDO03dk8RADq0w2/vbnnDXWGF6w04+/sIDEThTvaOWWBpBBYhCcfDOXgwMj1cf9RKtqmYzMW7Uk7qvss8a7bTu8BGR0QkTkEuzKBb/Z3xout/CeUXFsQztXlXaedrSVkWGVK/7p1KGvyhVWx2lrfSppFhlSQKC5U98fteECpVYVp5FOgBzjjkwoWzM/cfR4LNkNqlNUd7eY5RKz4WDa7wkwDjERK2e6CMzhW76CAHRbTfjBQ0nj4ccIMJ+kACRWGdKlBSSldhFeGa90PbOEMLsdQTS/v3nDGAMPpuhqlrKFXXiwg2EYRCnCwnu8vfnG41rqtE4fdUKAgCy4HByfGMZpcsyyRNQUgkhJIdCrgynKa2tbWyOe2lMTx0qLGwo48a+8WYVtSEpoySWYkVqK1raR3xUlY3jmYkondnZ2g3qeMZWiTyHZF/n8oemILqADMTR6Brnv5xGK2N1dxs8YeVpQ2ioqtL03nC6DEqyHYO7xgZkqiuDO7Uv8odVOQftM+PlFXp+upSUsC5NwclvR7fayKpW09QytZwTcALq32H38Iq9MmjaIG+ub7IiTdZrWWA2EG0/aO8bu7jCpL/B2juTUueFY7dPSxzZEQsdXaymSgermKS9aVD8DQnjhGo1J0uWpaJc4JO0oJ2k0r95uW6KvVOqNImJ/pzEhmHWKUlJDjaDJG0ARiHuJZov9A6LS0bKlErUgghk7Ie6gqoubVE3WRdpj5NoUKGR7w4jv5w21bDbhBSha48vbxjFRw38OPrDCy+fnD7kNw3nyy8Ivuuo5hmYVRs7oWFNM8I5Ie/ORBANqNwLfJ4VBtqOeTHEVoe+CQMv7e8PIO6JMHWyy9r1uahryjYOdyoxklB6xDtfSpJoMa2GNH1Q/tZ/VF1ZXUmmzQNLnFGy2xKte3anOPPhuhdt85pDU5DaRNAYgIlil9Zr0gklsL7ozt2qvQtog59oFM5rR4nP0hCuytIZnTRY9+PtWEo8ua/z7oXavfPrEUH6NDsuZAE0EAWxyZlfOkMpPCFBN/nDBxa3v8/aGnuI8oJ3+pgFh8nyhZAicfKGQQzGw2i3nDmwbjSI5Bc+nda3nBkIGkdHNFWX6iWDvSAg0/IExEHRPR+0xmocNSYogOxcbZIBe/dSL5WPrHJt96+Nph7iwzMzodKak2dbQ7aTa9ykEGGv/AEVK/vaSf96QHpuRGrmHhngIE9w8/nBuGGWT0B0Y2qnn802nl3d0PJ/Z/ogLkLNrfzC1cEtGlHF+eRBFWIzZfWHvkYhnNH6D6IhT7KlB6JWVFI5EP3xeSNWypYGwhCOCEgtaz27oeMzj4+mawhmcPG2DMyeAKtDl8787oRJPfxY38aYwJJz3QIWd9c+8ICFB8J527roLbBNkJ1tKg8nugFAA2+ft6wBJKweHdDZRhdnzhtCjZbzPLN0IBaxuxy0GTwOYcA3C+BQve3fxgSo/WFA+jwjEs3584Pbz8vSGgpvq0Io2mtm/yeAJejnamS3r2rMGOEaruHKMhoJKp0trNr/xUbnueNpsjdnnGunHDHUnlhtomfMp9iWbMZl8PqWQPp6RGXSdMB2n2JYIrvmYQ6pOcYylcHCvLwswFeDQiWArjmkOSZoLMxvvhwaIuWQa54UrDqFE3izv5Pu7olbANoeBMi3fw9vKHtGTCN0PpOcmvCGkymNXEGpRxA+QvhYBx+Ar3+sIWDmkNkY3wj1+UIHA7XN3esNlVth4d2NuEEK2+n1gJo3F+UACrDlT0gQrhHTOPlvgUqS/xAd4hASl+kKlXDPKG1zEi8cx7xyVg+7hvGGDyVXZ8YIncfGI4WLiDBNgYAcCsc/WAIaF2Tk5eAmSzy4tDBFnObIjGdjDuzjCCVnOaQA1tYC3B2a7cbKl4UTWx4AYbq90LstcM8DDRS5hGlhbfd37/EcIAqB44P6jCBfNsN7Jw5QGeJ4+GWggoDPpAJR3wrYZz5QAoL3GkCo5pn6Ql8KBg47oAPQp+zMlKu2yTW3sLF9lsbnrhhzEYaTIK1IAIHapX8KuYoY13UH73n7xrSZwx1MZZHSFkaTNCnsRwtmGnO2+D60HIMQtVDaQpRqraSHNSzCj7ovp8lLjsjkMYzj+XJxKGFJcWZb3h0Sg7ine45colmSnbHZTdcPvCIvVJ7NBy/NF4Lc5SgLWHrChNtQefKvvEGVUOans1PAxaHR0bD7KXY1YbjFVjM4E2wZlgAlhT6378MI7q3uNM3Q9Lkpb4U2bheYJeioJqhF/2R90wTXk4twYMull+W38YbUnCJCtGQTVCTXcN/zPOA0bVkkKKhJlbTJrsJepL1a+HGnkTdyksK+XK6GVDj3hu7O+LKVoEqn8uXu+FP4cIq9Y6HL7J6tD7Qrsj2hTTBRckySSCGcNXIhr9yH9scdke3hD03RkbAOwlylNwhdH0RBS5Qh9hX2R+DCCNPPyc3MzNBt7AF3wi+6I6tVSzXYl1AIYAU4hqGI+k6BKf+lL+FH2U7kYRFkSk0oPhTduQloPEN62/dECxCRvYJzZDq17IH0AhqfJSCGSkU3DGOk6JLJS6EGqvsi4pa6JimT3E60vYqtjN7w6JJNx4mIBkpAokVQkmgqdsV44xMRoyNpXYTyG75xXiLeISDf5wC9HI3YRD6lLAbIZ1CwXJUfOsPaJo6SsgpS3WszCygbg1IXj/Y3jVoKwHA509PCFRoyhcovvesS9B1XIKEvJlHsP8CbdpIey1r4n6u1Lo2z/AO3kXf8ATRuGEPxfsvIqkAqNE77i7wpk7w1Nxz3ZF3N1Ho1f9PIsV/00YYQ3/CpASlpMr9CcMIfjEaim6vAtiKPDZRuT4fKLWdq6T1w/lS/hH2E/gwh/T9VyOrmHqZTuquwncMImacK3qFYapp3wpAyH9Yck6FL6oHq0PspL7ItcVsi31XoMoF+rQ9K7I3nCJipzZQStKSmbIZiTNYihYbEx3rl+MbfrTuH6jFNrGSnrdGOyn+sLh/anHzjRtGlYwytOX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7" y="-1836738"/>
            <a:ext cx="4714875" cy="382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25604" name="Picture 6" descr="http://media-cache-ec0.pinimg.com/236x/f7/9c/19/f79c19ee8b088224fecc10c7f7d793a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86" y="77513"/>
            <a:ext cx="2810903" cy="361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http://shard2.1stdibs.us.com/archivesE/art/upload/310/12588/fish_peache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15" y="3932238"/>
            <a:ext cx="36576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http://images.fineartamerica.com/images-medium-large-5/red-pepper-catherine-martha-holm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" y="0"/>
            <a:ext cx="2913063" cy="292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6" descr="http://www.bideford.devon.sch.uk/art/exam_resources/gcse2010/Q6%20Layers/slides/ceramic%20pumkin%20kate%20malon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32238"/>
            <a:ext cx="2253772" cy="28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" y="3366307"/>
            <a:ext cx="2915463" cy="345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62" y="109148"/>
            <a:ext cx="3175698" cy="257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3454" r="19893" b="3851"/>
          <a:stretch/>
        </p:blipFill>
        <p:spPr>
          <a:xfrm>
            <a:off x="568256" y="3132750"/>
            <a:ext cx="2331396" cy="360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08" y="3775189"/>
            <a:ext cx="4627779" cy="3082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73" y="270459"/>
            <a:ext cx="2652417" cy="3406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24" y="262207"/>
            <a:ext cx="2827622" cy="3414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" y="386367"/>
            <a:ext cx="3083741" cy="25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2" y="0"/>
            <a:ext cx="8350340" cy="888642"/>
          </a:xfrm>
        </p:spPr>
        <p:txBody>
          <a:bodyPr/>
          <a:lstStyle/>
          <a:p>
            <a:r>
              <a:rPr lang="en-US" dirty="0" smtClean="0"/>
              <a:t>SURROUNDINGS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" y="994320"/>
            <a:ext cx="2935235" cy="2935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1" y="4035232"/>
            <a:ext cx="2994415" cy="2699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46" y="4636396"/>
            <a:ext cx="2212735" cy="2097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67" y="776757"/>
            <a:ext cx="363855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00" y="3931506"/>
            <a:ext cx="3418619" cy="28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34" y="1099994"/>
            <a:ext cx="2016879" cy="27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204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58" y="128790"/>
            <a:ext cx="3763796" cy="3670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66" y="3911958"/>
            <a:ext cx="2952180" cy="29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12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TREES </vt:lpstr>
      <vt:lpstr>FLOWERS</vt:lpstr>
      <vt:lpstr>FLOWERS</vt:lpstr>
      <vt:lpstr>MARINE LIFE</vt:lpstr>
      <vt:lpstr>FRUIT &amp; VEGETABLES</vt:lpstr>
      <vt:lpstr>PowerPoint Presentation</vt:lpstr>
      <vt:lpstr>SURROUNDINGS</vt:lpstr>
      <vt:lpstr>PowerPoint Presentation</vt:lpstr>
      <vt:lpstr>BRITISH WILDLIFE </vt:lpstr>
      <vt:lpstr>INSECTS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Ruth Vine</dc:creator>
  <cp:lastModifiedBy>Ruth Vine</cp:lastModifiedBy>
  <cp:revision>20</cp:revision>
  <cp:lastPrinted>2017-02-10T11:22:45Z</cp:lastPrinted>
  <dcterms:created xsi:type="dcterms:W3CDTF">2017-02-09T14:32:34Z</dcterms:created>
  <dcterms:modified xsi:type="dcterms:W3CDTF">2019-03-26T13:11:38Z</dcterms:modified>
</cp:coreProperties>
</file>