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640" r:id="rId2"/>
    <p:sldId id="641" r:id="rId3"/>
    <p:sldId id="652" r:id="rId4"/>
    <p:sldId id="655" r:id="rId5"/>
    <p:sldId id="642" r:id="rId6"/>
    <p:sldId id="657" r:id="rId7"/>
    <p:sldId id="656" r:id="rId8"/>
    <p:sldId id="643" r:id="rId9"/>
    <p:sldId id="654" r:id="rId10"/>
    <p:sldId id="644" r:id="rId11"/>
    <p:sldId id="658" r:id="rId12"/>
    <p:sldId id="645" r:id="rId13"/>
  </p:sldIdLst>
  <p:sldSz cx="12801600" cy="9601200" type="A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FFFF"/>
    <a:srgbClr val="FF00FF"/>
    <a:srgbClr val="0066FF"/>
    <a:srgbClr val="FFFF66"/>
    <a:srgbClr val="808000"/>
    <a:srgbClr val="FF66CC"/>
    <a:srgbClr val="33CC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8589" autoAdjust="0"/>
  </p:normalViewPr>
  <p:slideViewPr>
    <p:cSldViewPr>
      <p:cViewPr varScale="1">
        <p:scale>
          <a:sx n="53" d="100"/>
          <a:sy n="53" d="100"/>
        </p:scale>
        <p:origin x="1038" y="7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D222-3260-450D-8057-861D05372FFF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3F78B-438B-42FD-A9AA-C96927051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3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7DE2-CE36-4529-8B0B-ADE3F65F4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6AD4-8651-4E6F-BC45-88270118A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E251-213F-45FD-A552-8897DD5F9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4B9E-403A-43BA-AC17-B300FC822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D645-D05E-4CAF-94D5-337FD66A0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87C6-F99C-45C1-B20A-CEC048F4C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DB79-36BE-492B-A9B9-68B1DDFDE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377C-28D8-47A4-9104-5785F255C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425" y="9015413"/>
            <a:ext cx="1219200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BTEC Tech Award in  ART AND DESIGN PRACTICE Level 1/Level 2</a:t>
            </a:r>
          </a:p>
          <a:p>
            <a:pPr>
              <a:defRPr/>
            </a:pPr>
            <a:r>
              <a:rPr lang="en-GB" sz="1600" dirty="0">
                <a:latin typeface="Comic Sans MS" pitchFamily="66" charset="0"/>
              </a:rPr>
              <a:t>Assignment</a:t>
            </a:r>
            <a:r>
              <a:rPr lang="en-GB" sz="1600" baseline="0" dirty="0">
                <a:latin typeface="Comic Sans MS" pitchFamily="66" charset="0"/>
              </a:rPr>
              <a:t> Title: Design Styles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  <p:sldLayoutId id="2147483659" r:id="rId13"/>
    <p:sldLayoutId id="2147483658" r:id="rId14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36" y="840160"/>
            <a:ext cx="119533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Component 3 practice – </a:t>
            </a:r>
          </a:p>
          <a:p>
            <a:r>
              <a:rPr lang="en-GB" sz="1600" dirty="0"/>
              <a:t>Development review</a:t>
            </a:r>
          </a:p>
          <a:p>
            <a:endParaRPr lang="en-GB" sz="1600" dirty="0"/>
          </a:p>
          <a:p>
            <a:r>
              <a:rPr lang="en-GB" sz="1600" dirty="0"/>
              <a:t>Part 1: Describe your ideas for the final response(30 minutes approximately)</a:t>
            </a:r>
          </a:p>
          <a:p>
            <a:endParaRPr lang="en-GB" sz="1600" dirty="0" smtClean="0"/>
          </a:p>
          <a:p>
            <a:r>
              <a:rPr lang="en-GB" sz="1600" dirty="0" smtClean="0"/>
              <a:t>I </a:t>
            </a:r>
            <a:r>
              <a:rPr lang="en-GB" sz="1600" dirty="0"/>
              <a:t>plan to..</a:t>
            </a:r>
          </a:p>
          <a:p>
            <a:endParaRPr lang="en-GB" sz="1600" dirty="0" smtClean="0"/>
          </a:p>
          <a:p>
            <a:r>
              <a:rPr lang="en-GB" sz="1600" dirty="0" smtClean="0"/>
              <a:t>My </a:t>
            </a:r>
            <a:r>
              <a:rPr lang="en-GB" sz="1600" dirty="0"/>
              <a:t>aim is to…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design concepts I have drawn are inspired by..</a:t>
            </a:r>
          </a:p>
          <a:p>
            <a:endParaRPr lang="en-GB" sz="1600" dirty="0" smtClean="0"/>
          </a:p>
          <a:p>
            <a:r>
              <a:rPr lang="en-GB" sz="1600" dirty="0" smtClean="0"/>
              <a:t>The design ideas I have chosen are my best because…</a:t>
            </a:r>
          </a:p>
          <a:p>
            <a:endParaRPr lang="en-GB" sz="1600" dirty="0" smtClean="0"/>
          </a:p>
          <a:p>
            <a:r>
              <a:rPr lang="en-GB" sz="1600" dirty="0" smtClean="0"/>
              <a:t>I </a:t>
            </a:r>
            <a:r>
              <a:rPr lang="en-GB" sz="1600" dirty="0"/>
              <a:t>have developed these by</a:t>
            </a:r>
            <a:r>
              <a:rPr lang="en-GB" sz="1600" dirty="0" smtClean="0"/>
              <a:t>..</a:t>
            </a:r>
          </a:p>
          <a:p>
            <a:endParaRPr lang="en-GB" sz="1600" dirty="0"/>
          </a:p>
          <a:p>
            <a:r>
              <a:rPr lang="en-GB" sz="1600" dirty="0" smtClean="0"/>
              <a:t>If time allows I might be able to ….</a:t>
            </a:r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75" t="22438" r="24899" b="7673"/>
          <a:stretch/>
        </p:blipFill>
        <p:spPr>
          <a:xfrm>
            <a:off x="1576264" y="480120"/>
            <a:ext cx="8136904" cy="87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81" t="27360" r="4228" b="37203"/>
          <a:stretch/>
        </p:blipFill>
        <p:spPr>
          <a:xfrm>
            <a:off x="80235" y="2640360"/>
            <a:ext cx="1272141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16" t="18500" r="17516" b="22437"/>
          <a:stretch/>
        </p:blipFill>
        <p:spPr>
          <a:xfrm>
            <a:off x="784176" y="552128"/>
            <a:ext cx="11194844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48" t="15548" r="14563" b="10625"/>
          <a:stretch/>
        </p:blipFill>
        <p:spPr>
          <a:xfrm>
            <a:off x="928192" y="696144"/>
            <a:ext cx="1017041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93" t="17516" r="19731" b="24407"/>
          <a:stretch/>
        </p:blipFill>
        <p:spPr>
          <a:xfrm>
            <a:off x="568152" y="624135"/>
            <a:ext cx="11449272" cy="81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36" y="840160"/>
            <a:ext cx="1195332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Component 3 practice – </a:t>
            </a:r>
          </a:p>
          <a:p>
            <a:r>
              <a:rPr lang="en-GB" sz="1600" dirty="0"/>
              <a:t>Development review</a:t>
            </a:r>
          </a:p>
          <a:p>
            <a:endParaRPr lang="en-GB" sz="1600" dirty="0"/>
          </a:p>
          <a:p>
            <a:r>
              <a:rPr lang="en-GB" sz="1600" dirty="0" smtClean="0"/>
              <a:t>Part </a:t>
            </a:r>
            <a:r>
              <a:rPr lang="en-GB" sz="1600" dirty="0"/>
              <a:t>2: How have your ideas been supported by research and exploration? (30 minutes approximately)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development of my ideas was..</a:t>
            </a:r>
          </a:p>
          <a:p>
            <a:endParaRPr lang="en-GB" sz="1600" dirty="0" smtClean="0"/>
          </a:p>
          <a:p>
            <a:r>
              <a:rPr lang="en-GB" sz="1600" dirty="0" smtClean="0"/>
              <a:t>I </a:t>
            </a:r>
            <a:r>
              <a:rPr lang="en-GB" sz="1600" dirty="0"/>
              <a:t>considered using …</a:t>
            </a:r>
          </a:p>
          <a:p>
            <a:endParaRPr lang="en-GB" sz="1600" dirty="0" smtClean="0"/>
          </a:p>
          <a:p>
            <a:r>
              <a:rPr lang="en-GB" sz="1600" dirty="0" smtClean="0"/>
              <a:t>I </a:t>
            </a:r>
            <a:r>
              <a:rPr lang="en-GB" sz="1600" dirty="0"/>
              <a:t>researched…</a:t>
            </a:r>
          </a:p>
          <a:p>
            <a:endParaRPr lang="en-GB" sz="1600" dirty="0" smtClean="0"/>
          </a:p>
          <a:p>
            <a:r>
              <a:rPr lang="en-GB" sz="1600" dirty="0" smtClean="0"/>
              <a:t>Using </a:t>
            </a:r>
            <a:r>
              <a:rPr lang="en-GB" sz="1600" dirty="0"/>
              <a:t>primary research I ..</a:t>
            </a:r>
          </a:p>
          <a:p>
            <a:endParaRPr lang="en-GB" sz="1600" dirty="0" smtClean="0"/>
          </a:p>
          <a:p>
            <a:r>
              <a:rPr lang="en-GB" sz="1600" dirty="0" smtClean="0"/>
              <a:t>Using </a:t>
            </a:r>
            <a:r>
              <a:rPr lang="en-GB" sz="1600" dirty="0"/>
              <a:t>secondary research  I…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making methods and experimentation I carried out was..</a:t>
            </a:r>
          </a:p>
          <a:p>
            <a:endParaRPr lang="en-GB" sz="1600" dirty="0" smtClean="0"/>
          </a:p>
          <a:p>
            <a:r>
              <a:rPr lang="en-GB" sz="1600" dirty="0" smtClean="0"/>
              <a:t>From </a:t>
            </a:r>
            <a:r>
              <a:rPr lang="en-GB" sz="1600" dirty="0"/>
              <a:t>this I learnt …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design styles that influences my ideas were…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characteristics I incorporated into my ideas are…</a:t>
            </a:r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02" t="25391" r="13825" b="29328"/>
          <a:stretch/>
        </p:blipFill>
        <p:spPr>
          <a:xfrm>
            <a:off x="712168" y="1632248"/>
            <a:ext cx="1157137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31" t="25391" r="20469" b="40156"/>
          <a:stretch/>
        </p:blipFill>
        <p:spPr>
          <a:xfrm>
            <a:off x="280120" y="1776264"/>
            <a:ext cx="11498649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200" y="768152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3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36" y="840160"/>
            <a:ext cx="1195332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Component 3 practice – </a:t>
            </a:r>
          </a:p>
          <a:p>
            <a:r>
              <a:rPr lang="en-GB" sz="1600" dirty="0"/>
              <a:t>Development review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Part 3: How will your final response meet the needs of the client?(30 minutes approximately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intended audience / target user group is..</a:t>
            </a:r>
          </a:p>
          <a:p>
            <a:endParaRPr lang="en-GB" sz="1600" dirty="0" smtClean="0"/>
          </a:p>
          <a:p>
            <a:r>
              <a:rPr lang="en-GB" sz="1600" dirty="0" smtClean="0"/>
              <a:t>My design </a:t>
            </a:r>
            <a:r>
              <a:rPr lang="en-GB" sz="1600" dirty="0"/>
              <a:t>is fit for purpose by..</a:t>
            </a:r>
          </a:p>
          <a:p>
            <a:endParaRPr lang="en-GB" sz="16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materials, technique and processes I will use are..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3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48" t="14564" r="12348" b="23422"/>
          <a:stretch/>
        </p:blipFill>
        <p:spPr>
          <a:xfrm>
            <a:off x="136104" y="192088"/>
            <a:ext cx="7344816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872" t="27359" r="9395" b="20469"/>
          <a:stretch/>
        </p:blipFill>
        <p:spPr>
          <a:xfrm>
            <a:off x="4456584" y="4872608"/>
            <a:ext cx="77768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93" t="14563" r="18993" b="10625"/>
          <a:stretch/>
        </p:blipFill>
        <p:spPr>
          <a:xfrm>
            <a:off x="496144" y="480120"/>
            <a:ext cx="7776864" cy="7036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93" t="39172" r="20469" b="17516"/>
          <a:stretch/>
        </p:blipFill>
        <p:spPr>
          <a:xfrm>
            <a:off x="6544816" y="6096744"/>
            <a:ext cx="59046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48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48467</TotalTime>
  <Words>202</Words>
  <Application>Microsoft Office PowerPoint</Application>
  <PresentationFormat>A3 Paper (297x420 mm)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Forte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Cirencester Kingshill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ajelf</dc:creator>
  <cp:lastModifiedBy>Adrian Jelf</cp:lastModifiedBy>
  <cp:revision>1361</cp:revision>
  <cp:lastPrinted>2021-06-22T13:30:14Z</cp:lastPrinted>
  <dcterms:created xsi:type="dcterms:W3CDTF">2011-09-30T09:16:05Z</dcterms:created>
  <dcterms:modified xsi:type="dcterms:W3CDTF">2022-03-31T08:40:59Z</dcterms:modified>
</cp:coreProperties>
</file>