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handoutMasterIdLst>
    <p:handoutMasterId r:id="rId36"/>
  </p:handoutMasterIdLst>
  <p:sldIdLst>
    <p:sldId id="263" r:id="rId4"/>
    <p:sldId id="256" r:id="rId5"/>
    <p:sldId id="257" r:id="rId6"/>
    <p:sldId id="258" r:id="rId7"/>
    <p:sldId id="259" r:id="rId8"/>
    <p:sldId id="264" r:id="rId9"/>
    <p:sldId id="262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95" r:id="rId3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CD18"/>
    <a:srgbClr val="CCFF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09474-C310-428A-9B0E-72722C1E0F9D}" type="datetimeFigureOut">
              <a:rPr lang="en-GB" smtClean="0"/>
              <a:t>12/02/21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2FD7-ABC4-447E-BAA8-F47114D101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30E24-D49D-409B-B50C-3E9939495944}" type="datetimeFigureOut">
              <a:rPr lang="en-GB" smtClean="0"/>
              <a:t>12/02/21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6124C-5425-4958-B1CE-1005962F4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9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9605B-B7B2-4920-93AA-92435B1B40B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58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9605B-B7B2-4920-93AA-92435B1B40B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9605B-B7B2-4920-93AA-92435B1B40B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90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0A1C0-5E71-4B2B-9ACC-6CCDAD0B3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AD8D-9069-4BDB-94FE-320C8E6F62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43A49-E003-4BAB-BAD1-158BA0C0F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945DF-43E0-45B4-BD2A-BD4082161059}" type="datetimeFigureOut">
              <a:rPr lang="en-GB"/>
              <a:pPr>
                <a:defRPr/>
              </a:pPr>
              <a:t>12/02/21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0723-73A5-49FA-B57C-426D47628C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283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C044-6FD8-4C7B-8470-893264C698BE}" type="datetimeFigureOut">
              <a:rPr lang="en-GB"/>
              <a:pPr>
                <a:defRPr/>
              </a:pPr>
              <a:t>12/02/21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907A3-56CA-4673-B322-86E8AF51EA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7071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54FB2-4973-44DA-A9F5-97A20388E787}" type="datetimeFigureOut">
              <a:rPr lang="en-GB"/>
              <a:pPr>
                <a:defRPr/>
              </a:pPr>
              <a:t>12/02/21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6A08A-CDB3-42B4-B432-E45F8F349A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3419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11A22-FC24-472F-B82D-E291E4C543EF}" type="datetimeFigureOut">
              <a:rPr lang="en-GB"/>
              <a:pPr>
                <a:defRPr/>
              </a:pPr>
              <a:t>12/02/21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E530C-49FF-414E-8BBB-1AC46D4571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1912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6996-B991-4E61-BDE0-7863A8E097F4}" type="datetimeFigureOut">
              <a:rPr lang="en-GB"/>
              <a:pPr>
                <a:defRPr/>
              </a:pPr>
              <a:t>12/02/21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2411C-445B-419F-8299-1570CBCB70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937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8E081-744D-40DE-9FDD-A4EE93E65FC4}" type="datetimeFigureOut">
              <a:rPr lang="en-GB"/>
              <a:pPr>
                <a:defRPr/>
              </a:pPr>
              <a:t>12/02/21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39FF-40BD-437D-ADA1-13281768FC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7621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A1EC9-39C5-4EAF-B4BE-F7004549FACA}" type="datetimeFigureOut">
              <a:rPr lang="en-GB"/>
              <a:pPr>
                <a:defRPr/>
              </a:pPr>
              <a:t>12/02/21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3A44A-D9A3-4C49-9A4D-31C816F2AA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671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B73A-F4FB-4BE3-A40D-BB75F7BE7549}" type="datetimeFigureOut">
              <a:rPr lang="en-GB"/>
              <a:pPr>
                <a:defRPr/>
              </a:pPr>
              <a:t>12/02/21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87A20-3971-476F-A3BD-557365B4BD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422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AA0C6-6C48-487D-8A25-9721DA6EF8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B126-D509-4DC7-A88E-50DAB66CCA0E}" type="datetimeFigureOut">
              <a:rPr lang="en-GB"/>
              <a:pPr>
                <a:defRPr/>
              </a:pPr>
              <a:t>12/02/21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FCB47-73E2-477F-A1EC-8B929C77EC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7114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A28E7-1B33-4B16-971E-B3D40E1190E7}" type="datetimeFigureOut">
              <a:rPr lang="en-GB"/>
              <a:pPr>
                <a:defRPr/>
              </a:pPr>
              <a:t>12/02/21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C0CB7-AA37-488D-8152-5681C66C3D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6080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7D24-54AA-44A9-8702-8D099E11E51B}" type="datetimeFigureOut">
              <a:rPr lang="en-GB"/>
              <a:pPr>
                <a:defRPr/>
              </a:pPr>
              <a:t>12/02/21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6E77-11FD-47C1-ACBB-4500CEBC64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6168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0967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5302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1376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4748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0008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5753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121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FC599-0229-4B0F-B068-FC4907885A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8983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8011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1491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617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6753B-D19B-4A3D-83A7-A780B440FF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9E29A-A4C7-4D0F-A67D-990FFF767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D64AE-15AE-4A6E-B63E-CEEEB5CB7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ADCCA-4F72-4A9F-AFB1-4BAECB79D0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F8742-1394-409A-892C-62E539E1E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213A2-0363-4A9D-97D9-2B8349083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81000">
              <a:srgbClr val="CCFFCC"/>
            </a:gs>
            <a:gs pos="100000">
              <a:srgbClr val="05CD1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6CDC6C-78B2-40EE-AAE2-9F7DE24988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C4C6FA-AC4E-4466-A90F-8F199D9BC84D}" type="datetimeFigureOut">
              <a:rPr lang="en-GB"/>
              <a:pPr>
                <a:defRPr/>
              </a:pPr>
              <a:t>12/02/21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E2FD15-A85D-45F5-A67E-86714BC7DF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133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2/12/2021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30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ge_4-xSfRg" TargetMode="External"/><Relationship Id="rId2" Type="http://schemas.openxmlformats.org/officeDocument/2006/relationships/hyperlink" Target="https://youtu.be/V0VuMxSSsVM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Poverty and 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I will think about the things we value.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I will know what status symbols are.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I will think about how we spend our money.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5400" smtClean="0">
                <a:latin typeface="Comic Sans MS" panose="030F0702030302020204" pitchFamily="66" charset="0"/>
              </a:rPr>
              <a:t>“People who live in poverty should do more to help themselves.”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smtClean="0">
                <a:latin typeface="Comic Sans MS" panose="030F0702030302020204" pitchFamily="66" charset="0"/>
              </a:rPr>
              <a:t>Do you agree? Explain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951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908050"/>
            <a:ext cx="7772400" cy="2233613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Comic Sans MS" panose="030F0702030302020204" pitchFamily="66" charset="0"/>
              </a:rPr>
              <a:t>Images of Poverty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2738"/>
            <a:ext cx="6400800" cy="27860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do you respond to each picture?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Write down your thoughts using single words.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Don’t use the same word twice.</a:t>
            </a:r>
            <a:endParaRPr lang="en-GB" sz="4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 descr="ki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8594725" cy="4608512"/>
          </a:xfrm>
        </p:spPr>
      </p:pic>
    </p:spTree>
    <p:extLst>
      <p:ext uri="{BB962C8B-B14F-4D97-AF65-F5344CB8AC3E}">
        <p14:creationId xmlns:p14="http://schemas.microsoft.com/office/powerpoint/2010/main" val="22851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hom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981075"/>
            <a:ext cx="7200900" cy="4392613"/>
          </a:xfrm>
        </p:spPr>
      </p:pic>
    </p:spTree>
    <p:extLst>
      <p:ext uri="{BB962C8B-B14F-4D97-AF65-F5344CB8AC3E}">
        <p14:creationId xmlns:p14="http://schemas.microsoft.com/office/powerpoint/2010/main" val="8195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boy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765175"/>
            <a:ext cx="7670800" cy="5040313"/>
          </a:xfrm>
        </p:spPr>
      </p:pic>
    </p:spTree>
    <p:extLst>
      <p:ext uri="{BB962C8B-B14F-4D97-AF65-F5344CB8AC3E}">
        <p14:creationId xmlns:p14="http://schemas.microsoft.com/office/powerpoint/2010/main" val="2997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slumchildr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981075"/>
            <a:ext cx="7561263" cy="5032375"/>
          </a:xfrm>
        </p:spPr>
      </p:pic>
    </p:spTree>
    <p:extLst>
      <p:ext uri="{BB962C8B-B14F-4D97-AF65-F5344CB8AC3E}">
        <p14:creationId xmlns:p14="http://schemas.microsoft.com/office/powerpoint/2010/main" val="13474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329258_Rom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692150"/>
            <a:ext cx="8207375" cy="5473700"/>
          </a:xfrm>
        </p:spPr>
      </p:pic>
    </p:spTree>
    <p:extLst>
      <p:ext uri="{BB962C8B-B14F-4D97-AF65-F5344CB8AC3E}">
        <p14:creationId xmlns:p14="http://schemas.microsoft.com/office/powerpoint/2010/main" val="38054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woman and do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836613"/>
            <a:ext cx="7416800" cy="5556250"/>
          </a:xfrm>
        </p:spPr>
      </p:pic>
    </p:spTree>
    <p:extLst>
      <p:ext uri="{BB962C8B-B14F-4D97-AF65-F5344CB8AC3E}">
        <p14:creationId xmlns:p14="http://schemas.microsoft.com/office/powerpoint/2010/main" val="2271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 descr="Barrios-marginales-nina-sol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052513"/>
            <a:ext cx="7416800" cy="4940300"/>
          </a:xfrm>
        </p:spPr>
      </p:pic>
    </p:spTree>
    <p:extLst>
      <p:ext uri="{BB962C8B-B14F-4D97-AF65-F5344CB8AC3E}">
        <p14:creationId xmlns:p14="http://schemas.microsoft.com/office/powerpoint/2010/main" val="8896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5" descr="Fuel-poverty-in-the-U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981075"/>
            <a:ext cx="7129462" cy="4729163"/>
          </a:xfrm>
        </p:spPr>
      </p:pic>
    </p:spTree>
    <p:extLst>
      <p:ext uri="{BB962C8B-B14F-4D97-AF65-F5344CB8AC3E}">
        <p14:creationId xmlns:p14="http://schemas.microsoft.com/office/powerpoint/2010/main" val="8458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576103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CONGRATULATIONS!</a:t>
            </a:r>
          </a:p>
        </p:txBody>
      </p:sp>
      <p:pic>
        <p:nvPicPr>
          <p:cNvPr id="2054" name="Picture 6" descr="tnl_logo_topna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844675"/>
            <a:ext cx="2347912" cy="2592388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187450" y="4652963"/>
            <a:ext cx="68405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latin typeface="Comic Sans MS" pitchFamily="66" charset="0"/>
              </a:rPr>
              <a:t>YOU HAVE JUST WON THE LOTTERY!</a:t>
            </a:r>
          </a:p>
          <a:p>
            <a:pPr algn="ctr">
              <a:spcBef>
                <a:spcPct val="50000"/>
              </a:spcBef>
            </a:pPr>
            <a:r>
              <a:rPr lang="en-GB" dirty="0">
                <a:latin typeface="Comic Sans MS" pitchFamily="66" charset="0"/>
              </a:rPr>
              <a:t>YOU ARE EIGHT MILLION POUNDS RICHER.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2" grpId="1" animBg="1"/>
      <p:bldP spid="20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800px-SeacroftBoard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85788"/>
            <a:ext cx="8229600" cy="5214937"/>
          </a:xfrm>
        </p:spPr>
      </p:pic>
    </p:spTree>
    <p:extLst>
      <p:ext uri="{BB962C8B-B14F-4D97-AF65-F5344CB8AC3E}">
        <p14:creationId xmlns:p14="http://schemas.microsoft.com/office/powerpoint/2010/main" val="9878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little bo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692150"/>
            <a:ext cx="7129463" cy="5486400"/>
          </a:xfrm>
        </p:spPr>
      </p:pic>
    </p:spTree>
    <p:extLst>
      <p:ext uri="{BB962C8B-B14F-4D97-AF65-F5344CB8AC3E}">
        <p14:creationId xmlns:p14="http://schemas.microsoft.com/office/powerpoint/2010/main" val="19568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 descr="Children-in-Glasgow-0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65175"/>
            <a:ext cx="8280400" cy="4967288"/>
          </a:xfrm>
        </p:spPr>
      </p:pic>
    </p:spTree>
    <p:extLst>
      <p:ext uri="{BB962C8B-B14F-4D97-AF65-F5344CB8AC3E}">
        <p14:creationId xmlns:p14="http://schemas.microsoft.com/office/powerpoint/2010/main" val="27440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facts-homeless-l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765175"/>
            <a:ext cx="7345363" cy="5508625"/>
          </a:xfrm>
        </p:spPr>
      </p:pic>
    </p:spTree>
    <p:extLst>
      <p:ext uri="{BB962C8B-B14F-4D97-AF65-F5344CB8AC3E}">
        <p14:creationId xmlns:p14="http://schemas.microsoft.com/office/powerpoint/2010/main" val="17991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native-american-povert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765175"/>
            <a:ext cx="7821613" cy="5040313"/>
          </a:xfrm>
        </p:spPr>
      </p:pic>
    </p:spTree>
    <p:extLst>
      <p:ext uri="{BB962C8B-B14F-4D97-AF65-F5344CB8AC3E}">
        <p14:creationId xmlns:p14="http://schemas.microsoft.com/office/powerpoint/2010/main" val="14146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 descr="fire in tow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125538"/>
            <a:ext cx="7127875" cy="4786312"/>
          </a:xfrm>
        </p:spPr>
      </p:pic>
    </p:spTree>
    <p:extLst>
      <p:ext uri="{BB962C8B-B14F-4D97-AF65-F5344CB8AC3E}">
        <p14:creationId xmlns:p14="http://schemas.microsoft.com/office/powerpoint/2010/main" val="35707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88913"/>
            <a:ext cx="8677275" cy="59039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Tasks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Using the words you have gathered, write a definition of poverty.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Watch the clip then answer these questions;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what are the most valuable things in Daniel and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Rojalba’s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lives?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hlinkClick r:id="rId2"/>
              </a:rPr>
              <a:t>https://youtu.be/V0VuMxSSsVM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hlinkClick r:id="rId3"/>
              </a:rPr>
              <a:t>https://youtu.be/6ge_4-xSfRg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What does it really mean to be poor?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Apart from food, water and shelter, what other aspects of life does poverty affect?</a:t>
            </a:r>
          </a:p>
          <a:p>
            <a:pPr>
              <a:defRPr/>
            </a:pPr>
            <a:endParaRPr lang="en-US" sz="2800" dirty="0" smtClean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Poster Work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Create a poster to generate awareness of poverty in the world.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Include facts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colour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Challenge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suggest ways people could tackle this issue. What are the barriers?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107950"/>
            <a:ext cx="236696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9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943100"/>
            <a:ext cx="3810000" cy="4914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714356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LOADSAMONEY!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000372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Objectives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To know and understand some of the problems charitable organisations face in allocating money to good causes.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To consider your own attitudes to charity organisations and the work they do.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7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9319" y="3244334"/>
            <a:ext cx="4728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https://www.comicrelief.com/rednoseday</a:t>
            </a:r>
            <a:r>
              <a:rPr lang="en-GB" dirty="0"/>
              <a:t>/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614879"/>
            <a:ext cx="76097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Have a look round the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Red Nose Day Website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763713" y="765175"/>
            <a:ext cx="5629275" cy="638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YOUR SHOPPING LIST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55650" y="1916113"/>
            <a:ext cx="7345363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1)</a:t>
            </a:r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r>
              <a:rPr lang="en-GB"/>
              <a:t>2)</a:t>
            </a:r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r>
              <a:rPr lang="en-GB"/>
              <a:t>3)</a:t>
            </a:r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r>
              <a:rPr lang="en-GB"/>
              <a:t>4)</a:t>
            </a:r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r>
              <a:rPr lang="en-GB"/>
              <a:t>5)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572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Choose four of the following sentence starters to complete. This will help you reflect on your own viewpoints:-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My attitude to charity giving is...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One thing I respect about people who work for charities is...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One thing I don’t think is right about charities is...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I’m surprised to find out that...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I’m interested to find out more about...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One important thing about justice is...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What politicians should do is...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What I’d like to know more about is...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Would I ever work for a charity? Well...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3" name="Picture 2" descr="charity-gir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0604" y="4205285"/>
            <a:ext cx="2933396" cy="265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8188" y="-16443"/>
            <a:ext cx="6455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RESEARCH WORK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23087"/>
              </p:ext>
            </p:extLst>
          </p:nvPr>
        </p:nvGraphicFramePr>
        <p:xfrm>
          <a:off x="179509" y="906887"/>
          <a:ext cx="871296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3100080529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13746948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5692763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FIND OUT ABOUT THE FOLLOWING CHARITIES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WHAT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IS THE CHARITY’S HISTORY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WHAT DOES THE CHARITY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DO?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112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Christian</a:t>
                      </a:r>
                      <a:r>
                        <a:rPr lang="en-GB" baseline="0" dirty="0" smtClean="0">
                          <a:latin typeface="Arial Rounded MT Bold" panose="020F0704030504030204" pitchFamily="34" charset="0"/>
                        </a:rPr>
                        <a:t> Aid</a:t>
                      </a:r>
                    </a:p>
                    <a:p>
                      <a:endParaRPr lang="en-GB" baseline="0" dirty="0" smtClean="0">
                        <a:latin typeface="Arial Rounded MT Bold" panose="020F0704030504030204" pitchFamily="34" charset="0"/>
                      </a:endParaRPr>
                    </a:p>
                    <a:p>
                      <a:endParaRPr lang="en-GB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2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CAFOD</a:t>
                      </a:r>
                    </a:p>
                    <a:p>
                      <a:endParaRPr lang="en-GB" dirty="0" smtClean="0">
                        <a:latin typeface="Arial Rounded MT Bold" panose="020F0704030504030204" pitchFamily="34" charset="0"/>
                      </a:endParaRPr>
                    </a:p>
                    <a:p>
                      <a:endParaRPr lang="en-GB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5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Arial Rounded MT Bold" panose="020F0704030504030204" pitchFamily="34" charset="0"/>
                        </a:rPr>
                        <a:t>Tearfund</a:t>
                      </a:r>
                      <a:endParaRPr lang="en-GB" dirty="0" smtClean="0">
                        <a:latin typeface="Arial Rounded MT Bold" panose="020F0704030504030204" pitchFamily="34" charset="0"/>
                      </a:endParaRPr>
                    </a:p>
                    <a:p>
                      <a:endParaRPr lang="en-GB" dirty="0" smtClean="0">
                        <a:latin typeface="Arial Rounded MT Bold" panose="020F0704030504030204" pitchFamily="34" charset="0"/>
                      </a:endParaRPr>
                    </a:p>
                    <a:p>
                      <a:endParaRPr lang="en-GB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77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 Rounded MT Bold" panose="020F0704030504030204" pitchFamily="34" charset="0"/>
                        </a:rPr>
                        <a:t>The Salvation Army</a:t>
                      </a:r>
                    </a:p>
                    <a:p>
                      <a:endParaRPr lang="en-GB" dirty="0" smtClean="0">
                        <a:latin typeface="Arial Rounded MT Bold" panose="020F0704030504030204" pitchFamily="34" charset="0"/>
                      </a:endParaRPr>
                    </a:p>
                    <a:p>
                      <a:endParaRPr lang="en-GB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82552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5661248"/>
            <a:ext cx="856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After you have done the research, present your work as a leaflet, a series of posters, a speech or a power-point presentation.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3419475" y="2205038"/>
            <a:ext cx="2681288" cy="27797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73533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PUT THE FOLLOWING ITEMS IN ORDER OF HOW MUCH YOU WANT THEM.</a:t>
            </a:r>
          </a:p>
        </p:txBody>
      </p:sp>
      <p:pic>
        <p:nvPicPr>
          <p:cNvPr id="5125" name="Picture 5" descr="WEBBodyImNEW_38602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2232025" cy="1390650"/>
          </a:xfrm>
          <a:prstGeom prst="rect">
            <a:avLst/>
          </a:prstGeom>
          <a:noFill/>
        </p:spPr>
      </p:pic>
      <p:pic>
        <p:nvPicPr>
          <p:cNvPr id="5126" name="Picture 6" descr="lifes_a_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765175"/>
            <a:ext cx="1943100" cy="1441450"/>
          </a:xfrm>
          <a:prstGeom prst="rect">
            <a:avLst/>
          </a:prstGeom>
          <a:noFill/>
        </p:spPr>
      </p:pic>
      <p:pic>
        <p:nvPicPr>
          <p:cNvPr id="5127" name="Picture 7" descr="cagoule%20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765175"/>
            <a:ext cx="1130300" cy="1439863"/>
          </a:xfrm>
          <a:prstGeom prst="rect">
            <a:avLst/>
          </a:prstGeom>
          <a:noFill/>
        </p:spPr>
      </p:pic>
      <p:pic>
        <p:nvPicPr>
          <p:cNvPr id="5128" name="Picture 8" descr="image-from-techxav-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836613"/>
            <a:ext cx="1512887" cy="1331912"/>
          </a:xfrm>
          <a:prstGeom prst="rect">
            <a:avLst/>
          </a:prstGeom>
          <a:noFill/>
        </p:spPr>
      </p:pic>
      <p:pic>
        <p:nvPicPr>
          <p:cNvPr id="5129" name="Picture 9" descr="most-comfortable-shoes-e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836613"/>
            <a:ext cx="1027113" cy="1368425"/>
          </a:xfrm>
          <a:prstGeom prst="rect">
            <a:avLst/>
          </a:prstGeom>
          <a:noFill/>
        </p:spPr>
      </p:pic>
      <p:pic>
        <p:nvPicPr>
          <p:cNvPr id="5130" name="Picture 10" descr="hor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2924175"/>
            <a:ext cx="2022475" cy="1346200"/>
          </a:xfrm>
          <a:prstGeom prst="rect">
            <a:avLst/>
          </a:prstGeom>
          <a:noFill/>
        </p:spPr>
      </p:pic>
      <p:pic>
        <p:nvPicPr>
          <p:cNvPr id="5131" name="Picture 11" descr="central-heating-system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413" y="2924175"/>
            <a:ext cx="1590675" cy="1419225"/>
          </a:xfrm>
          <a:prstGeom prst="rect">
            <a:avLst/>
          </a:prstGeom>
          <a:noFill/>
        </p:spPr>
      </p:pic>
      <p:pic>
        <p:nvPicPr>
          <p:cNvPr id="5132" name="Picture 12" descr="tap_wat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1638" y="2924175"/>
            <a:ext cx="1366837" cy="1366838"/>
          </a:xfrm>
          <a:prstGeom prst="rect">
            <a:avLst/>
          </a:prstGeom>
          <a:noFill/>
        </p:spPr>
      </p:pic>
      <p:pic>
        <p:nvPicPr>
          <p:cNvPr id="5133" name="Picture 13" descr="designer-clothi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5963" y="2924175"/>
            <a:ext cx="2447925" cy="1322388"/>
          </a:xfrm>
          <a:prstGeom prst="rect">
            <a:avLst/>
          </a:prstGeom>
          <a:noFill/>
        </p:spPr>
      </p:pic>
      <p:pic>
        <p:nvPicPr>
          <p:cNvPr id="5134" name="Picture 14" descr="2007_Acura-Advanced-Sports-Car-Concept_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4868863"/>
            <a:ext cx="2016125" cy="1368425"/>
          </a:xfrm>
          <a:prstGeom prst="rect">
            <a:avLst/>
          </a:prstGeom>
          <a:noFill/>
        </p:spPr>
      </p:pic>
      <p:pic>
        <p:nvPicPr>
          <p:cNvPr id="5135" name="Picture 15" descr="Designer_Fashionable_Silver_Jewelr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1413" y="4868863"/>
            <a:ext cx="1368425" cy="1368425"/>
          </a:xfrm>
          <a:prstGeom prst="rect">
            <a:avLst/>
          </a:prstGeom>
          <a:noFill/>
        </p:spPr>
      </p:pic>
      <p:pic>
        <p:nvPicPr>
          <p:cNvPr id="5136" name="Picture 16" descr="fruit-and-v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95738" y="4941888"/>
            <a:ext cx="1944687" cy="1290637"/>
          </a:xfrm>
          <a:prstGeom prst="rect">
            <a:avLst/>
          </a:prstGeom>
          <a:noFill/>
        </p:spPr>
      </p:pic>
      <p:pic>
        <p:nvPicPr>
          <p:cNvPr id="5137" name="Picture 17" descr="lcn-nightclu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7763" y="4964113"/>
            <a:ext cx="2011362" cy="1341437"/>
          </a:xfrm>
          <a:prstGeom prst="rect">
            <a:avLst/>
          </a:prstGeom>
          <a:noFill/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50825" y="2349500"/>
            <a:ext cx="2017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A NEW BED</a:t>
            </a:r>
            <a:endParaRPr 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268538" y="2420938"/>
            <a:ext cx="2519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EXOTIC HOLIDAY</a:t>
            </a:r>
            <a:endParaRPr lang="en-US" dirty="0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427538" y="2349500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WATERPROOF COAT</a:t>
            </a:r>
            <a:endParaRPr lang="en-US" sz="1200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43636" y="2285992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3D TV</a:t>
            </a:r>
            <a:endParaRPr lang="en-US" dirty="0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7596188" y="23495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COMFY SHOES</a:t>
            </a:r>
            <a:endParaRPr lang="en-US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50825" y="4365625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A HORSE</a:t>
            </a:r>
            <a:endParaRPr lang="en-US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411413" y="4437063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HEATING</a:t>
            </a:r>
            <a:endParaRPr lang="en-US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3924300" y="4437063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WATER BILLS PAID</a:t>
            </a:r>
            <a:endParaRPr lang="en-US" sz="1400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6011863" y="4365625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DESIGNER CLOTHES</a:t>
            </a:r>
            <a:endParaRPr lang="en-US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179388" y="638175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SPORTS CAR</a:t>
            </a:r>
            <a:endParaRPr lang="en-US"/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2268538" y="6381750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/>
              <a:t>DESIGNER JEWELLERY</a:t>
            </a:r>
            <a:endParaRPr lang="en-US" sz="1200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3995738" y="645318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VEG</a:t>
            </a:r>
            <a:endParaRPr lang="en-US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5940425" y="6308725"/>
            <a:ext cx="2879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/>
              <a:t>SEASON TICKETS TO TOP NIGHTCLUBS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73533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PUT THE FOLLOWING ITEMS IN ORDER OF HOW MUCH YOU WANT THEM.</a:t>
            </a:r>
          </a:p>
        </p:txBody>
      </p:sp>
      <p:pic>
        <p:nvPicPr>
          <p:cNvPr id="5125" name="Picture 5" descr="WEBBodyImNEW_38602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2232025" cy="1390650"/>
          </a:xfrm>
          <a:prstGeom prst="rect">
            <a:avLst/>
          </a:prstGeom>
          <a:noFill/>
        </p:spPr>
      </p:pic>
      <p:pic>
        <p:nvPicPr>
          <p:cNvPr id="5126" name="Picture 6" descr="lifes_a_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765175"/>
            <a:ext cx="1943100" cy="1441450"/>
          </a:xfrm>
          <a:prstGeom prst="rect">
            <a:avLst/>
          </a:prstGeom>
          <a:noFill/>
        </p:spPr>
      </p:pic>
      <p:pic>
        <p:nvPicPr>
          <p:cNvPr id="5127" name="Picture 7" descr="cagoule%20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765175"/>
            <a:ext cx="1130300" cy="1439863"/>
          </a:xfrm>
          <a:prstGeom prst="rect">
            <a:avLst/>
          </a:prstGeom>
          <a:noFill/>
        </p:spPr>
      </p:pic>
      <p:pic>
        <p:nvPicPr>
          <p:cNvPr id="5128" name="Picture 8" descr="image-from-techxav-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836613"/>
            <a:ext cx="1512887" cy="1331912"/>
          </a:xfrm>
          <a:prstGeom prst="rect">
            <a:avLst/>
          </a:prstGeom>
          <a:noFill/>
        </p:spPr>
      </p:pic>
      <p:pic>
        <p:nvPicPr>
          <p:cNvPr id="5129" name="Picture 9" descr="most-comfortable-shoes-e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836613"/>
            <a:ext cx="1027113" cy="1368425"/>
          </a:xfrm>
          <a:prstGeom prst="rect">
            <a:avLst/>
          </a:prstGeom>
          <a:noFill/>
        </p:spPr>
      </p:pic>
      <p:pic>
        <p:nvPicPr>
          <p:cNvPr id="5130" name="Picture 10" descr="hor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2924175"/>
            <a:ext cx="2022475" cy="1346200"/>
          </a:xfrm>
          <a:prstGeom prst="rect">
            <a:avLst/>
          </a:prstGeom>
          <a:noFill/>
        </p:spPr>
      </p:pic>
      <p:pic>
        <p:nvPicPr>
          <p:cNvPr id="5131" name="Picture 11" descr="central-heating-system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413" y="2924175"/>
            <a:ext cx="1590675" cy="1419225"/>
          </a:xfrm>
          <a:prstGeom prst="rect">
            <a:avLst/>
          </a:prstGeom>
          <a:noFill/>
        </p:spPr>
      </p:pic>
      <p:pic>
        <p:nvPicPr>
          <p:cNvPr id="5132" name="Picture 12" descr="tap_wat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1638" y="2924175"/>
            <a:ext cx="1366837" cy="1366838"/>
          </a:xfrm>
          <a:prstGeom prst="rect">
            <a:avLst/>
          </a:prstGeom>
          <a:noFill/>
        </p:spPr>
      </p:pic>
      <p:pic>
        <p:nvPicPr>
          <p:cNvPr id="5133" name="Picture 13" descr="designer-clothi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5963" y="2924175"/>
            <a:ext cx="2447925" cy="1322388"/>
          </a:xfrm>
          <a:prstGeom prst="rect">
            <a:avLst/>
          </a:prstGeom>
          <a:noFill/>
        </p:spPr>
      </p:pic>
      <p:pic>
        <p:nvPicPr>
          <p:cNvPr id="5134" name="Picture 14" descr="2007_Acura-Advanced-Sports-Car-Concept_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4868863"/>
            <a:ext cx="2016125" cy="1368425"/>
          </a:xfrm>
          <a:prstGeom prst="rect">
            <a:avLst/>
          </a:prstGeom>
          <a:noFill/>
        </p:spPr>
      </p:pic>
      <p:pic>
        <p:nvPicPr>
          <p:cNvPr id="5135" name="Picture 15" descr="Designer_Fashionable_Silver_Jewelr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1413" y="4868863"/>
            <a:ext cx="1368425" cy="1368425"/>
          </a:xfrm>
          <a:prstGeom prst="rect">
            <a:avLst/>
          </a:prstGeom>
          <a:noFill/>
        </p:spPr>
      </p:pic>
      <p:pic>
        <p:nvPicPr>
          <p:cNvPr id="5136" name="Picture 16" descr="fruit-and-v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95738" y="4941888"/>
            <a:ext cx="1944687" cy="1290637"/>
          </a:xfrm>
          <a:prstGeom prst="rect">
            <a:avLst/>
          </a:prstGeom>
          <a:noFill/>
        </p:spPr>
      </p:pic>
      <p:pic>
        <p:nvPicPr>
          <p:cNvPr id="5137" name="Picture 17" descr="lcn-nightclu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7763" y="4964113"/>
            <a:ext cx="2011362" cy="1341437"/>
          </a:xfrm>
          <a:prstGeom prst="rect">
            <a:avLst/>
          </a:prstGeom>
          <a:noFill/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50825" y="2349500"/>
            <a:ext cx="2017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A NEW BED</a:t>
            </a:r>
            <a:endParaRPr 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268538" y="2420938"/>
            <a:ext cx="2519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EXOTIC HOLIDAY</a:t>
            </a:r>
            <a:endParaRPr lang="en-US" dirty="0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427538" y="2349500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WATERPROOF COAT</a:t>
            </a:r>
            <a:endParaRPr lang="en-US" sz="1200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43636" y="2285992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3D TV</a:t>
            </a:r>
            <a:endParaRPr lang="en-US" dirty="0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7596188" y="23495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COMFY SHOES</a:t>
            </a:r>
            <a:endParaRPr lang="en-US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50825" y="4365625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A HORSE</a:t>
            </a:r>
            <a:endParaRPr lang="en-US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411413" y="4437063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HEATING</a:t>
            </a:r>
            <a:endParaRPr lang="en-US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3924300" y="4437063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WATER BILLS PAID</a:t>
            </a:r>
            <a:endParaRPr lang="en-US" sz="1400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6011863" y="4365625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DESIGNER CLOTHES</a:t>
            </a:r>
            <a:endParaRPr lang="en-US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179388" y="638175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SPORTS CAR</a:t>
            </a:r>
            <a:endParaRPr lang="en-US"/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2268538" y="6381750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/>
              <a:t>DESIGNER JEWELLERY</a:t>
            </a:r>
            <a:endParaRPr lang="en-US" sz="1200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3995738" y="645318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VEG</a:t>
            </a:r>
            <a:endParaRPr lang="en-US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5940425" y="6308725"/>
            <a:ext cx="2879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/>
              <a:t>SEASON TICKETS TO TOP NIGHTCLUBS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527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3132138" y="260350"/>
            <a:ext cx="2808287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 </a:t>
            </a:r>
            <a:r>
              <a:rPr lang="en-US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WORK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16013" y="2565400"/>
            <a:ext cx="72009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latin typeface="Arial Rounded MT Bold" pitchFamily="34" charset="0"/>
              </a:rPr>
              <a:t>D</a:t>
            </a:r>
            <a:r>
              <a:rPr lang="en-GB" sz="2800" dirty="0" smtClean="0">
                <a:latin typeface="Arial Rounded MT Bold" pitchFamily="34" charset="0"/>
              </a:rPr>
              <a:t>ecide </a:t>
            </a:r>
            <a:r>
              <a:rPr lang="en-GB" sz="2800" dirty="0">
                <a:latin typeface="Arial Rounded MT Bold" pitchFamily="34" charset="0"/>
              </a:rPr>
              <a:t>what the five most valuable things in life are. You must be prepared to explain your choices fully </a:t>
            </a:r>
            <a:r>
              <a:rPr lang="en-GB" sz="2800" dirty="0" smtClean="0">
                <a:latin typeface="Arial Rounded MT Bold" pitchFamily="34" charset="0"/>
              </a:rPr>
              <a:t>and present your final answer to your teacher in a leaflet, power-point presentation or a speech.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899592" y="451261"/>
            <a:ext cx="755967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smtClean="0"/>
              <a:t>Answer in full sentences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467544" y="1700809"/>
            <a:ext cx="799172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50000"/>
              </a:spcBef>
              <a:buFont typeface="+mj-lt"/>
              <a:buAutoNum type="arabicPeriod"/>
            </a:pPr>
            <a:r>
              <a:rPr lang="en-GB" sz="2800" dirty="0" smtClean="0"/>
              <a:t>What </a:t>
            </a:r>
            <a:r>
              <a:rPr lang="en-GB" sz="2800" dirty="0"/>
              <a:t>is really of value to you?</a:t>
            </a:r>
          </a:p>
          <a:p>
            <a:pPr marL="514350" indent="-514350" algn="ctr">
              <a:spcBef>
                <a:spcPct val="50000"/>
              </a:spcBef>
              <a:buFont typeface="+mj-lt"/>
              <a:buAutoNum type="arabicPeriod"/>
            </a:pPr>
            <a:r>
              <a:rPr lang="en-GB" sz="2800" dirty="0"/>
              <a:t>Do you think you have too much money or too little money?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2800" dirty="0"/>
              <a:t>Why?</a:t>
            </a:r>
          </a:p>
          <a:p>
            <a:pPr algn="ctr">
              <a:spcBef>
                <a:spcPct val="50000"/>
              </a:spcBef>
            </a:pPr>
            <a:r>
              <a:rPr lang="en-GB" sz="2800" dirty="0" smtClean="0"/>
              <a:t>3. What </a:t>
            </a:r>
            <a:r>
              <a:rPr lang="en-GB" sz="2800" dirty="0"/>
              <a:t>do you think is the best way to spend your money?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67738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571</Words>
  <Application>Microsoft Office PowerPoint</Application>
  <PresentationFormat>On-screen Show (4:3)</PresentationFormat>
  <Paragraphs>108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Arial Black</vt:lpstr>
      <vt:lpstr>Arial Rounded MT Bold</vt:lpstr>
      <vt:lpstr>Book Antiqua</vt:lpstr>
      <vt:lpstr>Calibri</vt:lpstr>
      <vt:lpstr>Comic Sans MS</vt:lpstr>
      <vt:lpstr>Impact</vt:lpstr>
      <vt:lpstr>Lucida Sans</vt:lpstr>
      <vt:lpstr>Wingdings</vt:lpstr>
      <vt:lpstr>Wingdings 2</vt:lpstr>
      <vt:lpstr>Wingdings 3</vt:lpstr>
      <vt:lpstr>Default Design</vt:lpstr>
      <vt:lpstr>Office Theme</vt:lpstr>
      <vt:lpstr>Default Theme</vt:lpstr>
      <vt:lpstr>Poverty and Wealth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Images of Poverty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Poster Work</vt:lpstr>
      <vt:lpstr>PowerPoint Presentation</vt:lpstr>
      <vt:lpstr>PowerPoint Presentation</vt:lpstr>
      <vt:lpstr>PowerPoint Presentation</vt:lpstr>
      <vt:lpstr>PowerPoint Presentation</vt:lpstr>
    </vt:vector>
  </TitlesOfParts>
  <Company>Kingshill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mmacauley</dc:creator>
  <cp:lastModifiedBy>Matthew Macaulay</cp:lastModifiedBy>
  <cp:revision>22</cp:revision>
  <cp:lastPrinted>2019-03-25T13:45:00Z</cp:lastPrinted>
  <dcterms:created xsi:type="dcterms:W3CDTF">2011-02-19T09:24:06Z</dcterms:created>
  <dcterms:modified xsi:type="dcterms:W3CDTF">2021-02-12T10:56:35Z</dcterms:modified>
</cp:coreProperties>
</file>