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70" r:id="rId3"/>
    <p:sldId id="257" r:id="rId4"/>
    <p:sldId id="259" r:id="rId5"/>
    <p:sldId id="261" r:id="rId6"/>
    <p:sldId id="279" r:id="rId7"/>
    <p:sldId id="263" r:id="rId8"/>
    <p:sldId id="284" r:id="rId9"/>
    <p:sldId id="285" r:id="rId10"/>
    <p:sldId id="286" r:id="rId11"/>
    <p:sldId id="287" r:id="rId12"/>
    <p:sldId id="281" r:id="rId13"/>
    <p:sldId id="282" r:id="rId14"/>
    <p:sldId id="283" r:id="rId15"/>
    <p:sldId id="289" r:id="rId16"/>
    <p:sldId id="271" r:id="rId17"/>
    <p:sldId id="264" r:id="rId18"/>
    <p:sldId id="290" r:id="rId19"/>
    <p:sldId id="291" r:id="rId20"/>
    <p:sldId id="295" r:id="rId21"/>
    <p:sldId id="266" r:id="rId22"/>
    <p:sldId id="293" r:id="rId23"/>
    <p:sldId id="276" r:id="rId24"/>
    <p:sldId id="2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9A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44" autoAdjust="0"/>
    <p:restoredTop sz="94660"/>
  </p:normalViewPr>
  <p:slideViewPr>
    <p:cSldViewPr snapToGrid="0">
      <p:cViewPr varScale="1">
        <p:scale>
          <a:sx n="90" d="100"/>
          <a:sy n="90" d="100"/>
        </p:scale>
        <p:origin x="7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61025-35BF-4D29-A8BA-098A57076DF8}" type="datetimeFigureOut">
              <a:rPr lang="en-GB" smtClean="0"/>
              <a:t>05/02/21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858732-4272-47B5-B583-8F15638C1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2480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858732-4272-47B5-B583-8F15638C163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562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6508-A933-47B0-84CD-1A1BFBC671E4}" type="datetimeFigureOut">
              <a:rPr lang="en-GB" smtClean="0"/>
              <a:t>05/02/21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114F-5A2D-4D9E-9B99-70E846866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5770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6508-A933-47B0-84CD-1A1BFBC671E4}" type="datetimeFigureOut">
              <a:rPr lang="en-GB" smtClean="0"/>
              <a:t>05/02/21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114F-5A2D-4D9E-9B99-70E846866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2301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6508-A933-47B0-84CD-1A1BFBC671E4}" type="datetimeFigureOut">
              <a:rPr lang="en-GB" smtClean="0"/>
              <a:t>05/02/21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114F-5A2D-4D9E-9B99-70E846866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490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6508-A933-47B0-84CD-1A1BFBC671E4}" type="datetimeFigureOut">
              <a:rPr lang="en-GB" smtClean="0"/>
              <a:t>05/02/21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114F-5A2D-4D9E-9B99-70E8468664D2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0367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6508-A933-47B0-84CD-1A1BFBC671E4}" type="datetimeFigureOut">
              <a:rPr lang="en-GB" smtClean="0"/>
              <a:t>05/02/21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114F-5A2D-4D9E-9B99-70E846866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403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6508-A933-47B0-84CD-1A1BFBC671E4}" type="datetimeFigureOut">
              <a:rPr lang="en-GB" smtClean="0"/>
              <a:t>05/02/21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114F-5A2D-4D9E-9B99-70E846866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191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6508-A933-47B0-84CD-1A1BFBC671E4}" type="datetimeFigureOut">
              <a:rPr lang="en-GB" smtClean="0"/>
              <a:t>05/02/21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114F-5A2D-4D9E-9B99-70E846866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3060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6508-A933-47B0-84CD-1A1BFBC671E4}" type="datetimeFigureOut">
              <a:rPr lang="en-GB" smtClean="0"/>
              <a:t>05/02/21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114F-5A2D-4D9E-9B99-70E846866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526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6508-A933-47B0-84CD-1A1BFBC671E4}" type="datetimeFigureOut">
              <a:rPr lang="en-GB" smtClean="0"/>
              <a:t>05/02/21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114F-5A2D-4D9E-9B99-70E846866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309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6508-A933-47B0-84CD-1A1BFBC671E4}" type="datetimeFigureOut">
              <a:rPr lang="en-GB" smtClean="0"/>
              <a:t>05/02/21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114F-5A2D-4D9E-9B99-70E846866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756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6508-A933-47B0-84CD-1A1BFBC671E4}" type="datetimeFigureOut">
              <a:rPr lang="en-GB" smtClean="0"/>
              <a:t>05/02/21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114F-5A2D-4D9E-9B99-70E846866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54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6508-A933-47B0-84CD-1A1BFBC671E4}" type="datetimeFigureOut">
              <a:rPr lang="en-GB" smtClean="0"/>
              <a:t>05/02/21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114F-5A2D-4D9E-9B99-70E846866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5450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6508-A933-47B0-84CD-1A1BFBC671E4}" type="datetimeFigureOut">
              <a:rPr lang="en-GB" smtClean="0"/>
              <a:t>05/02/21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114F-5A2D-4D9E-9B99-70E846866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593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6508-A933-47B0-84CD-1A1BFBC671E4}" type="datetimeFigureOut">
              <a:rPr lang="en-GB" smtClean="0"/>
              <a:t>05/02/21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114F-5A2D-4D9E-9B99-70E846866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244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6508-A933-47B0-84CD-1A1BFBC671E4}" type="datetimeFigureOut">
              <a:rPr lang="en-GB" smtClean="0"/>
              <a:t>05/02/21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114F-5A2D-4D9E-9B99-70E846866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735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6508-A933-47B0-84CD-1A1BFBC671E4}" type="datetimeFigureOut">
              <a:rPr lang="en-GB" smtClean="0"/>
              <a:t>05/02/21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114F-5A2D-4D9E-9B99-70E846866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523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6508-A933-47B0-84CD-1A1BFBC671E4}" type="datetimeFigureOut">
              <a:rPr lang="en-GB" smtClean="0"/>
              <a:t>05/02/21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114F-5A2D-4D9E-9B99-70E846866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9960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B8C6508-A933-47B0-84CD-1A1BFBC671E4}" type="datetimeFigureOut">
              <a:rPr lang="en-GB" smtClean="0"/>
              <a:t>05/02/21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7114F-5A2D-4D9E-9B99-70E846866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5961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LGoL4kWV2w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KPRZ3M2AAM" TargetMode="External"/><Relationship Id="rId2" Type="http://schemas.openxmlformats.org/officeDocument/2006/relationships/hyperlink" Target="https://www.youtube.com/watch?v=lLGoL4kWV2w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9LA46pD04Eo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LGoL4kWV2w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9D9A9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err="1" smtClean="0"/>
              <a:t>Sparkleshark</a:t>
            </a:r>
            <a:r>
              <a:rPr lang="en-GB" dirty="0" smtClean="0"/>
              <a:t> – by PHILIP RIDLEY </a:t>
            </a:r>
            <a:endParaRPr lang="en-GB" dirty="0"/>
          </a:p>
        </p:txBody>
      </p:sp>
      <p:pic>
        <p:nvPicPr>
          <p:cNvPr id="4" name="Picture 3" descr="Perronet House - Wikipedi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5" y="107004"/>
            <a:ext cx="8825658" cy="467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0134" y="0"/>
            <a:ext cx="8003822" cy="713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88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8133" y="-270934"/>
            <a:ext cx="7021689" cy="774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01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4268" y="-101600"/>
            <a:ext cx="6931376" cy="739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523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9822" y="-180623"/>
            <a:ext cx="7631289" cy="773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96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2711" y="0"/>
            <a:ext cx="8105421" cy="756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32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Lesson 3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818" y="1278368"/>
            <a:ext cx="10049853" cy="4993341"/>
          </a:xfrm>
        </p:spPr>
        <p:txBody>
          <a:bodyPr>
            <a:normAutofit/>
          </a:bodyPr>
          <a:lstStyle/>
          <a:p>
            <a:r>
              <a:rPr lang="en-GB" dirty="0"/>
              <a:t>Natasha and Carol’s entrance.</a:t>
            </a:r>
          </a:p>
          <a:p>
            <a:endParaRPr lang="en-GB" dirty="0"/>
          </a:p>
          <a:p>
            <a:r>
              <a:rPr lang="en-GB" dirty="0"/>
              <a:t>Task 1</a:t>
            </a:r>
          </a:p>
          <a:p>
            <a:r>
              <a:rPr lang="en-GB" dirty="0"/>
              <a:t>Read p 6 – </a:t>
            </a:r>
            <a:r>
              <a:rPr lang="en-GB" dirty="0" smtClean="0"/>
              <a:t>11</a:t>
            </a:r>
            <a:r>
              <a:rPr lang="en-GB" dirty="0"/>
              <a:t> </a:t>
            </a:r>
            <a:r>
              <a:rPr lang="en-GB" dirty="0" smtClean="0"/>
              <a:t>as a class</a:t>
            </a:r>
            <a:endParaRPr lang="en-GB" dirty="0"/>
          </a:p>
          <a:p>
            <a:endParaRPr lang="en-GB" dirty="0"/>
          </a:p>
          <a:p>
            <a:r>
              <a:rPr lang="en-GB" dirty="0"/>
              <a:t>Task 2</a:t>
            </a:r>
          </a:p>
          <a:p>
            <a:r>
              <a:rPr lang="en-GB" dirty="0"/>
              <a:t>Make a list of 5</a:t>
            </a:r>
            <a:r>
              <a:rPr lang="en-GB" dirty="0" smtClean="0"/>
              <a:t> </a:t>
            </a:r>
            <a:r>
              <a:rPr lang="en-GB" dirty="0"/>
              <a:t>questions that you want to ask </a:t>
            </a:r>
            <a:r>
              <a:rPr lang="en-GB" dirty="0" smtClean="0"/>
              <a:t>Natasha and Carol to </a:t>
            </a:r>
            <a:r>
              <a:rPr lang="en-GB" dirty="0"/>
              <a:t>find out more about them</a:t>
            </a:r>
            <a:r>
              <a:rPr lang="en-GB" dirty="0" smtClean="0"/>
              <a:t>. Now </a:t>
            </a:r>
            <a:r>
              <a:rPr lang="en-GB" smtClean="0"/>
              <a:t>in pairs </a:t>
            </a:r>
            <a:r>
              <a:rPr lang="en-GB" dirty="0" smtClean="0"/>
              <a:t>answer those questions “as if” you were </a:t>
            </a:r>
            <a:endParaRPr lang="en-GB" dirty="0"/>
          </a:p>
          <a:p>
            <a:endParaRPr lang="en-GB" dirty="0"/>
          </a:p>
          <a:p>
            <a:r>
              <a:rPr lang="en-GB" dirty="0"/>
              <a:t>Task 3</a:t>
            </a:r>
          </a:p>
          <a:p>
            <a:r>
              <a:rPr lang="en-GB" dirty="0"/>
              <a:t>D</a:t>
            </a:r>
            <a:r>
              <a:rPr lang="en-GB" dirty="0" smtClean="0"/>
              <a:t>esign costumes/ make up / props for both Natasha and Carol.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753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Costumes </a:t>
            </a:r>
            <a:endParaRPr lang="en-GB" dirty="0"/>
          </a:p>
        </p:txBody>
      </p:sp>
      <p:pic>
        <p:nvPicPr>
          <p:cNvPr id="4" name="Content Placeholder 3" descr="File:Outline-body.png - Wikipedia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074" y="1581515"/>
            <a:ext cx="3212792" cy="4877223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498" y="1581515"/>
            <a:ext cx="3237647" cy="4877223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709323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Lesson 4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488" y="1387736"/>
            <a:ext cx="11489166" cy="4860663"/>
          </a:xfrm>
        </p:spPr>
        <p:txBody>
          <a:bodyPr/>
          <a:lstStyle/>
          <a:p>
            <a:r>
              <a:rPr lang="en-GB" dirty="0" smtClean="0"/>
              <a:t>Watch the first 15 minutes of this performance of  </a:t>
            </a:r>
            <a:r>
              <a:rPr lang="en-GB" dirty="0" err="1" smtClean="0"/>
              <a:t>Sparkleshark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 smtClean="0"/>
              <a:t>Imagine you are directing the entrance of Russell, Buzz and Speed. What would you get your actors to do?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503" y="2657492"/>
            <a:ext cx="2956816" cy="42005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348" y="2663588"/>
            <a:ext cx="2956816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1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lLGoL4kWV2w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748088" y="3121025"/>
            <a:ext cx="36576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77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2343150" algn="l"/>
              </a:tabLst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Further Research: Watch video clips of this play using the links below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- JUST up </a:t>
            </a:r>
            <a:r>
              <a:rPr lang="en-GB" sz="240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RUSSELL’S ENTRANCE 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2343150" algn="l"/>
              </a:tabLst>
            </a:pPr>
            <a:r>
              <a:rPr lang="en-GB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https://www.youtube.com/watch?v=lLGoL4kWV2w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2343150" algn="l"/>
              </a:tabLst>
            </a:pPr>
            <a:r>
              <a:rPr lang="en-GB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https://www.youtube.com/watch?v=qKPRZ3M2AAM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2343150" algn="l"/>
              </a:tabLst>
            </a:pPr>
            <a:r>
              <a:rPr lang="en-GB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https://www.youtube.com/watch?v=9LA46pD04Eo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Make notes on WWW/ EBI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558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9467" y="110913"/>
            <a:ext cx="7272866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21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37415"/>
          </a:xfrm>
        </p:spPr>
        <p:txBody>
          <a:bodyPr/>
          <a:lstStyle/>
          <a:p>
            <a:r>
              <a:rPr lang="en-GB" dirty="0"/>
              <a:t>L</a:t>
            </a:r>
            <a:r>
              <a:rPr lang="en-GB" dirty="0" smtClean="0"/>
              <a:t>esson 5 Choose ….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1303868"/>
            <a:ext cx="9567253" cy="4944532"/>
          </a:xfrm>
        </p:spPr>
        <p:txBody>
          <a:bodyPr/>
          <a:lstStyle/>
          <a:p>
            <a:r>
              <a:rPr lang="en-GB" dirty="0" smtClean="0"/>
              <a:t>Either learn/ perform / costume film – </a:t>
            </a:r>
            <a:r>
              <a:rPr lang="en-GB" dirty="0" err="1" smtClean="0"/>
              <a:t>Russells</a:t>
            </a:r>
            <a:r>
              <a:rPr lang="en-GB" dirty="0" smtClean="0"/>
              <a:t> entrance on page 12 up to “</a:t>
            </a:r>
            <a:r>
              <a:rPr lang="en-GB" dirty="0" err="1" smtClean="0"/>
              <a:t>Watchya</a:t>
            </a:r>
            <a:r>
              <a:rPr lang="en-GB" dirty="0" smtClean="0"/>
              <a:t> Natasha”                                                   </a:t>
            </a:r>
          </a:p>
          <a:p>
            <a:pPr lvl="8"/>
            <a:r>
              <a:rPr lang="en-GB" dirty="0"/>
              <a:t> </a:t>
            </a:r>
            <a:r>
              <a:rPr lang="en-GB" dirty="0" smtClean="0"/>
              <a:t>                                                     Or – Create a Table Top film…… 							of </a:t>
            </a:r>
            <a:r>
              <a:rPr lang="en-GB" dirty="0" err="1" smtClean="0"/>
              <a:t>Sparkleshark</a:t>
            </a:r>
            <a:r>
              <a:rPr lang="en-GB" dirty="0" smtClean="0"/>
              <a:t> so far  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1" y="2047892"/>
            <a:ext cx="2956816" cy="4200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574" y="2050940"/>
            <a:ext cx="2956816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9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Design Project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184727" y="1403927"/>
            <a:ext cx="12089747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T</a:t>
            </a:r>
            <a:r>
              <a:rPr lang="en-GB" sz="2800" dirty="0" smtClean="0"/>
              <a:t>able top scenes</a:t>
            </a:r>
            <a:r>
              <a:rPr lang="en-GB" sz="2800" dirty="0"/>
              <a:t>. </a:t>
            </a:r>
            <a:r>
              <a:rPr lang="en-GB" sz="2800" dirty="0" smtClean="0"/>
              <a:t>Using what you can find and a table or tray try to re tell the story that we have explored so far.</a:t>
            </a:r>
          </a:p>
          <a:p>
            <a:endParaRPr lang="en-GB" sz="2800" dirty="0"/>
          </a:p>
          <a:p>
            <a:r>
              <a:rPr lang="en-GB" sz="2800" dirty="0" smtClean="0"/>
              <a:t>So – TASK 1 – create the roof top. Then look for objects to map out (block) the action .</a:t>
            </a:r>
          </a:p>
          <a:p>
            <a:r>
              <a:rPr lang="en-GB" sz="2800" dirty="0" smtClean="0"/>
              <a:t>You will need to create:</a:t>
            </a:r>
          </a:p>
          <a:p>
            <a:r>
              <a:rPr lang="en-GB" sz="2400" dirty="0" smtClean="0"/>
              <a:t>Jakes entrance. </a:t>
            </a:r>
          </a:p>
          <a:p>
            <a:r>
              <a:rPr lang="en-GB" sz="2400" dirty="0" smtClean="0"/>
              <a:t>Polly’s entrance and their discussion. </a:t>
            </a:r>
          </a:p>
          <a:p>
            <a:r>
              <a:rPr lang="en-GB" sz="2400" dirty="0" smtClean="0"/>
              <a:t>Natasha’s entrance and their discussion. </a:t>
            </a:r>
          </a:p>
          <a:p>
            <a:r>
              <a:rPr lang="en-GB" sz="2400" dirty="0" smtClean="0"/>
              <a:t>Carol’s entrance and her argument with Natasha. </a:t>
            </a:r>
          </a:p>
          <a:p>
            <a:r>
              <a:rPr lang="en-GB" sz="2400" dirty="0" smtClean="0"/>
              <a:t>Russel’s entrance and the girls hiding Jake. </a:t>
            </a:r>
          </a:p>
          <a:p>
            <a:r>
              <a:rPr lang="en-GB" sz="2400" dirty="0" smtClean="0"/>
              <a:t>End when the boys find Jake!</a:t>
            </a:r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824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 creative ……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302328"/>
            <a:ext cx="8946541" cy="4946072"/>
          </a:xfrm>
        </p:spPr>
        <p:txBody>
          <a:bodyPr>
            <a:normAutofit fontScale="92500" lnSpcReduction="20000"/>
          </a:bodyPr>
          <a:lstStyle/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Stuff on the roof?</a:t>
            </a:r>
          </a:p>
          <a:p>
            <a:r>
              <a:rPr lang="en-GB" dirty="0" smtClean="0"/>
              <a:t>A matchbox / notebook for Jake? A pair of glasses?</a:t>
            </a:r>
          </a:p>
          <a:p>
            <a:r>
              <a:rPr lang="en-GB" dirty="0" smtClean="0"/>
              <a:t>Phones for Natasha and Carol?</a:t>
            </a:r>
          </a:p>
          <a:p>
            <a:r>
              <a:rPr lang="en-GB" dirty="0" smtClean="0"/>
              <a:t>A Pepper pot for Russell?</a:t>
            </a:r>
          </a:p>
          <a:p>
            <a:r>
              <a:rPr lang="en-GB" dirty="0" smtClean="0"/>
              <a:t>Small salt and peppers for Russell and Speed?</a:t>
            </a:r>
          </a:p>
          <a:p>
            <a:r>
              <a:rPr lang="en-GB" dirty="0" smtClean="0"/>
              <a:t>A Can you take photographs of each key moment?</a:t>
            </a:r>
          </a:p>
          <a:p>
            <a:r>
              <a:rPr lang="en-GB" dirty="0" smtClean="0"/>
              <a:t>Add </a:t>
            </a:r>
            <a:r>
              <a:rPr lang="en-GB" dirty="0" err="1" smtClean="0"/>
              <a:t>emojis</a:t>
            </a:r>
            <a:r>
              <a:rPr lang="en-GB" dirty="0" smtClean="0"/>
              <a:t>?</a:t>
            </a:r>
          </a:p>
          <a:p>
            <a:r>
              <a:rPr lang="en-GB" dirty="0" smtClean="0"/>
              <a:t>Add soundtrack? The Lyrics for Pulps “Misshapes” is on the next page. </a:t>
            </a:r>
            <a:r>
              <a:rPr lang="en-GB" dirty="0" err="1" smtClean="0"/>
              <a:t>Sparkleshark</a:t>
            </a:r>
            <a:r>
              <a:rPr lang="en-GB" dirty="0" smtClean="0"/>
              <a:t> has these lyrics at front of the script! Could you use the music? </a:t>
            </a:r>
            <a:r>
              <a:rPr lang="en-GB" dirty="0"/>
              <a:t>Especially -We won't use guns, we won't use bombs</a:t>
            </a:r>
            <a:br>
              <a:rPr lang="en-GB" dirty="0"/>
            </a:br>
            <a:r>
              <a:rPr lang="en-GB" dirty="0"/>
              <a:t>We'll use the one thing we've got more of</a:t>
            </a:r>
            <a:br>
              <a:rPr lang="en-GB" dirty="0"/>
            </a:br>
            <a:r>
              <a:rPr lang="en-GB" dirty="0"/>
              <a:t>That's our minds </a:t>
            </a:r>
            <a:endParaRPr lang="en-GB" dirty="0" smtClean="0"/>
          </a:p>
          <a:p>
            <a:r>
              <a:rPr lang="en-GB" dirty="0" smtClean="0"/>
              <a:t>Make a stop animation?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378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074" y="618836"/>
            <a:ext cx="11979562" cy="62391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000" dirty="0"/>
              <a:t>POLLY: It.... It was about this Princess, wasn’t it Jake? Am I right? Yes? This Princess. What happened, Jake? Right, yes, she lived in a Castle didn’t she Jake? With her father, yeah?</a:t>
            </a:r>
          </a:p>
          <a:p>
            <a:pPr marL="0" indent="0">
              <a:buNone/>
            </a:pPr>
            <a:r>
              <a:rPr lang="en-GB" sz="1000" dirty="0" err="1"/>
              <a:t>CAROL:The</a:t>
            </a:r>
            <a:r>
              <a:rPr lang="en-GB" sz="1000" dirty="0"/>
              <a:t> King...? </a:t>
            </a:r>
          </a:p>
          <a:p>
            <a:pPr marL="0" indent="0">
              <a:buNone/>
            </a:pPr>
            <a:r>
              <a:rPr lang="en-GB" sz="1000" dirty="0" err="1"/>
              <a:t>POLLY:Yes</a:t>
            </a:r>
            <a:r>
              <a:rPr lang="en-GB" sz="1000" dirty="0"/>
              <a:t> exactly. The Princess... lived with her father... the King...</a:t>
            </a:r>
          </a:p>
          <a:p>
            <a:pPr marL="0" indent="0">
              <a:buNone/>
            </a:pPr>
            <a:r>
              <a:rPr lang="en-GB" sz="1000" dirty="0" err="1"/>
              <a:t>RUSSELL:And</a:t>
            </a:r>
            <a:r>
              <a:rPr lang="en-GB" sz="1000" dirty="0"/>
              <a:t> don’t tell me, she had a mother the queen? Had enough of this... Let’s dangle him. </a:t>
            </a:r>
          </a:p>
          <a:p>
            <a:pPr marL="0" indent="0">
              <a:buNone/>
            </a:pPr>
            <a:r>
              <a:rPr lang="en-GB" sz="1000" dirty="0" err="1"/>
              <a:t>NATASHA:No</a:t>
            </a:r>
            <a:r>
              <a:rPr lang="en-GB" sz="1000" dirty="0"/>
              <a:t> no </a:t>
            </a:r>
            <a:r>
              <a:rPr lang="en-GB" sz="1000" dirty="0" err="1"/>
              <a:t>no</a:t>
            </a:r>
            <a:r>
              <a:rPr lang="en-GB" sz="1000" dirty="0"/>
              <a:t>... the Queen had been murdered. </a:t>
            </a:r>
          </a:p>
          <a:p>
            <a:pPr marL="0" indent="0">
              <a:buNone/>
            </a:pPr>
            <a:r>
              <a:rPr lang="en-GB" sz="1000" dirty="0" err="1"/>
              <a:t>CAROL:Very</a:t>
            </a:r>
            <a:r>
              <a:rPr lang="en-GB" sz="1000" dirty="0"/>
              <a:t> nasty..</a:t>
            </a:r>
          </a:p>
          <a:p>
            <a:pPr marL="0" indent="0">
              <a:buNone/>
            </a:pPr>
            <a:r>
              <a:rPr lang="en-GB" sz="1000" dirty="0" err="1"/>
              <a:t>POLLY:Horribly</a:t>
            </a:r>
            <a:r>
              <a:rPr lang="en-GB" sz="1000" dirty="0"/>
              <a:t>...</a:t>
            </a:r>
          </a:p>
          <a:p>
            <a:pPr marL="0" indent="0">
              <a:buNone/>
            </a:pPr>
            <a:r>
              <a:rPr lang="en-GB" sz="1000" dirty="0" err="1"/>
              <a:t>BUZZ:How</a:t>
            </a:r>
            <a:r>
              <a:rPr lang="en-GB" sz="1000" dirty="0"/>
              <a:t>?</a:t>
            </a:r>
          </a:p>
          <a:p>
            <a:pPr marL="0" indent="0">
              <a:buNone/>
            </a:pPr>
            <a:r>
              <a:rPr lang="en-GB" sz="1000" dirty="0"/>
              <a:t>POLLY: Well, one day, the Castle had been attacked, by the King’s enemies. The Kingdom had been at war for a long time.</a:t>
            </a:r>
          </a:p>
          <a:p>
            <a:pPr marL="0" indent="0">
              <a:buNone/>
            </a:pPr>
            <a:r>
              <a:rPr lang="en-GB" sz="1000" dirty="0" err="1"/>
              <a:t>SPEED:What</a:t>
            </a:r>
            <a:r>
              <a:rPr lang="en-GB" sz="1000" dirty="0"/>
              <a:t> a rubbish King –he should have been prepared.</a:t>
            </a:r>
          </a:p>
          <a:p>
            <a:pPr marL="0" indent="0">
              <a:buNone/>
            </a:pPr>
            <a:r>
              <a:rPr lang="en-GB" sz="1000" dirty="0" err="1"/>
              <a:t>CAROL:Well</a:t>
            </a:r>
            <a:r>
              <a:rPr lang="en-GB" sz="1000" dirty="0"/>
              <a:t> yes, he usually was a great soldier but he had the baby Princess...</a:t>
            </a:r>
          </a:p>
          <a:p>
            <a:pPr marL="0" indent="0">
              <a:buNone/>
            </a:pPr>
            <a:r>
              <a:rPr lang="en-GB" sz="1000" dirty="0" err="1"/>
              <a:t>NATASHA:Yes</a:t>
            </a:r>
            <a:r>
              <a:rPr lang="en-GB" sz="1000" dirty="0"/>
              <a:t>, and everyone was celebrating. The Castle was full of food and music and flowers.</a:t>
            </a:r>
          </a:p>
          <a:p>
            <a:pPr marL="0" indent="0">
              <a:buNone/>
            </a:pPr>
            <a:r>
              <a:rPr lang="en-GB" sz="1000" dirty="0"/>
              <a:t>BUZZ:A good </a:t>
            </a:r>
            <a:r>
              <a:rPr lang="en-GB" sz="1000" dirty="0" err="1"/>
              <a:t>ol</a:t>
            </a:r>
            <a:r>
              <a:rPr lang="en-GB" sz="1000" dirty="0"/>
              <a:t>’ knees up.</a:t>
            </a:r>
          </a:p>
          <a:p>
            <a:pPr marL="0" indent="0">
              <a:buNone/>
            </a:pPr>
            <a:r>
              <a:rPr lang="en-GB" sz="1000" dirty="0"/>
              <a:t>SPEED: Perfect time for an enemy to attack!</a:t>
            </a:r>
          </a:p>
          <a:p>
            <a:pPr marL="0" indent="0">
              <a:buNone/>
            </a:pPr>
            <a:r>
              <a:rPr lang="en-GB" sz="1000" dirty="0" err="1"/>
              <a:t>POLLY:And</a:t>
            </a:r>
            <a:r>
              <a:rPr lang="en-GB" sz="1000" dirty="0"/>
              <a:t> the battle was hard and bloody. But the King and his army defeated them.</a:t>
            </a:r>
          </a:p>
          <a:p>
            <a:pPr marL="0" indent="0">
              <a:buNone/>
            </a:pPr>
            <a:r>
              <a:rPr lang="en-GB" sz="1000" dirty="0" err="1"/>
              <a:t>BUZZ:So</a:t>
            </a:r>
            <a:r>
              <a:rPr lang="en-GB" sz="1000" dirty="0"/>
              <a:t> what about the Queen?</a:t>
            </a:r>
          </a:p>
          <a:p>
            <a:pPr marL="0" indent="0">
              <a:buNone/>
            </a:pPr>
            <a:r>
              <a:rPr lang="en-GB" sz="1000" dirty="0"/>
              <a:t>JAKE:...She was shot in the heart with a single arrow and then they chopped off her head and fed it to the pigs.</a:t>
            </a:r>
          </a:p>
          <a:p>
            <a:pPr marL="0" indent="0">
              <a:buNone/>
            </a:pPr>
            <a:r>
              <a:rPr lang="en-GB" sz="1000" dirty="0"/>
              <a:t> </a:t>
            </a:r>
            <a:r>
              <a:rPr lang="en-GB" sz="1000" dirty="0" err="1"/>
              <a:t>POLLY:After</a:t>
            </a:r>
            <a:r>
              <a:rPr lang="en-GB" sz="1000" dirty="0"/>
              <a:t> that day, the King never let his defences down again. He banned all things nice from the Castle and the Princess grew up with no pleasure.</a:t>
            </a:r>
          </a:p>
          <a:p>
            <a:pPr marL="0" indent="0">
              <a:buNone/>
            </a:pPr>
            <a:r>
              <a:rPr lang="en-GB" sz="1000" dirty="0" err="1"/>
              <a:t>CAROL:No</a:t>
            </a:r>
            <a:r>
              <a:rPr lang="en-GB" sz="1000" dirty="0"/>
              <a:t> entertainment or games..</a:t>
            </a:r>
          </a:p>
          <a:p>
            <a:pPr marL="0" indent="0">
              <a:buNone/>
            </a:pPr>
            <a:r>
              <a:rPr lang="en-GB" sz="1000" dirty="0"/>
              <a:t>POLLY: the King made the Princess wear a plain black dress. One day, the Princess heard a thumb against her window. She looked to see a dead bird on the sill with a broken neck. She hid it and took it out to the vast plain gardens to bury it. Little did she know, that a seed was inside that bird, and the following summer a flower started to grow from the ground. </a:t>
            </a:r>
          </a:p>
          <a:p>
            <a:pPr marL="0" indent="0">
              <a:buNone/>
            </a:pPr>
            <a:r>
              <a:rPr lang="en-GB" sz="1000" dirty="0"/>
              <a:t>POLLY</a:t>
            </a:r>
            <a:r>
              <a:rPr lang="en-GB" sz="1000" dirty="0" smtClean="0"/>
              <a:t>: The </a:t>
            </a:r>
            <a:r>
              <a:rPr lang="en-GB" sz="1000" dirty="0"/>
              <a:t>Princess took a terrible risk and clipped the flower into her hair. </a:t>
            </a:r>
          </a:p>
          <a:p>
            <a:pPr marL="0" indent="0">
              <a:buNone/>
            </a:pP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0601893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378" y="452718"/>
            <a:ext cx="9722475" cy="5795681"/>
          </a:xfrm>
        </p:spPr>
        <p:txBody>
          <a:bodyPr>
            <a:normAutofit fontScale="25000" lnSpcReduction="20000"/>
          </a:bodyPr>
          <a:lstStyle/>
          <a:p>
            <a:r>
              <a:rPr lang="en-GB" dirty="0" smtClean="0"/>
              <a:t>SCEENE </a:t>
            </a:r>
            <a:r>
              <a:rPr lang="en-GB" dirty="0"/>
              <a:t>2:STILL </a:t>
            </a:r>
            <a:r>
              <a:rPr lang="en-GB" dirty="0" smtClean="0"/>
              <a:t>IMA</a:t>
            </a:r>
          </a:p>
          <a:p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r>
              <a:rPr lang="en-GB" sz="4500" dirty="0" err="1" smtClean="0"/>
              <a:t>SPEED:Don’t</a:t>
            </a:r>
            <a:r>
              <a:rPr lang="en-GB" sz="4500" dirty="0" smtClean="0"/>
              <a:t> </a:t>
            </a:r>
            <a:r>
              <a:rPr lang="en-GB" sz="4500" dirty="0"/>
              <a:t>let the King see</a:t>
            </a:r>
            <a:r>
              <a:rPr lang="en-GB" sz="4500" dirty="0" smtClean="0"/>
              <a:t>!</a:t>
            </a:r>
          </a:p>
          <a:p>
            <a:r>
              <a:rPr lang="en-GB" sz="4500" dirty="0" err="1" smtClean="0"/>
              <a:t>BUZZ:Too</a:t>
            </a:r>
            <a:r>
              <a:rPr lang="en-GB" sz="4500" dirty="0" smtClean="0"/>
              <a:t> </a:t>
            </a:r>
            <a:r>
              <a:rPr lang="en-GB" sz="4500" dirty="0" err="1"/>
              <a:t>late!JAKE:Daughter</a:t>
            </a:r>
            <a:r>
              <a:rPr lang="en-GB" sz="4500" dirty="0"/>
              <a:t> –what is that I see in your hair! You’re banished</a:t>
            </a:r>
            <a:r>
              <a:rPr lang="en-GB" sz="4500" dirty="0" smtClean="0"/>
              <a:t>!</a:t>
            </a:r>
          </a:p>
          <a:p>
            <a:r>
              <a:rPr lang="en-GB" sz="4500" dirty="0" smtClean="0"/>
              <a:t>POLLY: Princess </a:t>
            </a:r>
            <a:r>
              <a:rPr lang="en-GB" sz="4500" dirty="0"/>
              <a:t>leaves the Castle and wanders the Kingdom, lost, not knowing where to go. A wasteland</a:t>
            </a:r>
            <a:r>
              <a:rPr lang="en-GB" sz="4500" dirty="0" smtClean="0"/>
              <a:t>.</a:t>
            </a:r>
          </a:p>
          <a:p>
            <a:r>
              <a:rPr lang="en-GB" sz="4500" dirty="0" err="1" smtClean="0"/>
              <a:t>CAROL:After</a:t>
            </a:r>
            <a:r>
              <a:rPr lang="en-GB" sz="4500" dirty="0" smtClean="0"/>
              <a:t> </a:t>
            </a:r>
            <a:r>
              <a:rPr lang="en-GB" sz="4500" dirty="0"/>
              <a:t>walking and walking she finally comes upon a forest</a:t>
            </a:r>
            <a:r>
              <a:rPr lang="en-GB" sz="4500" dirty="0" smtClean="0"/>
              <a:t>.</a:t>
            </a:r>
          </a:p>
          <a:p>
            <a:r>
              <a:rPr lang="en-GB" sz="4500" dirty="0" err="1" smtClean="0"/>
              <a:t>JAKE:Where</a:t>
            </a:r>
            <a:r>
              <a:rPr lang="en-GB" sz="4500" dirty="0" smtClean="0"/>
              <a:t> </a:t>
            </a:r>
            <a:r>
              <a:rPr lang="en-GB" sz="4500" dirty="0"/>
              <a:t>she plants </a:t>
            </a:r>
            <a:r>
              <a:rPr lang="en-GB" sz="4500" dirty="0" err="1"/>
              <a:t>theflower</a:t>
            </a:r>
            <a:r>
              <a:rPr lang="en-GB" sz="4500" dirty="0"/>
              <a:t> which is full of seeds</a:t>
            </a:r>
            <a:r>
              <a:rPr lang="en-GB" sz="4500" dirty="0" smtClean="0"/>
              <a:t>...</a:t>
            </a:r>
          </a:p>
          <a:p>
            <a:r>
              <a:rPr lang="en-GB" sz="4500" dirty="0" err="1" smtClean="0"/>
              <a:t>POLLY:And</a:t>
            </a:r>
            <a:r>
              <a:rPr lang="en-GB" sz="4500" dirty="0" smtClean="0"/>
              <a:t> </a:t>
            </a:r>
            <a:r>
              <a:rPr lang="en-GB" sz="4500" dirty="0"/>
              <a:t>one year later, there are hundreds of flowers. And then the following year, thousands and then hundreds of thousands and then millions. As far as the eye could see. A blanket of yellow flowers</a:t>
            </a:r>
            <a:r>
              <a:rPr lang="en-GB" sz="4500" dirty="0" smtClean="0"/>
              <a:t>.</a:t>
            </a:r>
          </a:p>
          <a:p>
            <a:r>
              <a:rPr lang="en-GB" sz="4500" dirty="0" err="1" smtClean="0"/>
              <a:t>NATASHA:And</a:t>
            </a:r>
            <a:r>
              <a:rPr lang="en-GB" sz="4500" dirty="0" smtClean="0"/>
              <a:t> </a:t>
            </a:r>
            <a:r>
              <a:rPr lang="en-GB" sz="4500" dirty="0"/>
              <a:t>one day, a Prince arrives</a:t>
            </a:r>
            <a:r>
              <a:rPr lang="en-GB" sz="4500" dirty="0" smtClean="0"/>
              <a:t>.</a:t>
            </a:r>
          </a:p>
          <a:p>
            <a:r>
              <a:rPr lang="en-GB" sz="4500" dirty="0" err="1" smtClean="0"/>
              <a:t>BUZZ:Me</a:t>
            </a:r>
            <a:r>
              <a:rPr lang="en-GB" sz="4500" dirty="0" smtClean="0"/>
              <a:t>?</a:t>
            </a:r>
          </a:p>
          <a:p>
            <a:r>
              <a:rPr lang="en-GB" sz="4500" dirty="0" err="1" smtClean="0"/>
              <a:t>SPEED:No</a:t>
            </a:r>
            <a:r>
              <a:rPr lang="en-GB" sz="4500" dirty="0"/>
              <a:t>, me</a:t>
            </a:r>
            <a:r>
              <a:rPr lang="en-GB" sz="4500" dirty="0" smtClean="0"/>
              <a:t>!</a:t>
            </a:r>
          </a:p>
          <a:p>
            <a:r>
              <a:rPr lang="en-GB" sz="4500" dirty="0" err="1" smtClean="0"/>
              <a:t>CAROL:Yes</a:t>
            </a:r>
            <a:r>
              <a:rPr lang="en-GB" sz="4500" dirty="0" smtClean="0"/>
              <a:t> </a:t>
            </a:r>
            <a:r>
              <a:rPr lang="en-GB" sz="4500" dirty="0"/>
              <a:t>the most handsome </a:t>
            </a:r>
            <a:r>
              <a:rPr lang="en-GB" sz="4500" dirty="0" err="1"/>
              <a:t>manin</a:t>
            </a:r>
            <a:r>
              <a:rPr lang="en-GB" sz="4500" dirty="0"/>
              <a:t> all the Kingdom. </a:t>
            </a:r>
            <a:endParaRPr lang="en-GB" sz="4500" dirty="0" smtClean="0"/>
          </a:p>
          <a:p>
            <a:r>
              <a:rPr lang="en-GB" sz="4500" dirty="0" err="1" smtClean="0"/>
              <a:t>RUSSELL:That’d</a:t>
            </a:r>
            <a:r>
              <a:rPr lang="en-GB" sz="4500" dirty="0" smtClean="0"/>
              <a:t> </a:t>
            </a:r>
            <a:r>
              <a:rPr lang="en-GB" sz="4500" dirty="0"/>
              <a:t>be me </a:t>
            </a:r>
            <a:r>
              <a:rPr lang="en-GB" sz="4500" dirty="0" smtClean="0"/>
              <a:t>then</a:t>
            </a:r>
          </a:p>
          <a:p>
            <a:r>
              <a:rPr lang="en-GB" sz="4500" dirty="0" err="1" smtClean="0"/>
              <a:t>JAKE:The</a:t>
            </a:r>
            <a:r>
              <a:rPr lang="en-GB" sz="4500" dirty="0" smtClean="0"/>
              <a:t> </a:t>
            </a:r>
            <a:r>
              <a:rPr lang="en-GB" sz="4500" dirty="0"/>
              <a:t>Princess looked out over her beautiful forest. A million yellow flowers. But the Prince thought that she was more beautiful than all the flowers</a:t>
            </a:r>
            <a:r>
              <a:rPr lang="en-GB" sz="4500" dirty="0" smtClean="0"/>
              <a:t>.</a:t>
            </a:r>
          </a:p>
          <a:p>
            <a:r>
              <a:rPr lang="en-GB" sz="4500" dirty="0" smtClean="0"/>
              <a:t>POLLY:I </a:t>
            </a:r>
            <a:r>
              <a:rPr lang="en-GB" sz="4500" dirty="0"/>
              <a:t>know, a Prince like you who is strong and brave might not see the beauty I have created </a:t>
            </a:r>
            <a:r>
              <a:rPr lang="en-GB" sz="4500" dirty="0" smtClean="0"/>
              <a:t>here.</a:t>
            </a:r>
          </a:p>
          <a:p>
            <a:r>
              <a:rPr lang="en-GB" sz="4500" dirty="0" err="1" smtClean="0"/>
              <a:t>JAKE:The</a:t>
            </a:r>
            <a:r>
              <a:rPr lang="en-GB" sz="4500" dirty="0" smtClean="0"/>
              <a:t> </a:t>
            </a:r>
            <a:r>
              <a:rPr lang="en-GB" sz="4500" dirty="0"/>
              <a:t>Prince wanted the Princess to come with him and live in his enormous palace. </a:t>
            </a:r>
            <a:r>
              <a:rPr lang="en-GB" sz="4500" dirty="0" err="1"/>
              <a:t>NATASHA:But</a:t>
            </a:r>
            <a:r>
              <a:rPr lang="en-GB" sz="4500" dirty="0"/>
              <a:t> the Princess didn’t want to </a:t>
            </a:r>
            <a:r>
              <a:rPr lang="en-GB" sz="4500" dirty="0" err="1"/>
              <a:t>leave.CAROL:She</a:t>
            </a:r>
            <a:r>
              <a:rPr lang="en-GB" sz="4500" dirty="0"/>
              <a:t> loved her beautiful forest too much and never wanted to be stuck in a castle </a:t>
            </a:r>
            <a:r>
              <a:rPr lang="en-GB" sz="4500" dirty="0" err="1"/>
              <a:t>again.RUSSELL:Well</a:t>
            </a:r>
            <a:r>
              <a:rPr lang="en-GB" sz="4500" dirty="0"/>
              <a:t> if I’m not good enough for the Princess then... Look I’ve had enough. Let’s </a:t>
            </a:r>
            <a:r>
              <a:rPr lang="en-GB" sz="4500" dirty="0" err="1"/>
              <a:t>go.JAKE:Err</a:t>
            </a:r>
            <a:r>
              <a:rPr lang="en-GB" sz="4500" dirty="0"/>
              <a:t>.. so... umm...the Princess </a:t>
            </a:r>
            <a:r>
              <a:rPr lang="en-GB" sz="4500" dirty="0" err="1"/>
              <a:t>setthe</a:t>
            </a:r>
            <a:r>
              <a:rPr lang="en-GB" sz="4500" dirty="0"/>
              <a:t> </a:t>
            </a:r>
            <a:r>
              <a:rPr lang="en-GB" sz="4500" dirty="0" err="1"/>
              <a:t>Princean</a:t>
            </a:r>
            <a:r>
              <a:rPr lang="en-GB" sz="4500" dirty="0"/>
              <a:t> impossibly hard </a:t>
            </a:r>
            <a:r>
              <a:rPr lang="en-GB" sz="4500" dirty="0" err="1"/>
              <a:t>challenge.BUZZ:Challenge?SPEED:What</a:t>
            </a:r>
            <a:r>
              <a:rPr lang="en-GB" sz="4500" dirty="0"/>
              <a:t> challenge? I’ll do </a:t>
            </a:r>
            <a:r>
              <a:rPr lang="en-GB" sz="4500" dirty="0" err="1"/>
              <a:t>it.RUSSELL:No</a:t>
            </a:r>
            <a:r>
              <a:rPr lang="en-GB" sz="4500" dirty="0"/>
              <a:t> I’ll do it. </a:t>
            </a:r>
            <a:r>
              <a:rPr lang="en-GB" sz="4500" dirty="0" err="1"/>
              <a:t>POLLY:Find</a:t>
            </a:r>
            <a:r>
              <a:rPr lang="en-GB" sz="4500" dirty="0"/>
              <a:t> me something more beautiful than a million yellow flowers and I will come away with </a:t>
            </a:r>
            <a:r>
              <a:rPr lang="en-GB" sz="4500" dirty="0" err="1"/>
              <a:t>youand</a:t>
            </a:r>
            <a:r>
              <a:rPr lang="en-GB" sz="4500" dirty="0"/>
              <a:t> be your </a:t>
            </a:r>
            <a:r>
              <a:rPr lang="en-GB" sz="4500" dirty="0" err="1"/>
              <a:t>Princess.CAROL:So</a:t>
            </a:r>
            <a:r>
              <a:rPr lang="en-GB" sz="4500" dirty="0"/>
              <a:t> </a:t>
            </a:r>
            <a:r>
              <a:rPr lang="en-GB" sz="4500"/>
              <a:t>the </a:t>
            </a:r>
            <a:r>
              <a:rPr lang="en-GB" sz="4500" smtClean="0"/>
              <a:t>Prince</a:t>
            </a:r>
            <a:endParaRPr lang="en-GB" sz="4500" dirty="0"/>
          </a:p>
        </p:txBody>
      </p:sp>
    </p:spTree>
    <p:extLst>
      <p:ext uri="{BB962C8B-B14F-4D97-AF65-F5344CB8AC3E}">
        <p14:creationId xmlns:p14="http://schemas.microsoft.com/office/powerpoint/2010/main" val="39237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Lesson 1 – Intro to the Script.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391056"/>
            <a:ext cx="8946541" cy="4857344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This play is </a:t>
            </a:r>
            <a:r>
              <a:rPr lang="en-GB" dirty="0"/>
              <a:t>about a group of </a:t>
            </a:r>
            <a:r>
              <a:rPr lang="en-GB" dirty="0" smtClean="0"/>
              <a:t>teenagers  who </a:t>
            </a:r>
            <a:r>
              <a:rPr lang="en-GB" dirty="0"/>
              <a:t>all end up on the top of a block of flats at 4.30 on a September afternoon.  </a:t>
            </a:r>
            <a:r>
              <a:rPr lang="en-GB" dirty="0" smtClean="0"/>
              <a:t>(10 </a:t>
            </a:r>
            <a:r>
              <a:rPr lang="en-GB" dirty="0" err="1" smtClean="0"/>
              <a:t>mins</a:t>
            </a:r>
            <a:r>
              <a:rPr lang="en-GB" dirty="0" smtClean="0"/>
              <a:t>)</a:t>
            </a:r>
          </a:p>
          <a:p>
            <a:endParaRPr lang="en-GB" dirty="0"/>
          </a:p>
          <a:p>
            <a:r>
              <a:rPr lang="en-GB" dirty="0" smtClean="0"/>
              <a:t>Draw a picture / map of the roof top. Levels/ Entrances/ Exits/ Furniture/ Props (10 </a:t>
            </a:r>
            <a:r>
              <a:rPr lang="en-GB" dirty="0" err="1" smtClean="0"/>
              <a:t>mins</a:t>
            </a:r>
            <a:r>
              <a:rPr lang="en-GB" dirty="0" smtClean="0"/>
              <a:t>)</a:t>
            </a:r>
          </a:p>
          <a:p>
            <a:endParaRPr lang="en-GB" dirty="0"/>
          </a:p>
          <a:p>
            <a:r>
              <a:rPr lang="en-GB" dirty="0" smtClean="0"/>
              <a:t>Make a list of typical </a:t>
            </a:r>
            <a:r>
              <a:rPr lang="en-GB" dirty="0"/>
              <a:t>playground </a:t>
            </a:r>
            <a:r>
              <a:rPr lang="en-GB" dirty="0" smtClean="0"/>
              <a:t>stereotypes</a:t>
            </a:r>
          </a:p>
          <a:p>
            <a:pPr marL="0" indent="0">
              <a:buNone/>
            </a:pPr>
            <a:r>
              <a:rPr lang="en-GB" dirty="0" smtClean="0"/>
              <a:t>Sporty one /–Confident </a:t>
            </a:r>
            <a:r>
              <a:rPr lang="en-GB" dirty="0"/>
              <a:t>one/ Bully and gang/ Swot/ Arrogant/ Geeky </a:t>
            </a:r>
            <a:r>
              <a:rPr lang="en-GB" dirty="0" err="1"/>
              <a:t>etc</a:t>
            </a:r>
            <a:r>
              <a:rPr lang="en-GB" dirty="0"/>
              <a:t> 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Draw still </a:t>
            </a:r>
            <a:r>
              <a:rPr lang="en-GB" dirty="0"/>
              <a:t>images </a:t>
            </a:r>
            <a:r>
              <a:rPr lang="en-GB" dirty="0" smtClean="0"/>
              <a:t>showing your pupils in Registration</a:t>
            </a:r>
            <a:r>
              <a:rPr lang="en-GB" dirty="0"/>
              <a:t>/ Break / </a:t>
            </a:r>
            <a:r>
              <a:rPr lang="en-GB" dirty="0" smtClean="0"/>
              <a:t>Bus (20 </a:t>
            </a:r>
            <a:r>
              <a:rPr lang="en-GB" dirty="0" err="1" smtClean="0"/>
              <a:t>mins</a:t>
            </a:r>
            <a:r>
              <a:rPr lang="en-GB" dirty="0" smtClean="0"/>
              <a:t>) </a:t>
            </a:r>
          </a:p>
          <a:p>
            <a:endParaRPr lang="en-GB" dirty="0"/>
          </a:p>
          <a:p>
            <a:r>
              <a:rPr lang="en-GB" dirty="0" smtClean="0"/>
              <a:t>Write a script for one of the images (</a:t>
            </a:r>
            <a:r>
              <a:rPr lang="en-GB" dirty="0" err="1" smtClean="0"/>
              <a:t>ie</a:t>
            </a:r>
            <a:r>
              <a:rPr lang="en-GB" dirty="0" smtClean="0"/>
              <a:t> Bring it </a:t>
            </a:r>
            <a:r>
              <a:rPr lang="en-GB" smtClean="0"/>
              <a:t>to life!)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What do you learn about status </a:t>
            </a:r>
            <a:endParaRPr lang="en-GB" dirty="0"/>
          </a:p>
          <a:p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769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Lesson 2 : </a:t>
            </a:r>
            <a:r>
              <a:rPr lang="en-GB" dirty="0" err="1" smtClean="0"/>
              <a:t>Sparkleshark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smtClean="0"/>
              <a:t>Misfits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608" y="1853247"/>
            <a:ext cx="9899246" cy="50825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err="1" smtClean="0"/>
              <a:t>Mishapes</a:t>
            </a:r>
            <a:r>
              <a:rPr lang="en-GB" dirty="0" smtClean="0"/>
              <a:t> by Blur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Misshapes</a:t>
            </a:r>
            <a:r>
              <a:rPr lang="en-GB" dirty="0"/>
              <a:t>, mistakes, misfits</a:t>
            </a:r>
          </a:p>
          <a:p>
            <a:pPr marL="0" indent="0">
              <a:buNone/>
            </a:pPr>
            <a:r>
              <a:rPr lang="en-GB" dirty="0"/>
              <a:t>Raised on a diet of broken biscuits, oh</a:t>
            </a:r>
          </a:p>
          <a:p>
            <a:pPr marL="0" indent="0">
              <a:buNone/>
            </a:pPr>
            <a:r>
              <a:rPr lang="en-GB" dirty="0"/>
              <a:t>We don't look the same as you</a:t>
            </a:r>
          </a:p>
          <a:p>
            <a:pPr marL="0" indent="0">
              <a:buNone/>
            </a:pPr>
            <a:r>
              <a:rPr lang="en-GB" dirty="0"/>
              <a:t>And we don't do the things you do</a:t>
            </a:r>
          </a:p>
          <a:p>
            <a:pPr marL="0" indent="0">
              <a:buNone/>
            </a:pPr>
            <a:r>
              <a:rPr lang="en-GB" dirty="0"/>
              <a:t>But we live around here, too, oh really</a:t>
            </a:r>
          </a:p>
          <a:p>
            <a:pPr marL="0" indent="0">
              <a:buNone/>
            </a:pPr>
            <a:r>
              <a:rPr lang="en-GB" dirty="0"/>
              <a:t>Misshapes, mistakes, misfits</a:t>
            </a:r>
          </a:p>
          <a:p>
            <a:pPr marL="0" indent="0">
              <a:buNone/>
            </a:pPr>
            <a:r>
              <a:rPr lang="en-GB" dirty="0"/>
              <a:t>We'd like to go to town but we can't risk it, oh</a:t>
            </a:r>
          </a:p>
          <a:p>
            <a:pPr marL="0" indent="0">
              <a:buNone/>
            </a:pPr>
            <a:r>
              <a:rPr lang="en-GB" dirty="0" err="1"/>
              <a:t>'Cause</a:t>
            </a:r>
            <a:r>
              <a:rPr lang="en-GB" dirty="0"/>
              <a:t> they just </a:t>
            </a:r>
            <a:r>
              <a:rPr lang="en-GB" dirty="0" err="1"/>
              <a:t>wanna</a:t>
            </a:r>
            <a:r>
              <a:rPr lang="en-GB" dirty="0"/>
              <a:t> keep us out</a:t>
            </a:r>
          </a:p>
          <a:p>
            <a:pPr marL="0" indent="0">
              <a:buNone/>
            </a:pPr>
            <a:r>
              <a:rPr lang="en-GB" dirty="0"/>
              <a:t>You could end up with a smack in the mouth</a:t>
            </a:r>
          </a:p>
          <a:p>
            <a:pPr marL="0" indent="0">
              <a:buNone/>
            </a:pPr>
            <a:r>
              <a:rPr lang="en-GB" dirty="0"/>
              <a:t>Just for standing out, now, </a:t>
            </a:r>
            <a:r>
              <a:rPr lang="en-GB" dirty="0" smtClean="0"/>
              <a:t>really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945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Lesson 2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Task read page 3 – 6. What is life like for Jake at school</a:t>
            </a:r>
            <a:r>
              <a:rPr lang="en-GB" dirty="0" smtClean="0"/>
              <a:t>?.</a:t>
            </a:r>
          </a:p>
          <a:p>
            <a:r>
              <a:rPr lang="en-GB" sz="3500" dirty="0" smtClean="0"/>
              <a:t>Write a diary for Jake - </a:t>
            </a:r>
            <a:r>
              <a:rPr lang="en-GB" sz="3500" dirty="0"/>
              <a:t>i</a:t>
            </a:r>
            <a:r>
              <a:rPr lang="en-GB" sz="3500" dirty="0" smtClean="0"/>
              <a:t>nclude </a:t>
            </a:r>
            <a:r>
              <a:rPr lang="en-GB" sz="3500" dirty="0"/>
              <a:t>Polly and Russell</a:t>
            </a:r>
            <a:r>
              <a:rPr lang="en-GB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7705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lLGoL4kWV2w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0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Lesson 3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818" y="1278368"/>
            <a:ext cx="10049853" cy="4993341"/>
          </a:xfrm>
        </p:spPr>
        <p:txBody>
          <a:bodyPr>
            <a:normAutofit/>
          </a:bodyPr>
          <a:lstStyle/>
          <a:p>
            <a:r>
              <a:rPr lang="en-GB" dirty="0"/>
              <a:t>Natasha and Carol’s entrance.</a:t>
            </a:r>
          </a:p>
          <a:p>
            <a:endParaRPr lang="en-GB" dirty="0"/>
          </a:p>
          <a:p>
            <a:r>
              <a:rPr lang="en-GB" dirty="0"/>
              <a:t>Task 1</a:t>
            </a:r>
          </a:p>
          <a:p>
            <a:r>
              <a:rPr lang="en-GB" dirty="0"/>
              <a:t>Read p 6 – </a:t>
            </a:r>
            <a:r>
              <a:rPr lang="en-GB" dirty="0" smtClean="0"/>
              <a:t>11</a:t>
            </a:r>
            <a:r>
              <a:rPr lang="en-GB" dirty="0"/>
              <a:t> </a:t>
            </a:r>
            <a:r>
              <a:rPr lang="en-GB" dirty="0" smtClean="0"/>
              <a:t>as a class</a:t>
            </a:r>
            <a:endParaRPr lang="en-GB" dirty="0"/>
          </a:p>
          <a:p>
            <a:endParaRPr lang="en-GB" dirty="0"/>
          </a:p>
          <a:p>
            <a:r>
              <a:rPr lang="en-GB" dirty="0"/>
              <a:t>Task 2</a:t>
            </a:r>
          </a:p>
          <a:p>
            <a:r>
              <a:rPr lang="en-GB" dirty="0"/>
              <a:t>Make a list of 5</a:t>
            </a:r>
            <a:r>
              <a:rPr lang="en-GB" dirty="0" smtClean="0"/>
              <a:t> </a:t>
            </a:r>
            <a:r>
              <a:rPr lang="en-GB" dirty="0"/>
              <a:t>questions that you want to ask </a:t>
            </a:r>
            <a:r>
              <a:rPr lang="en-GB" dirty="0" smtClean="0"/>
              <a:t>Natasha and Carol to </a:t>
            </a:r>
            <a:r>
              <a:rPr lang="en-GB" dirty="0"/>
              <a:t>find out more about them</a:t>
            </a:r>
            <a:r>
              <a:rPr lang="en-GB" dirty="0" smtClean="0"/>
              <a:t>. Now answer those questions “as if” you were </a:t>
            </a:r>
            <a:endParaRPr lang="en-GB" dirty="0"/>
          </a:p>
          <a:p>
            <a:endParaRPr lang="en-GB" dirty="0"/>
          </a:p>
          <a:p>
            <a:r>
              <a:rPr lang="en-GB" dirty="0"/>
              <a:t>Task 3</a:t>
            </a:r>
          </a:p>
          <a:p>
            <a:r>
              <a:rPr lang="en-GB" dirty="0"/>
              <a:t>D</a:t>
            </a:r>
            <a:r>
              <a:rPr lang="en-GB" dirty="0" smtClean="0"/>
              <a:t>esign costumes/ make up / props for both Natasha and Carol.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533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0" y="0"/>
            <a:ext cx="5723467" cy="719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1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5511" y="90311"/>
            <a:ext cx="6242755" cy="730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9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984</TotalTime>
  <Words>1334</Words>
  <Application>Microsoft Office PowerPoint</Application>
  <PresentationFormat>Widescreen</PresentationFormat>
  <Paragraphs>137</Paragraphs>
  <Slides>24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Century Gothic</vt:lpstr>
      <vt:lpstr>Times New Roman</vt:lpstr>
      <vt:lpstr>Wingdings 3</vt:lpstr>
      <vt:lpstr>Ion</vt:lpstr>
      <vt:lpstr>PowerPoint Presentation</vt:lpstr>
      <vt:lpstr>PowerPoint Presentation</vt:lpstr>
      <vt:lpstr>Lesson 1 – Intro to the Script. </vt:lpstr>
      <vt:lpstr>Lesson 2 : Sparkleshark  Misfits </vt:lpstr>
      <vt:lpstr>Lesson 2 </vt:lpstr>
      <vt:lpstr>PowerPoint Presentation</vt:lpstr>
      <vt:lpstr>Lesson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Lesson 3</vt:lpstr>
      <vt:lpstr>Costumes </vt:lpstr>
      <vt:lpstr>Lesson 4</vt:lpstr>
      <vt:lpstr>PowerPoint Presentation</vt:lpstr>
      <vt:lpstr>PowerPoint Presentation</vt:lpstr>
      <vt:lpstr>Lesson 5 Choose ….</vt:lpstr>
      <vt:lpstr>Design Project </vt:lpstr>
      <vt:lpstr>Be creative ……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Stones</dc:creator>
  <cp:lastModifiedBy>Emily Stones</cp:lastModifiedBy>
  <cp:revision>42</cp:revision>
  <dcterms:created xsi:type="dcterms:W3CDTF">2020-12-15T16:46:38Z</dcterms:created>
  <dcterms:modified xsi:type="dcterms:W3CDTF">2021-02-05T09:47:17Z</dcterms:modified>
</cp:coreProperties>
</file>