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17/10/16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/>
          </a:bodyPr>
          <a:lstStyle/>
          <a:p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Yr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8 Module: Representing Data</a:t>
            </a:r>
            <a:endParaRPr lang="en-GB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544" y="980728"/>
            <a:ext cx="87343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sz="2400" dirty="0"/>
          </a:p>
          <a:p>
            <a:r>
              <a:rPr lang="en-GB" sz="2400" b="1" dirty="0"/>
              <a:t>You will be </a:t>
            </a:r>
            <a:r>
              <a:rPr lang="en-GB" sz="2400" b="1" dirty="0" smtClean="0"/>
              <a:t>learning…</a:t>
            </a:r>
            <a:endParaRPr lang="en-GB" sz="2400" b="1" dirty="0"/>
          </a:p>
          <a:p>
            <a:r>
              <a:rPr lang="en-GB" sz="2000" dirty="0"/>
              <a:t>… </a:t>
            </a:r>
            <a:r>
              <a:rPr lang="en-GB" sz="2000" dirty="0" smtClean="0"/>
              <a:t>how text is represented using binary numbers.</a:t>
            </a:r>
          </a:p>
          <a:p>
            <a:r>
              <a:rPr lang="en-GB" sz="2000" dirty="0" smtClean="0"/>
              <a:t>… how pictures and </a:t>
            </a:r>
            <a:r>
              <a:rPr lang="en-GB" sz="2000" dirty="0"/>
              <a:t>colours are represented using binary numbers</a:t>
            </a:r>
            <a:r>
              <a:rPr lang="en-GB" sz="2000" dirty="0" smtClean="0"/>
              <a:t>.</a:t>
            </a:r>
          </a:p>
          <a:p>
            <a:r>
              <a:rPr lang="en-GB" sz="2000" dirty="0" smtClean="0"/>
              <a:t>… how computers process binary numbers using electronic circuits called logic gates.</a:t>
            </a:r>
          </a:p>
          <a:p>
            <a:r>
              <a:rPr lang="en-GB" sz="2000" dirty="0" smtClean="0"/>
              <a:t>… what the 3 most common logic gates AND, OR and NOT do</a:t>
            </a:r>
            <a:r>
              <a:rPr lang="en-GB" sz="2000" dirty="0" smtClean="0"/>
              <a:t>.</a:t>
            </a:r>
          </a:p>
          <a:p>
            <a:endParaRPr lang="en-GB" sz="2400" dirty="0"/>
          </a:p>
          <a:p>
            <a:r>
              <a:rPr lang="en-GB" sz="2400" b="1" dirty="0"/>
              <a:t>By the end of the module…</a:t>
            </a:r>
          </a:p>
          <a:p>
            <a:r>
              <a:rPr lang="en-GB" sz="2000" b="1" u="sng" dirty="0" smtClean="0"/>
              <a:t>ALL</a:t>
            </a:r>
            <a:r>
              <a:rPr lang="en-GB" sz="2000" dirty="0" smtClean="0"/>
              <a:t> students will know that all forms of data/information are represented as binary numbers, and that binary numbers are processed by logic gates.</a:t>
            </a:r>
          </a:p>
          <a:p>
            <a:r>
              <a:rPr lang="en-GB" sz="2000" b="1" u="sng" dirty="0" smtClean="0"/>
              <a:t>MOST</a:t>
            </a:r>
            <a:r>
              <a:rPr lang="en-GB" sz="2000" dirty="0" smtClean="0"/>
              <a:t> will also know the gist of how pictures and text are represented, and the names of common logic gates.</a:t>
            </a:r>
          </a:p>
          <a:p>
            <a:r>
              <a:rPr lang="en-GB" sz="2000" b="1" u="sng" dirty="0" smtClean="0"/>
              <a:t>SOME</a:t>
            </a:r>
            <a:r>
              <a:rPr lang="en-GB" sz="2000" dirty="0" smtClean="0"/>
              <a:t> will be able to give details on how text, pictures and sound are represented.  They will also know how logic gates transform binary numbers.</a:t>
            </a:r>
            <a:endParaRPr lang="en-GB" sz="20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Yr 8 Module: Representing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12</cp:revision>
  <dcterms:created xsi:type="dcterms:W3CDTF">2015-12-16T09:30:18Z</dcterms:created>
  <dcterms:modified xsi:type="dcterms:W3CDTF">2016-10-17T09:17:34Z</dcterms:modified>
</cp:coreProperties>
</file>