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52072CC-0981-4004-B8AB-11F290E1761E}" type="datetimeFigureOut">
              <a:rPr lang="en-GB" smtClean="0"/>
              <a:t>23/11/20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1690327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2072CC-0981-4004-B8AB-11F290E1761E}" type="datetimeFigureOut">
              <a:rPr lang="en-GB" smtClean="0"/>
              <a:t>23/11/20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73739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2072CC-0981-4004-B8AB-11F290E1761E}" type="datetimeFigureOut">
              <a:rPr lang="en-GB" smtClean="0"/>
              <a:t>23/11/20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2510633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2072CC-0981-4004-B8AB-11F290E1761E}" type="datetimeFigureOut">
              <a:rPr lang="en-GB" smtClean="0"/>
              <a:t>23/11/20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265649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2072CC-0981-4004-B8AB-11F290E1761E}" type="datetimeFigureOut">
              <a:rPr lang="en-GB" smtClean="0"/>
              <a:t>23/11/20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2887928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52072CC-0981-4004-B8AB-11F290E1761E}" type="datetimeFigureOut">
              <a:rPr lang="en-GB" smtClean="0"/>
              <a:t>23/11/20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398628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52072CC-0981-4004-B8AB-11F290E1761E}" type="datetimeFigureOut">
              <a:rPr lang="en-GB" smtClean="0"/>
              <a:t>23/11/20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3271102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52072CC-0981-4004-B8AB-11F290E1761E}" type="datetimeFigureOut">
              <a:rPr lang="en-GB" smtClean="0"/>
              <a:t>23/11/20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1480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072CC-0981-4004-B8AB-11F290E1761E}" type="datetimeFigureOut">
              <a:rPr lang="en-GB" smtClean="0"/>
              <a:t>23/11/20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364720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072CC-0981-4004-B8AB-11F290E1761E}" type="datetimeFigureOut">
              <a:rPr lang="en-GB" smtClean="0"/>
              <a:t>23/11/20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245252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072CC-0981-4004-B8AB-11F290E1761E}" type="datetimeFigureOut">
              <a:rPr lang="en-GB" smtClean="0"/>
              <a:t>23/11/20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A186E2-C1AC-4BFD-BE1C-4A9B3C1AC03A}" type="slidenum">
              <a:rPr lang="en-GB" smtClean="0"/>
              <a:t>‹#›</a:t>
            </a:fld>
            <a:endParaRPr lang="en-GB"/>
          </a:p>
        </p:txBody>
      </p:sp>
    </p:spTree>
    <p:extLst>
      <p:ext uri="{BB962C8B-B14F-4D97-AF65-F5344CB8AC3E}">
        <p14:creationId xmlns:p14="http://schemas.microsoft.com/office/powerpoint/2010/main" val="313629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072CC-0981-4004-B8AB-11F290E1761E}" type="datetimeFigureOut">
              <a:rPr lang="en-GB" smtClean="0"/>
              <a:t>23/11/20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186E2-C1AC-4BFD-BE1C-4A9B3C1AC03A}" type="slidenum">
              <a:rPr lang="en-GB" smtClean="0"/>
              <a:t>‹#›</a:t>
            </a:fld>
            <a:endParaRPr lang="en-GB"/>
          </a:p>
        </p:txBody>
      </p:sp>
    </p:spTree>
    <p:extLst>
      <p:ext uri="{BB962C8B-B14F-4D97-AF65-F5344CB8AC3E}">
        <p14:creationId xmlns:p14="http://schemas.microsoft.com/office/powerpoint/2010/main" val="1433527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16000" dirty="0" smtClean="0">
                <a:solidFill>
                  <a:schemeClr val="bg1"/>
                </a:solidFill>
              </a:rPr>
              <a:t>Colour!</a:t>
            </a:r>
            <a:endParaRPr lang="en-GB" sz="16000" dirty="0">
              <a:solidFill>
                <a:schemeClr val="bg1"/>
              </a:solidFill>
            </a:endParaRPr>
          </a:p>
        </p:txBody>
      </p:sp>
    </p:spTree>
    <p:extLst>
      <p:ext uri="{BB962C8B-B14F-4D97-AF65-F5344CB8AC3E}">
        <p14:creationId xmlns:p14="http://schemas.microsoft.com/office/powerpoint/2010/main" val="1264790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Light</a:t>
            </a:r>
            <a:endParaRPr lang="en-GB" dirty="0"/>
          </a:p>
        </p:txBody>
      </p:sp>
      <p:sp>
        <p:nvSpPr>
          <p:cNvPr id="3" name="Content Placeholder 2"/>
          <p:cNvSpPr>
            <a:spLocks noGrp="1"/>
          </p:cNvSpPr>
          <p:nvPr>
            <p:ph idx="1"/>
          </p:nvPr>
        </p:nvSpPr>
        <p:spPr/>
        <p:txBody>
          <a:bodyPr/>
          <a:lstStyle/>
          <a:p>
            <a:r>
              <a:rPr lang="en-GB" dirty="0" smtClean="0"/>
              <a:t>We know that pure white light from the sun is actually made from many colours.</a:t>
            </a:r>
            <a:endParaRPr lang="en-GB" dirty="0"/>
          </a:p>
        </p:txBody>
      </p:sp>
      <p:sp>
        <p:nvSpPr>
          <p:cNvPr id="4" name="AutoShape 2" descr="Image result for rainbo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8623" y="2768958"/>
            <a:ext cx="5383370" cy="2691685"/>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0539" y="2768958"/>
            <a:ext cx="4008270" cy="2691685"/>
          </a:xfrm>
          <a:prstGeom prst="rect">
            <a:avLst/>
          </a:prstGeom>
        </p:spPr>
      </p:pic>
    </p:spTree>
    <p:extLst>
      <p:ext uri="{BB962C8B-B14F-4D97-AF65-F5344CB8AC3E}">
        <p14:creationId xmlns:p14="http://schemas.microsoft.com/office/powerpoint/2010/main" val="1125306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Colour</a:t>
            </a:r>
            <a:endParaRPr lang="en-GB" dirty="0"/>
          </a:p>
        </p:txBody>
      </p:sp>
      <p:sp>
        <p:nvSpPr>
          <p:cNvPr id="3" name="Content Placeholder 2"/>
          <p:cNvSpPr>
            <a:spLocks noGrp="1"/>
          </p:cNvSpPr>
          <p:nvPr>
            <p:ph idx="1"/>
          </p:nvPr>
        </p:nvSpPr>
        <p:spPr/>
        <p:txBody>
          <a:bodyPr/>
          <a:lstStyle/>
          <a:p>
            <a:r>
              <a:rPr lang="en-GB" dirty="0" smtClean="0"/>
              <a:t>What we call “colour” refers to the wavelength of just a small section of the electromagnetic spectrum that happens to be visible to us. </a:t>
            </a:r>
            <a:endParaRPr lang="en-GB" dirty="0"/>
          </a:p>
        </p:txBody>
      </p:sp>
      <p:sp>
        <p:nvSpPr>
          <p:cNvPr id="4" name="AutoShape 2" descr="Image result for rainbo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55817" y="2918667"/>
            <a:ext cx="5046519" cy="3078377"/>
          </a:xfrm>
          <a:prstGeom prst="rect">
            <a:avLst/>
          </a:prstGeom>
        </p:spPr>
      </p:pic>
    </p:spTree>
    <p:extLst>
      <p:ext uri="{BB962C8B-B14F-4D97-AF65-F5344CB8AC3E}">
        <p14:creationId xmlns:p14="http://schemas.microsoft.com/office/powerpoint/2010/main" val="3026524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423"/>
            <a:ext cx="10515600" cy="1325563"/>
          </a:xfrm>
        </p:spPr>
        <p:txBody>
          <a:bodyPr/>
          <a:lstStyle/>
          <a:p>
            <a:r>
              <a:rPr lang="en-GB" dirty="0" smtClean="0"/>
              <a:t>Mixing light – called “additive mixing”</a:t>
            </a:r>
            <a:endParaRPr lang="en-GB" dirty="0"/>
          </a:p>
        </p:txBody>
      </p:sp>
      <p:sp>
        <p:nvSpPr>
          <p:cNvPr id="3" name="Content Placeholder 2"/>
          <p:cNvSpPr>
            <a:spLocks noGrp="1"/>
          </p:cNvSpPr>
          <p:nvPr>
            <p:ph idx="1"/>
          </p:nvPr>
        </p:nvSpPr>
        <p:spPr>
          <a:xfrm>
            <a:off x="673057" y="1052269"/>
            <a:ext cx="10515600" cy="5245291"/>
          </a:xfrm>
        </p:spPr>
        <p:txBody>
          <a:bodyPr>
            <a:normAutofit fontScale="92500" lnSpcReduction="20000"/>
          </a:bodyPr>
          <a:lstStyle/>
          <a:p>
            <a:r>
              <a:rPr lang="en-GB" sz="2400" dirty="0"/>
              <a:t>M</a:t>
            </a:r>
            <a:r>
              <a:rPr lang="en-GB" sz="2400" dirty="0" smtClean="0"/>
              <a:t>ixing pure red light, green light and blue light back together in equal amounts recreates pure white light!</a:t>
            </a:r>
          </a:p>
          <a:p>
            <a:r>
              <a:rPr lang="en-GB" sz="2400" dirty="0" smtClean="0"/>
              <a:t>In fact, mixing red, green and blue light together in different amounts can make any other colour.</a:t>
            </a:r>
          </a:p>
          <a:p>
            <a:r>
              <a:rPr lang="en-GB" sz="2400" dirty="0" smtClean="0"/>
              <a:t>This is how our eyes work with colour.  We have specialised cells on our retinas called cone cells, and the cone cells come in 3 types, each one sensitive to either red, green or blue light.</a:t>
            </a:r>
          </a:p>
          <a:p>
            <a:endParaRPr lang="en-GB" sz="2400" dirty="0"/>
          </a:p>
          <a:p>
            <a:endParaRPr lang="en-GB" sz="2400" dirty="0" smtClean="0"/>
          </a:p>
          <a:p>
            <a:endParaRPr lang="en-GB" sz="2400" dirty="0" smtClean="0"/>
          </a:p>
          <a:p>
            <a:endParaRPr lang="en-GB" sz="2400" dirty="0"/>
          </a:p>
          <a:p>
            <a:endParaRPr lang="en-GB" sz="2400" dirty="0" smtClean="0"/>
          </a:p>
          <a:p>
            <a:r>
              <a:rPr lang="en-GB" sz="2400" dirty="0" smtClean="0"/>
              <a:t>Problems with any of these cone cells can produce colour blindness.</a:t>
            </a:r>
          </a:p>
          <a:p>
            <a:r>
              <a:rPr lang="en-GB" sz="2400" dirty="0" smtClean="0"/>
              <a:t>Some people have an extra type of cone cell for yellow.  This is called </a:t>
            </a:r>
            <a:r>
              <a:rPr lang="en-GB" sz="2400" dirty="0" err="1" smtClean="0"/>
              <a:t>tetrachromacy</a:t>
            </a:r>
            <a:r>
              <a:rPr lang="en-GB" sz="2400" dirty="0" smtClean="0"/>
              <a:t> and enables more colours to be seen.</a:t>
            </a:r>
            <a:endParaRPr lang="en-GB"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2531" y="2919677"/>
            <a:ext cx="3922386" cy="1820192"/>
          </a:xfrm>
          <a:prstGeom prst="rect">
            <a:avLst/>
          </a:prstGeom>
        </p:spPr>
      </p:pic>
    </p:spTree>
    <p:extLst>
      <p:ext uri="{BB962C8B-B14F-4D97-AF65-F5344CB8AC3E}">
        <p14:creationId xmlns:p14="http://schemas.microsoft.com/office/powerpoint/2010/main" val="222197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338"/>
            <a:ext cx="10515600" cy="1325563"/>
          </a:xfrm>
        </p:spPr>
        <p:txBody>
          <a:bodyPr/>
          <a:lstStyle/>
          <a:p>
            <a:r>
              <a:rPr lang="en-GB" dirty="0" smtClean="0"/>
              <a:t>Computers and </a:t>
            </a:r>
            <a:r>
              <a:rPr lang="en-GB" dirty="0"/>
              <a:t>light - “additive mixing”</a:t>
            </a:r>
          </a:p>
        </p:txBody>
      </p:sp>
      <p:sp>
        <p:nvSpPr>
          <p:cNvPr id="3" name="Content Placeholder 2"/>
          <p:cNvSpPr>
            <a:spLocks noGrp="1"/>
          </p:cNvSpPr>
          <p:nvPr>
            <p:ph idx="1"/>
          </p:nvPr>
        </p:nvSpPr>
        <p:spPr>
          <a:xfrm>
            <a:off x="838200" y="901997"/>
            <a:ext cx="10515600" cy="2980686"/>
          </a:xfrm>
        </p:spPr>
        <p:txBody>
          <a:bodyPr>
            <a:normAutofit lnSpcReduction="10000"/>
          </a:bodyPr>
          <a:lstStyle/>
          <a:p>
            <a:r>
              <a:rPr lang="en-GB" sz="2400" dirty="0" smtClean="0"/>
              <a:t>Computers use the RGB system for display on screen.  This works in a similar way as our eyes.</a:t>
            </a:r>
          </a:p>
          <a:p>
            <a:r>
              <a:rPr lang="en-GB" sz="2400" dirty="0" smtClean="0"/>
              <a:t>8 bit binary numbers are used to represent how much of each colour (red, green and blue) need to be mixed together to make a particular colour.</a:t>
            </a:r>
          </a:p>
          <a:p>
            <a:r>
              <a:rPr lang="en-GB" sz="2400" dirty="0" smtClean="0"/>
              <a:t>8 bit binary numbers have 256 combinations.  So we can make colours from 256 possible amounts of red, 256 possible amounts of green and 256 possible amounts of blue.</a:t>
            </a:r>
          </a:p>
          <a:p>
            <a:r>
              <a:rPr lang="en-GB" sz="2400" dirty="0" smtClean="0"/>
              <a:t>That’s 256 x 256 x 256 different colours!</a:t>
            </a:r>
            <a:endParaRPr lang="en-GB"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522" y="3699803"/>
            <a:ext cx="6478353" cy="315819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80184" y="3699803"/>
            <a:ext cx="2673616" cy="2673616"/>
          </a:xfrm>
          <a:prstGeom prst="rect">
            <a:avLst/>
          </a:prstGeom>
        </p:spPr>
      </p:pic>
    </p:spTree>
    <p:extLst>
      <p:ext uri="{BB962C8B-B14F-4D97-AF65-F5344CB8AC3E}">
        <p14:creationId xmlns:p14="http://schemas.microsoft.com/office/powerpoint/2010/main" val="3235566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254"/>
            <a:ext cx="10515600" cy="1325563"/>
          </a:xfrm>
        </p:spPr>
        <p:txBody>
          <a:bodyPr/>
          <a:lstStyle/>
          <a:p>
            <a:r>
              <a:rPr lang="en-GB" dirty="0" smtClean="0"/>
              <a:t>How we see </a:t>
            </a:r>
            <a:r>
              <a:rPr lang="en-GB" dirty="0"/>
              <a:t>colour - “subtractive mixing”</a:t>
            </a:r>
          </a:p>
        </p:txBody>
      </p:sp>
      <p:sp>
        <p:nvSpPr>
          <p:cNvPr id="3" name="Content Placeholder 2"/>
          <p:cNvSpPr>
            <a:spLocks noGrp="1"/>
          </p:cNvSpPr>
          <p:nvPr>
            <p:ph idx="1"/>
          </p:nvPr>
        </p:nvSpPr>
        <p:spPr>
          <a:xfrm>
            <a:off x="147484" y="1052497"/>
            <a:ext cx="7669162" cy="5127077"/>
          </a:xfrm>
        </p:spPr>
        <p:txBody>
          <a:bodyPr>
            <a:normAutofit lnSpcReduction="10000"/>
          </a:bodyPr>
          <a:lstStyle/>
          <a:p>
            <a:r>
              <a:rPr lang="en-GB" dirty="0" smtClean="0"/>
              <a:t>The colours we normally see day to day come from reflected light.</a:t>
            </a:r>
          </a:p>
          <a:p>
            <a:r>
              <a:rPr lang="en-GB" dirty="0" smtClean="0"/>
              <a:t>A pink dress looks pink because pink is the colour that the material of the dress is NOT absorbing!  The pink colour is </a:t>
            </a:r>
            <a:r>
              <a:rPr lang="en-GB" u="sng" dirty="0" smtClean="0"/>
              <a:t>reflected</a:t>
            </a:r>
            <a:r>
              <a:rPr lang="en-GB" dirty="0" smtClean="0"/>
              <a:t> away from the dress into our eyes.</a:t>
            </a:r>
          </a:p>
          <a:p>
            <a:r>
              <a:rPr lang="en-GB" dirty="0" smtClean="0"/>
              <a:t>Similarly, plants are green because they DON’T use green light.  Plant leaves soak up red and blue light from the sun and the left over green light is scattered away.</a:t>
            </a:r>
          </a:p>
          <a:p>
            <a:r>
              <a:rPr lang="en-GB" dirty="0"/>
              <a:t>This way of seeing colours is called </a:t>
            </a:r>
            <a:r>
              <a:rPr lang="en-GB" b="1" dirty="0"/>
              <a:t>subtractive </a:t>
            </a:r>
            <a:r>
              <a:rPr lang="en-GB" b="1" dirty="0" smtClean="0"/>
              <a:t>mixing</a:t>
            </a:r>
            <a:r>
              <a:rPr lang="en-GB" dirty="0" smtClean="0"/>
              <a:t>, because we are seeing the light that’s left after absorption.</a:t>
            </a:r>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6548" y="2172033"/>
            <a:ext cx="4355678" cy="2888004"/>
          </a:xfrm>
          <a:prstGeom prst="rect">
            <a:avLst/>
          </a:prstGeom>
        </p:spPr>
      </p:pic>
    </p:spTree>
    <p:extLst>
      <p:ext uri="{BB962C8B-B14F-4D97-AF65-F5344CB8AC3E}">
        <p14:creationId xmlns:p14="http://schemas.microsoft.com/office/powerpoint/2010/main" val="225927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423"/>
            <a:ext cx="10515600" cy="1325563"/>
          </a:xfrm>
        </p:spPr>
        <p:txBody>
          <a:bodyPr/>
          <a:lstStyle/>
          <a:p>
            <a:r>
              <a:rPr lang="en-GB" dirty="0" smtClean="0"/>
              <a:t>Mixing paint – “subtractive mixing”</a:t>
            </a:r>
            <a:endParaRPr lang="en-GB" dirty="0"/>
          </a:p>
        </p:txBody>
      </p:sp>
      <p:sp>
        <p:nvSpPr>
          <p:cNvPr id="3" name="Content Placeholder 2"/>
          <p:cNvSpPr>
            <a:spLocks noGrp="1"/>
          </p:cNvSpPr>
          <p:nvPr>
            <p:ph idx="1"/>
          </p:nvPr>
        </p:nvSpPr>
        <p:spPr>
          <a:xfrm>
            <a:off x="838200" y="1084442"/>
            <a:ext cx="10515600" cy="2282735"/>
          </a:xfrm>
        </p:spPr>
        <p:txBody>
          <a:bodyPr>
            <a:noAutofit/>
          </a:bodyPr>
          <a:lstStyle/>
          <a:p>
            <a:r>
              <a:rPr lang="en-GB" sz="2600" dirty="0" smtClean="0"/>
              <a:t>When we mix paints together.  The mixing follows the rules that we are more familiar with in art lessons.</a:t>
            </a:r>
          </a:p>
          <a:p>
            <a:r>
              <a:rPr lang="en-GB" sz="2600" dirty="0" smtClean="0"/>
              <a:t>Art students are taught the RYB system of primary colours which predates scientific knowledge of colour mixing.  It was worked out over hundreds of years of arts trying to create colour pigments.</a:t>
            </a:r>
          </a:p>
          <a:p>
            <a:r>
              <a:rPr lang="en-GB" sz="2600" dirty="0" smtClean="0"/>
              <a:t>More recently, science has taught us that the RYB model is not accurate. </a:t>
            </a:r>
            <a:r>
              <a:rPr lang="en-GB" sz="2600" dirty="0"/>
              <a:t>T</a:t>
            </a:r>
            <a:r>
              <a:rPr lang="en-GB" sz="2600" dirty="0" smtClean="0"/>
              <a:t>he subtractive model, shown on the right is.</a:t>
            </a:r>
            <a:endParaRPr lang="en-GB" sz="2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587" y="3937818"/>
            <a:ext cx="2340789" cy="234078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2071" y="3937818"/>
            <a:ext cx="2295378" cy="2205166"/>
          </a:xfrm>
          <a:prstGeom prst="rect">
            <a:avLst/>
          </a:prstGeom>
        </p:spPr>
      </p:pic>
      <p:sp>
        <p:nvSpPr>
          <p:cNvPr id="7" name="TextBox 6"/>
          <p:cNvSpPr txBox="1"/>
          <p:nvPr/>
        </p:nvSpPr>
        <p:spPr>
          <a:xfrm>
            <a:off x="2423911" y="6278608"/>
            <a:ext cx="837127" cy="369332"/>
          </a:xfrm>
          <a:prstGeom prst="rect">
            <a:avLst/>
          </a:prstGeom>
          <a:noFill/>
        </p:spPr>
        <p:txBody>
          <a:bodyPr wrap="square" rtlCol="0">
            <a:spAutoFit/>
          </a:bodyPr>
          <a:lstStyle/>
          <a:p>
            <a:r>
              <a:rPr lang="en-GB" b="1" dirty="0" smtClean="0"/>
              <a:t>RYB</a:t>
            </a:r>
            <a:endParaRPr lang="en-GB" b="1" dirty="0"/>
          </a:p>
        </p:txBody>
      </p:sp>
      <p:sp>
        <p:nvSpPr>
          <p:cNvPr id="8" name="TextBox 7"/>
          <p:cNvSpPr txBox="1"/>
          <p:nvPr/>
        </p:nvSpPr>
        <p:spPr>
          <a:xfrm>
            <a:off x="7660580" y="6142984"/>
            <a:ext cx="1506292" cy="369332"/>
          </a:xfrm>
          <a:prstGeom prst="rect">
            <a:avLst/>
          </a:prstGeom>
          <a:noFill/>
        </p:spPr>
        <p:txBody>
          <a:bodyPr wrap="square" rtlCol="0">
            <a:spAutoFit/>
          </a:bodyPr>
          <a:lstStyle/>
          <a:p>
            <a:r>
              <a:rPr lang="en-GB" b="1" dirty="0" smtClean="0"/>
              <a:t>Subtractive</a:t>
            </a:r>
            <a:endParaRPr lang="en-GB" b="1" dirty="0"/>
          </a:p>
        </p:txBody>
      </p:sp>
    </p:spTree>
    <p:extLst>
      <p:ext uri="{BB962C8B-B14F-4D97-AF65-F5344CB8AC3E}">
        <p14:creationId xmlns:p14="http://schemas.microsoft.com/office/powerpoint/2010/main" val="2727377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423"/>
            <a:ext cx="10515600" cy="1325563"/>
          </a:xfrm>
        </p:spPr>
        <p:txBody>
          <a:bodyPr/>
          <a:lstStyle/>
          <a:p>
            <a:r>
              <a:rPr lang="en-GB" dirty="0" smtClean="0"/>
              <a:t>Modern </a:t>
            </a:r>
            <a:r>
              <a:rPr lang="en-GB" dirty="0"/>
              <a:t>printing - “subtractive mixing”</a:t>
            </a:r>
          </a:p>
        </p:txBody>
      </p:sp>
      <p:sp>
        <p:nvSpPr>
          <p:cNvPr id="3" name="Content Placeholder 2"/>
          <p:cNvSpPr>
            <a:spLocks noGrp="1"/>
          </p:cNvSpPr>
          <p:nvPr>
            <p:ph idx="1"/>
          </p:nvPr>
        </p:nvSpPr>
        <p:spPr>
          <a:xfrm>
            <a:off x="838200" y="1361986"/>
            <a:ext cx="10515600" cy="4351338"/>
          </a:xfrm>
        </p:spPr>
        <p:txBody>
          <a:bodyPr/>
          <a:lstStyle/>
          <a:p>
            <a:r>
              <a:rPr lang="en-GB" dirty="0" smtClean="0"/>
              <a:t>Modern printing uses the subtractive system using the 3 primaries of Cyan, Magenta and Yellow.  Although black can be made by mixing all 3 colours, a separate black is included as a 4</a:t>
            </a:r>
            <a:r>
              <a:rPr lang="en-GB" baseline="30000" dirty="0" smtClean="0"/>
              <a:t>th</a:t>
            </a:r>
            <a:r>
              <a:rPr lang="en-GB" dirty="0" smtClean="0"/>
              <a:t> colour because it is used so often.</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2392" y="3261770"/>
            <a:ext cx="4002833" cy="2942082"/>
          </a:xfrm>
          <a:prstGeom prst="rect">
            <a:avLst/>
          </a:prstGeom>
        </p:spPr>
      </p:pic>
    </p:spTree>
    <p:extLst>
      <p:ext uri="{BB962C8B-B14F-4D97-AF65-F5344CB8AC3E}">
        <p14:creationId xmlns:p14="http://schemas.microsoft.com/office/powerpoint/2010/main" val="30854023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521</Words>
  <Application>Microsoft Office PowerPoint</Application>
  <PresentationFormat>Widescreen</PresentationFormat>
  <Paragraphs>34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Colour!</vt:lpstr>
      <vt:lpstr>Light</vt:lpstr>
      <vt:lpstr>Colour</vt:lpstr>
      <vt:lpstr>Mixing light – called “additive mixing”</vt:lpstr>
      <vt:lpstr>Computers and light - “additive mixing”</vt:lpstr>
      <vt:lpstr>How we see colour - “subtractive mixing”</vt:lpstr>
      <vt:lpstr>Mixing paint – “subtractive mixing”</vt:lpstr>
      <vt:lpstr>Modern printing - “subtractive mixing”</vt:lpstr>
    </vt:vector>
  </TitlesOfParts>
  <Company>osi.local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Colour!</dc:title>
  <dc:creator>Jon Whight</dc:creator>
  <cp:lastModifiedBy>Jon Whight</cp:lastModifiedBy>
  <cp:revision>26</cp:revision>
  <dcterms:created xsi:type="dcterms:W3CDTF">2017-11-18T10:25:15Z</dcterms:created>
  <dcterms:modified xsi:type="dcterms:W3CDTF">2020-11-23T08:35:46Z</dcterms:modified>
</cp:coreProperties>
</file>