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/>
          </a:bodyPr>
          <a:lstStyle/>
          <a:p>
            <a:r>
              <a:rPr lang="en-GB" b="1" u="sng" dirty="0" err="1" smtClean="0">
                <a:solidFill>
                  <a:srgbClr val="F8FC46"/>
                </a:solidFill>
              </a:rPr>
              <a:t>Yr</a:t>
            </a:r>
            <a:r>
              <a:rPr lang="en-GB" b="1" u="sng" dirty="0" smtClean="0">
                <a:solidFill>
                  <a:srgbClr val="F8FC46"/>
                </a:solidFill>
              </a:rPr>
              <a:t> 9 Module: Photo-editing</a:t>
            </a:r>
            <a:endParaRPr lang="en-GB" b="1" u="sng" dirty="0">
              <a:solidFill>
                <a:srgbClr val="F8FC4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129" y="1043731"/>
            <a:ext cx="87343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3200" b="1" dirty="0" smtClean="0"/>
              <a:t>You will be learning …</a:t>
            </a:r>
          </a:p>
          <a:p>
            <a:r>
              <a:rPr lang="en-GB" sz="3200" dirty="0" smtClean="0"/>
              <a:t>… how to use photo-editing software</a:t>
            </a:r>
          </a:p>
          <a:p>
            <a:r>
              <a:rPr lang="en-GB" sz="3200" dirty="0" smtClean="0"/>
              <a:t>… some commonly used photo-editing techniques for modifying bitmap photographs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9 Module: Photo-editing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8</cp:revision>
  <dcterms:created xsi:type="dcterms:W3CDTF">2015-12-16T09:30:18Z</dcterms:created>
  <dcterms:modified xsi:type="dcterms:W3CDTF">2015-12-16T11:35:46Z</dcterms:modified>
</cp:coreProperties>
</file>