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18/11/2017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169032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18/11/2017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73739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18/11/2017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51063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18/11/2017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6564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072CC-0981-4004-B8AB-11F290E1761E}" type="datetimeFigureOut">
              <a:rPr lang="en-GB" smtClean="0"/>
              <a:t>18/11/2017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88792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2072CC-0981-4004-B8AB-11F290E1761E}" type="datetimeFigureOut">
              <a:rPr lang="en-GB" smtClean="0"/>
              <a:t>18/11/2017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98628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2072CC-0981-4004-B8AB-11F290E1761E}" type="datetimeFigureOut">
              <a:rPr lang="en-GB" smtClean="0"/>
              <a:t>18/11/2017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27110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2072CC-0981-4004-B8AB-11F290E1761E}" type="datetimeFigureOut">
              <a:rPr lang="en-GB" smtClean="0"/>
              <a:t>18/11/2017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1480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072CC-0981-4004-B8AB-11F290E1761E}" type="datetimeFigureOut">
              <a:rPr lang="en-GB" smtClean="0"/>
              <a:t>18/11/2017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64720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072CC-0981-4004-B8AB-11F290E1761E}" type="datetimeFigureOut">
              <a:rPr lang="en-GB" smtClean="0"/>
              <a:t>18/11/2017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45252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072CC-0981-4004-B8AB-11F290E1761E}" type="datetimeFigureOut">
              <a:rPr lang="en-GB" smtClean="0"/>
              <a:t>18/11/2017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13629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072CC-0981-4004-B8AB-11F290E1761E}" type="datetimeFigureOut">
              <a:rPr lang="en-GB" smtClean="0"/>
              <a:t>18/11/2017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186E2-C1AC-4BFD-BE1C-4A9B3C1AC03A}" type="slidenum">
              <a:rPr lang="en-GB" smtClean="0"/>
              <a:t>‹#›</a:t>
            </a:fld>
            <a:endParaRPr lang="en-GB"/>
          </a:p>
        </p:txBody>
      </p:sp>
    </p:spTree>
    <p:extLst>
      <p:ext uri="{BB962C8B-B14F-4D97-AF65-F5344CB8AC3E}">
        <p14:creationId xmlns:p14="http://schemas.microsoft.com/office/powerpoint/2010/main" val="1433527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16000" dirty="0" smtClean="0">
                <a:solidFill>
                  <a:schemeClr val="bg1"/>
                </a:solidFill>
              </a:rPr>
              <a:t>Colour!</a:t>
            </a:r>
            <a:endParaRPr lang="en-GB" sz="16000" dirty="0">
              <a:solidFill>
                <a:schemeClr val="bg1"/>
              </a:solidFill>
            </a:endParaRPr>
          </a:p>
        </p:txBody>
      </p:sp>
    </p:spTree>
    <p:extLst>
      <p:ext uri="{BB962C8B-B14F-4D97-AF65-F5344CB8AC3E}">
        <p14:creationId xmlns:p14="http://schemas.microsoft.com/office/powerpoint/2010/main" val="1264790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Light</a:t>
            </a:r>
            <a:endParaRPr lang="en-GB" dirty="0"/>
          </a:p>
        </p:txBody>
      </p:sp>
      <p:sp>
        <p:nvSpPr>
          <p:cNvPr id="3" name="Content Placeholder 2"/>
          <p:cNvSpPr>
            <a:spLocks noGrp="1"/>
          </p:cNvSpPr>
          <p:nvPr>
            <p:ph idx="1"/>
          </p:nvPr>
        </p:nvSpPr>
        <p:spPr/>
        <p:txBody>
          <a:bodyPr/>
          <a:lstStyle/>
          <a:p>
            <a:r>
              <a:rPr lang="en-GB" dirty="0" smtClean="0"/>
              <a:t>We know that pure white light from the sun is actually made from many colours.</a:t>
            </a:r>
            <a:endParaRPr lang="en-GB" dirty="0"/>
          </a:p>
        </p:txBody>
      </p:sp>
      <p:sp>
        <p:nvSpPr>
          <p:cNvPr id="4" name="AutoShape 2" descr="Image result for rainb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623" y="2768958"/>
            <a:ext cx="5383370" cy="269168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0539" y="2768958"/>
            <a:ext cx="4008270" cy="2691685"/>
          </a:xfrm>
          <a:prstGeom prst="rect">
            <a:avLst/>
          </a:prstGeom>
        </p:spPr>
      </p:pic>
    </p:spTree>
    <p:extLst>
      <p:ext uri="{BB962C8B-B14F-4D97-AF65-F5344CB8AC3E}">
        <p14:creationId xmlns:p14="http://schemas.microsoft.com/office/powerpoint/2010/main" val="112530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Mixing light – additive mixing</a:t>
            </a:r>
            <a:endParaRPr lang="en-GB" dirty="0"/>
          </a:p>
        </p:txBody>
      </p:sp>
      <p:sp>
        <p:nvSpPr>
          <p:cNvPr id="3" name="Content Placeholder 2"/>
          <p:cNvSpPr>
            <a:spLocks noGrp="1"/>
          </p:cNvSpPr>
          <p:nvPr>
            <p:ph idx="1"/>
          </p:nvPr>
        </p:nvSpPr>
        <p:spPr>
          <a:xfrm>
            <a:off x="838200" y="1361986"/>
            <a:ext cx="10515600" cy="4351338"/>
          </a:xfrm>
        </p:spPr>
        <p:txBody>
          <a:bodyPr/>
          <a:lstStyle/>
          <a:p>
            <a:r>
              <a:rPr lang="en-GB" dirty="0"/>
              <a:t>M</a:t>
            </a:r>
            <a:r>
              <a:rPr lang="en-GB" dirty="0" smtClean="0"/>
              <a:t>ixing pure red light, green light and blue light back together in equal amounts recreates pure white light!</a:t>
            </a:r>
          </a:p>
          <a:p>
            <a:r>
              <a:rPr lang="en-GB" dirty="0" smtClean="0"/>
              <a:t>In fact, mixing red, green and blue light together in different amounts can make any other colour.</a:t>
            </a:r>
          </a:p>
          <a:p>
            <a:r>
              <a:rPr lang="en-GB" dirty="0" smtClean="0"/>
              <a:t>This is how our eyes work with colour.  We have specialised cells on our retinas called cone cells, and the cone cells come in 3 types, each one sensitive to either red, green or blue light.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1808" y="4415515"/>
            <a:ext cx="4958098" cy="2300817"/>
          </a:xfrm>
          <a:prstGeom prst="rect">
            <a:avLst/>
          </a:prstGeom>
        </p:spPr>
      </p:pic>
    </p:spTree>
    <p:extLst>
      <p:ext uri="{BB962C8B-B14F-4D97-AF65-F5344CB8AC3E}">
        <p14:creationId xmlns:p14="http://schemas.microsoft.com/office/powerpoint/2010/main" val="222197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338"/>
            <a:ext cx="10515600" cy="1325563"/>
          </a:xfrm>
        </p:spPr>
        <p:txBody>
          <a:bodyPr/>
          <a:lstStyle/>
          <a:p>
            <a:r>
              <a:rPr lang="en-GB" dirty="0" smtClean="0"/>
              <a:t>Computers and light</a:t>
            </a:r>
            <a:endParaRPr lang="en-GB" dirty="0"/>
          </a:p>
        </p:txBody>
      </p:sp>
      <p:sp>
        <p:nvSpPr>
          <p:cNvPr id="3" name="Content Placeholder 2"/>
          <p:cNvSpPr>
            <a:spLocks noGrp="1"/>
          </p:cNvSpPr>
          <p:nvPr>
            <p:ph idx="1"/>
          </p:nvPr>
        </p:nvSpPr>
        <p:spPr>
          <a:xfrm>
            <a:off x="838200" y="901997"/>
            <a:ext cx="10515600" cy="2980686"/>
          </a:xfrm>
        </p:spPr>
        <p:txBody>
          <a:bodyPr>
            <a:normAutofit/>
          </a:bodyPr>
          <a:lstStyle/>
          <a:p>
            <a:r>
              <a:rPr lang="en-GB" sz="2400" dirty="0" smtClean="0"/>
              <a:t>Computers use the RGB system for display on screen</a:t>
            </a:r>
          </a:p>
          <a:p>
            <a:r>
              <a:rPr lang="en-GB" sz="2400" dirty="0" smtClean="0"/>
              <a:t>8 bit binary numbers are used to represent how much of each colour (red, green and blue) need to be mixed together to make a particular colour.</a:t>
            </a:r>
          </a:p>
          <a:p>
            <a:r>
              <a:rPr lang="en-GB" sz="2400" dirty="0" smtClean="0"/>
              <a:t>8 bit binary numbers have 256 combinations.  So we can make colours from 256 possible amounts of red, </a:t>
            </a:r>
            <a:r>
              <a:rPr lang="en-GB" sz="2400" dirty="0" smtClean="0"/>
              <a:t>256 possible amounts of green and 256 possible amounts of blue.</a:t>
            </a:r>
          </a:p>
          <a:p>
            <a:r>
              <a:rPr lang="en-GB" sz="2400" dirty="0" smtClean="0"/>
              <a:t>That’s 256 x 256 x 256 different colours!</a:t>
            </a:r>
            <a:endParaRPr lang="en-GB"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522" y="3699803"/>
            <a:ext cx="6478353" cy="315819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0184" y="3699803"/>
            <a:ext cx="2673616" cy="2673616"/>
          </a:xfrm>
          <a:prstGeom prst="rect">
            <a:avLst/>
          </a:prstGeom>
        </p:spPr>
      </p:pic>
    </p:spTree>
    <p:extLst>
      <p:ext uri="{BB962C8B-B14F-4D97-AF65-F5344CB8AC3E}">
        <p14:creationId xmlns:p14="http://schemas.microsoft.com/office/powerpoint/2010/main" val="323556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254"/>
            <a:ext cx="10515600" cy="1325563"/>
          </a:xfrm>
        </p:spPr>
        <p:txBody>
          <a:bodyPr/>
          <a:lstStyle/>
          <a:p>
            <a:r>
              <a:rPr lang="en-GB" dirty="0" smtClean="0"/>
              <a:t>How we see colour</a:t>
            </a:r>
            <a:endParaRPr lang="en-GB" dirty="0"/>
          </a:p>
        </p:txBody>
      </p:sp>
      <p:sp>
        <p:nvSpPr>
          <p:cNvPr id="3" name="Content Placeholder 2"/>
          <p:cNvSpPr>
            <a:spLocks noGrp="1"/>
          </p:cNvSpPr>
          <p:nvPr>
            <p:ph idx="1"/>
          </p:nvPr>
        </p:nvSpPr>
        <p:spPr>
          <a:xfrm>
            <a:off x="838200" y="1052497"/>
            <a:ext cx="6659880" cy="5081017"/>
          </a:xfrm>
        </p:spPr>
        <p:txBody>
          <a:bodyPr>
            <a:normAutofit/>
          </a:bodyPr>
          <a:lstStyle/>
          <a:p>
            <a:r>
              <a:rPr lang="en-GB" dirty="0" smtClean="0"/>
              <a:t>The colours we normally see day to day come from reflected light.</a:t>
            </a:r>
          </a:p>
          <a:p>
            <a:r>
              <a:rPr lang="en-GB" dirty="0" smtClean="0"/>
              <a:t>A pink dress looks pink because pink is the colour that the material of the dress is NOT soaking up!  The pink colour is reflected away from the dress into our eyes.</a:t>
            </a:r>
          </a:p>
          <a:p>
            <a:r>
              <a:rPr lang="en-GB" dirty="0" smtClean="0"/>
              <a:t>Plants are green because they DON’T use green light.  Plant leaves soak up red and blue light from the sun and the left over green light is scattered away.</a:t>
            </a:r>
          </a:p>
          <a:p>
            <a:r>
              <a:rPr lang="en-GB" dirty="0" smtClean="0"/>
              <a:t>This way of making colours is called subtractive mixing.</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8080" y="1727077"/>
            <a:ext cx="4445195" cy="3367800"/>
          </a:xfrm>
          <a:prstGeom prst="rect">
            <a:avLst/>
          </a:prstGeom>
        </p:spPr>
      </p:pic>
    </p:spTree>
    <p:extLst>
      <p:ext uri="{BB962C8B-B14F-4D97-AF65-F5344CB8AC3E}">
        <p14:creationId xmlns:p14="http://schemas.microsoft.com/office/powerpoint/2010/main" val="22592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Mixing paint – subtractive mixing</a:t>
            </a:r>
            <a:endParaRPr lang="en-GB" dirty="0"/>
          </a:p>
        </p:txBody>
      </p:sp>
      <p:sp>
        <p:nvSpPr>
          <p:cNvPr id="3" name="Content Placeholder 2"/>
          <p:cNvSpPr>
            <a:spLocks noGrp="1"/>
          </p:cNvSpPr>
          <p:nvPr>
            <p:ph idx="1"/>
          </p:nvPr>
        </p:nvSpPr>
        <p:spPr>
          <a:xfrm>
            <a:off x="838200" y="1084442"/>
            <a:ext cx="10515600" cy="2282735"/>
          </a:xfrm>
        </p:spPr>
        <p:txBody>
          <a:bodyPr/>
          <a:lstStyle/>
          <a:p>
            <a:r>
              <a:rPr lang="en-GB" dirty="0" smtClean="0"/>
              <a:t>When we mix paints together.  The mixing follows the rules that we are more familiar with.</a:t>
            </a:r>
          </a:p>
          <a:p>
            <a:r>
              <a:rPr lang="en-GB" dirty="0" smtClean="0"/>
              <a:t>Art students are taught the RYB system of primary colours which predates scientific knowledge of colour mixing.  Science has taught us the more accurate subtractive model.</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859" y="3411986"/>
            <a:ext cx="2866622" cy="28666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034" y="3367177"/>
            <a:ext cx="2889363" cy="2775807"/>
          </a:xfrm>
          <a:prstGeom prst="rect">
            <a:avLst/>
          </a:prstGeom>
        </p:spPr>
      </p:pic>
      <p:sp>
        <p:nvSpPr>
          <p:cNvPr id="7" name="TextBox 6"/>
          <p:cNvSpPr txBox="1"/>
          <p:nvPr/>
        </p:nvSpPr>
        <p:spPr>
          <a:xfrm>
            <a:off x="2423911" y="6278608"/>
            <a:ext cx="837127" cy="369332"/>
          </a:xfrm>
          <a:prstGeom prst="rect">
            <a:avLst/>
          </a:prstGeom>
          <a:noFill/>
        </p:spPr>
        <p:txBody>
          <a:bodyPr wrap="square" rtlCol="0">
            <a:spAutoFit/>
          </a:bodyPr>
          <a:lstStyle/>
          <a:p>
            <a:r>
              <a:rPr lang="en-GB" b="1" dirty="0" smtClean="0"/>
              <a:t>RYB</a:t>
            </a:r>
            <a:endParaRPr lang="en-GB" b="1" dirty="0"/>
          </a:p>
        </p:txBody>
      </p:sp>
      <p:sp>
        <p:nvSpPr>
          <p:cNvPr id="8" name="TextBox 7"/>
          <p:cNvSpPr txBox="1"/>
          <p:nvPr/>
        </p:nvSpPr>
        <p:spPr>
          <a:xfrm>
            <a:off x="7660580" y="6142984"/>
            <a:ext cx="1506292" cy="369332"/>
          </a:xfrm>
          <a:prstGeom prst="rect">
            <a:avLst/>
          </a:prstGeom>
          <a:noFill/>
        </p:spPr>
        <p:txBody>
          <a:bodyPr wrap="square" rtlCol="0">
            <a:spAutoFit/>
          </a:bodyPr>
          <a:lstStyle/>
          <a:p>
            <a:r>
              <a:rPr lang="en-GB" b="1" dirty="0" smtClean="0"/>
              <a:t>Subtractive</a:t>
            </a:r>
            <a:endParaRPr lang="en-GB" b="1" dirty="0"/>
          </a:p>
        </p:txBody>
      </p:sp>
    </p:spTree>
    <p:extLst>
      <p:ext uri="{BB962C8B-B14F-4D97-AF65-F5344CB8AC3E}">
        <p14:creationId xmlns:p14="http://schemas.microsoft.com/office/powerpoint/2010/main" val="272737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Modern printing</a:t>
            </a:r>
            <a:endParaRPr lang="en-GB" dirty="0"/>
          </a:p>
        </p:txBody>
      </p:sp>
      <p:sp>
        <p:nvSpPr>
          <p:cNvPr id="3" name="Content Placeholder 2"/>
          <p:cNvSpPr>
            <a:spLocks noGrp="1"/>
          </p:cNvSpPr>
          <p:nvPr>
            <p:ph idx="1"/>
          </p:nvPr>
        </p:nvSpPr>
        <p:spPr>
          <a:xfrm>
            <a:off x="838200" y="1361986"/>
            <a:ext cx="10515600" cy="4351338"/>
          </a:xfrm>
        </p:spPr>
        <p:txBody>
          <a:bodyPr/>
          <a:lstStyle/>
          <a:p>
            <a:r>
              <a:rPr lang="en-GB" dirty="0" smtClean="0"/>
              <a:t>Modern printing uses the subtractive system using the 3 primaries of Cyan, Magenta and Yellow.  Although black can be made by mixing all 3 colours, a separate black is included as a 4</a:t>
            </a:r>
            <a:r>
              <a:rPr lang="en-GB" baseline="30000" dirty="0" smtClean="0"/>
              <a:t>th</a:t>
            </a:r>
            <a:r>
              <a:rPr lang="en-GB" dirty="0" smtClean="0"/>
              <a:t> colour because it is used so often.</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2392" y="3261770"/>
            <a:ext cx="4002833" cy="2942082"/>
          </a:xfrm>
          <a:prstGeom prst="rect">
            <a:avLst/>
          </a:prstGeom>
        </p:spPr>
      </p:pic>
    </p:spTree>
    <p:extLst>
      <p:ext uri="{BB962C8B-B14F-4D97-AF65-F5344CB8AC3E}">
        <p14:creationId xmlns:p14="http://schemas.microsoft.com/office/powerpoint/2010/main" val="3085402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380</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Colour!</vt:lpstr>
      <vt:lpstr>Light</vt:lpstr>
      <vt:lpstr>Mixing light – additive mixing</vt:lpstr>
      <vt:lpstr>Computers and light</vt:lpstr>
      <vt:lpstr>How we see colour</vt:lpstr>
      <vt:lpstr>Mixing paint – subtractive mixing</vt:lpstr>
      <vt:lpstr>Modern printing</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dc:title>
  <dc:creator>Jon Whight</dc:creator>
  <cp:lastModifiedBy>Jon Whight</cp:lastModifiedBy>
  <cp:revision>15</cp:revision>
  <dcterms:created xsi:type="dcterms:W3CDTF">2017-11-18T10:25:15Z</dcterms:created>
  <dcterms:modified xsi:type="dcterms:W3CDTF">2017-11-18T11:33:00Z</dcterms:modified>
</cp:coreProperties>
</file>