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6" r:id="rId2"/>
    <p:sldId id="417" r:id="rId3"/>
  </p:sldIdLst>
  <p:sldSz cx="12801600" cy="9601200" type="A3"/>
  <p:notesSz cx="9926638" cy="143557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6CC"/>
    <a:srgbClr val="33CCFF"/>
    <a:srgbClr val="00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8589" autoAdjust="0"/>
  </p:normalViewPr>
  <p:slideViewPr>
    <p:cSldViewPr>
      <p:cViewPr varScale="1">
        <p:scale>
          <a:sx n="53" d="100"/>
          <a:sy n="53" d="100"/>
        </p:scale>
        <p:origin x="1338" y="7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FE551-E62E-4927-B6B7-1B18F1C48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D894F-DD60-4F82-80C5-BA16E89EB5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B352A-16A9-49C8-A15C-2A3C50277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4545-E5AB-489A-AE12-B0110DC093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C8ECB-5A5E-4341-8772-0B8130E6F0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67354-BD9A-4B68-88CB-1157B3826B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0B56B-E018-47E6-93B7-9DA163B765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122B0-9E07-45B9-9BA3-6D855AC67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3520-8992-4E7D-9754-948D1EB34E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52425" y="9015413"/>
            <a:ext cx="12192000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600" dirty="0">
                <a:latin typeface="Comic Sans MS" pitchFamily="66" charset="0"/>
              </a:rPr>
              <a:t>BTEC Level 1 and 2 First Extended Certificate in Art &amp; Design </a:t>
            </a:r>
          </a:p>
          <a:p>
            <a:pPr>
              <a:defRPr/>
            </a:pPr>
            <a:r>
              <a:rPr lang="fr-FR" sz="1600" dirty="0">
                <a:latin typeface="Comic Sans MS" pitchFamily="66" charset="0"/>
              </a:rPr>
              <a:t>Unit </a:t>
            </a:r>
            <a:r>
              <a:rPr lang="fr-FR" sz="1600" dirty="0" smtClean="0">
                <a:latin typeface="Comic Sans MS" pitchFamily="66" charset="0"/>
              </a:rPr>
              <a:t>2 – </a:t>
            </a:r>
            <a:r>
              <a:rPr lang="en-US" sz="1600" dirty="0" smtClean="0">
                <a:latin typeface="Comic Sans MS" pitchFamily="66" charset="0"/>
              </a:rPr>
              <a:t>CREATIVE</a:t>
            </a:r>
            <a:r>
              <a:rPr lang="en-US" sz="1600" baseline="0" dirty="0" smtClean="0">
                <a:latin typeface="Comic Sans MS" pitchFamily="66" charset="0"/>
              </a:rPr>
              <a:t> PROJECT IN ART AND DESIGN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60" r:id="rId12"/>
    <p:sldLayoutId id="2147483659" r:id="rId13"/>
    <p:sldLayoutId id="2147483658" r:id="rId14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  <a:cs typeface="+mn-cs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 rot="16200000">
            <a:off x="-2805651" y="5229986"/>
            <a:ext cx="59806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/>
              <a:t>Concept Modelling and Design Experimentation</a:t>
            </a:r>
          </a:p>
        </p:txBody>
      </p:sp>
    </p:spTree>
    <p:extLst>
      <p:ext uri="{BB962C8B-B14F-4D97-AF65-F5344CB8AC3E}">
        <p14:creationId xmlns:p14="http://schemas.microsoft.com/office/powerpoint/2010/main" val="23139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9860" y="4726191"/>
            <a:ext cx="11809312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Concept Modelling</a:t>
            </a:r>
          </a:p>
          <a:p>
            <a:endParaRPr lang="en-GB" sz="1600" dirty="0"/>
          </a:p>
          <a:p>
            <a:r>
              <a:rPr lang="en-GB" sz="1600" dirty="0" smtClean="0"/>
              <a:t>Questions to answer around you’re the photos of your concept models.</a:t>
            </a:r>
          </a:p>
          <a:p>
            <a:endParaRPr lang="en-GB" sz="1600" dirty="0"/>
          </a:p>
          <a:p>
            <a:pPr marL="457200" indent="-457200">
              <a:buAutoNum type="arabicPeriod"/>
            </a:pPr>
            <a:r>
              <a:rPr lang="en-GB" sz="1600" dirty="0" smtClean="0"/>
              <a:t>What have you made and how would it work?</a:t>
            </a:r>
          </a:p>
          <a:p>
            <a:pPr marL="457200" indent="-457200">
              <a:buAutoNum type="arabicPeriod"/>
            </a:pPr>
            <a:r>
              <a:rPr lang="en-GB" sz="1600" dirty="0" smtClean="0"/>
              <a:t>What tools, equipment and processes did you use to make your model?</a:t>
            </a:r>
          </a:p>
          <a:p>
            <a:pPr marL="457200" indent="-457200">
              <a:buAutoNum type="arabicPeriod"/>
            </a:pPr>
            <a:r>
              <a:rPr lang="en-GB" sz="1600" dirty="0" smtClean="0"/>
              <a:t>What do you think of your concept design model– does the </a:t>
            </a:r>
            <a:r>
              <a:rPr lang="en-GB" sz="1600" u="sng" dirty="0" smtClean="0"/>
              <a:t>design</a:t>
            </a:r>
            <a:r>
              <a:rPr lang="en-GB" sz="1600" dirty="0" smtClean="0"/>
              <a:t> need further development to improve it?</a:t>
            </a:r>
          </a:p>
          <a:p>
            <a:pPr marL="457200" indent="-457200">
              <a:buAutoNum type="arabicPeriod"/>
            </a:pPr>
            <a:r>
              <a:rPr lang="en-GB" sz="1600" dirty="0" smtClean="0"/>
              <a:t>What materials, tools, equipment and processes do you think you will use in making the full size version?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205234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126564</TotalTime>
  <Words>84</Words>
  <Application>Microsoft Office PowerPoint</Application>
  <PresentationFormat>A3 Paper (297x420 mm)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Comic Sans MS</vt:lpstr>
      <vt:lpstr>Forte</vt:lpstr>
      <vt:lpstr>Default Design</vt:lpstr>
      <vt:lpstr>PowerPoint Presentation</vt:lpstr>
      <vt:lpstr>PowerPoint Presentation</vt:lpstr>
    </vt:vector>
  </TitlesOfParts>
  <Company>Cirencester Kingshill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ajelf</dc:creator>
  <cp:lastModifiedBy>Adrian Jelf</cp:lastModifiedBy>
  <cp:revision>1340</cp:revision>
  <cp:lastPrinted>2018-01-19T12:22:07Z</cp:lastPrinted>
  <dcterms:created xsi:type="dcterms:W3CDTF">2011-09-30T09:16:05Z</dcterms:created>
  <dcterms:modified xsi:type="dcterms:W3CDTF">2022-01-25T09:01:33Z</dcterms:modified>
</cp:coreProperties>
</file>