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088A-6AF1-4961-813F-02967DF08DA5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BA2C-CB0C-42BC-AD0B-6B006CCAB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01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088A-6AF1-4961-813F-02967DF08DA5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BA2C-CB0C-42BC-AD0B-6B006CCAB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03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088A-6AF1-4961-813F-02967DF08DA5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BA2C-CB0C-42BC-AD0B-6B006CCAB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292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088A-6AF1-4961-813F-02967DF08DA5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BA2C-CB0C-42BC-AD0B-6B006CCAB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70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088A-6AF1-4961-813F-02967DF08DA5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BA2C-CB0C-42BC-AD0B-6B006CCAB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38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088A-6AF1-4961-813F-02967DF08DA5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BA2C-CB0C-42BC-AD0B-6B006CCAB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81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088A-6AF1-4961-813F-02967DF08DA5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BA2C-CB0C-42BC-AD0B-6B006CCAB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99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088A-6AF1-4961-813F-02967DF08DA5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BA2C-CB0C-42BC-AD0B-6B006CCAB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25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088A-6AF1-4961-813F-02967DF08DA5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BA2C-CB0C-42BC-AD0B-6B006CCAB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5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088A-6AF1-4961-813F-02967DF08DA5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BA2C-CB0C-42BC-AD0B-6B006CCAB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06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088A-6AF1-4961-813F-02967DF08DA5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DBA2C-CB0C-42BC-AD0B-6B006CCAB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592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C088A-6AF1-4961-813F-02967DF08DA5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DBA2C-CB0C-42BC-AD0B-6B006CCABC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37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3MMI-UcLfA" TargetMode="External"/><Relationship Id="rId2" Type="http://schemas.openxmlformats.org/officeDocument/2006/relationships/hyperlink" Target="https://www.youtube.com/watch?v=PMzxlV59mS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3031" y="-136649"/>
            <a:ext cx="7660969" cy="1325563"/>
          </a:xfrm>
        </p:spPr>
        <p:txBody>
          <a:bodyPr/>
          <a:lstStyle/>
          <a:p>
            <a:r>
              <a:rPr lang="en-GB" dirty="0"/>
              <a:t>Year 8 : Freaky Creepy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7279" y="837826"/>
            <a:ext cx="4525349" cy="5439104"/>
          </a:xfrm>
        </p:spPr>
        <p:txBody>
          <a:bodyPr>
            <a:normAutofit/>
          </a:bodyPr>
          <a:lstStyle/>
          <a:p>
            <a:r>
              <a:rPr lang="en-GB" dirty="0"/>
              <a:t>Lesson 1</a:t>
            </a:r>
          </a:p>
          <a:p>
            <a:pPr marL="0" indent="0">
              <a:buNone/>
            </a:pPr>
            <a:r>
              <a:rPr lang="en-GB" dirty="0"/>
              <a:t>Draw an insect of your choice. Find an image to draw from on the internet, use any media that you have available to you , try to fill an A4 page with your drawing.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45A232-17BE-4CE3-A7AC-49B4FBA48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79" y="4000982"/>
            <a:ext cx="3589348" cy="2402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2D25FE-D2E5-467B-AF5D-70D8A17CC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277" y="229766"/>
            <a:ext cx="116205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D8B753-3301-4D4C-9EBB-A2FFC774E4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10"/>
          <a:stretch/>
        </p:blipFill>
        <p:spPr>
          <a:xfrm>
            <a:off x="6562770" y="2915325"/>
            <a:ext cx="2394878" cy="1917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F834CC-A3AD-417C-AD4A-DA0E18B81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673" y="1066281"/>
            <a:ext cx="2370558" cy="1755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22F058-BCC3-4546-8831-BC40B1449D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516" y="3874123"/>
            <a:ext cx="2518365" cy="2656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E5977E-A2ED-4A2E-9356-C12F4F7435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67" r="10936"/>
          <a:stretch/>
        </p:blipFill>
        <p:spPr>
          <a:xfrm>
            <a:off x="6885991" y="4951396"/>
            <a:ext cx="1939139" cy="17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0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69080" y="941568"/>
            <a:ext cx="6113023" cy="49748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66EB50-E466-4E58-99BA-0B434C092185}"/>
              </a:ext>
            </a:extLst>
          </p:cNvPr>
          <p:cNvSpPr/>
          <p:nvPr/>
        </p:nvSpPr>
        <p:spPr>
          <a:xfrm>
            <a:off x="5094513" y="190646"/>
            <a:ext cx="3918858" cy="2547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Lesson 2</a:t>
            </a: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</a:rPr>
              <a:t>Draw the OUTLINE of an insect of your choice. Fill the shape with intricate, detailed patterns in colour or black &amp; white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625FB-D838-417A-A7E9-6485AB9BA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380" y="3540967"/>
            <a:ext cx="1428750" cy="209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0D8157-110E-4A87-A411-468E0E8FE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130" y="3164288"/>
            <a:ext cx="2360241" cy="31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00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FC5450-4581-4FCB-BF2A-360F740F3A0E}"/>
              </a:ext>
            </a:extLst>
          </p:cNvPr>
          <p:cNvSpPr/>
          <p:nvPr/>
        </p:nvSpPr>
        <p:spPr>
          <a:xfrm>
            <a:off x="4572000" y="593058"/>
            <a:ext cx="4572000" cy="34512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prstClr val="black"/>
                </a:solidFill>
              </a:rPr>
              <a:t>Lesson 3 &amp; 4 </a:t>
            </a: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</a:rPr>
              <a:t>Create a collage of an insect using any materials that you have available to you. You could use magazines, any paper surfaces, fabric</a:t>
            </a: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</a:rPr>
              <a:t>Use A3 paper, look at the examples for ideas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5C6921-54A7-48E6-A534-8E05F275E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6" y="232822"/>
            <a:ext cx="4365114" cy="5925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80330A-123D-4E8C-AD32-A7AE85950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91047" y="3714926"/>
            <a:ext cx="2333907" cy="322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61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426" r="16684"/>
          <a:stretch/>
        </p:blipFill>
        <p:spPr>
          <a:xfrm>
            <a:off x="129448" y="324909"/>
            <a:ext cx="3815256" cy="5790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A6BBE0-7969-490B-92D7-4AFD5BFA6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994" y="942391"/>
            <a:ext cx="4991548" cy="4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4A9F8-FD21-47A3-9A1B-6BF6D3C36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32" y="267413"/>
            <a:ext cx="7886700" cy="5536228"/>
          </a:xfrm>
        </p:spPr>
        <p:txBody>
          <a:bodyPr>
            <a:normAutofit lnSpcReduction="10000"/>
          </a:bodyPr>
          <a:lstStyle/>
          <a:p>
            <a:pPr lvl="0"/>
            <a:r>
              <a:rPr lang="en-GB" dirty="0">
                <a:solidFill>
                  <a:prstClr val="black"/>
                </a:solidFill>
              </a:rPr>
              <a:t>Lesson 5 &amp; 6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Find a </a:t>
            </a:r>
            <a:r>
              <a:rPr lang="en-GB" dirty="0" err="1">
                <a:solidFill>
                  <a:prstClr val="black"/>
                </a:solidFill>
              </a:rPr>
              <a:t>Youtube</a:t>
            </a:r>
            <a:r>
              <a:rPr lang="en-GB" dirty="0">
                <a:solidFill>
                  <a:prstClr val="black"/>
                </a:solidFill>
              </a:rPr>
              <a:t> clip to follow on how to draw an insect of your choice. Use pencil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Y</a:t>
            </a:r>
            <a:r>
              <a:rPr lang="en-GB" dirty="0" err="1">
                <a:solidFill>
                  <a:prstClr val="black"/>
                </a:solidFill>
              </a:rPr>
              <a:t>ou</a:t>
            </a:r>
            <a:r>
              <a:rPr lang="en-GB" dirty="0">
                <a:solidFill>
                  <a:prstClr val="black"/>
                </a:solidFill>
              </a:rPr>
              <a:t> can use the links here that I have found or choose </a:t>
            </a:r>
            <a:r>
              <a:rPr lang="en-GB">
                <a:solidFill>
                  <a:prstClr val="black"/>
                </a:solidFill>
              </a:rPr>
              <a:t>your </a:t>
            </a:r>
            <a:r>
              <a:rPr lang="en-GB" smtClean="0">
                <a:solidFill>
                  <a:prstClr val="black"/>
                </a:solidFill>
              </a:rPr>
              <a:t>own</a:t>
            </a:r>
          </a:p>
          <a:p>
            <a:pPr lvl="0"/>
            <a:endParaRPr lang="en-GB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</a:rPr>
              <a:t>H</a:t>
            </a:r>
            <a:r>
              <a:rPr lang="en-GB" dirty="0">
                <a:solidFill>
                  <a:prstClr val="black"/>
                </a:solidFill>
              </a:rPr>
              <a:t>ow to draw a bumble bee</a:t>
            </a:r>
          </a:p>
          <a:p>
            <a:r>
              <a:rPr lang="en-GB" dirty="0">
                <a:hlinkClick r:id="rId2"/>
              </a:rPr>
              <a:t>https://www.youtube.com/watch?v=PMzxlV59mSE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How to draw a Tarantula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https://www.youtube.com/watch?v=I3MMI-UcLfA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How to draw a butterfly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https://www.youtube.com/watch?v=I3MMI-UcLfA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134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</TotalTime>
  <Words>173</Words>
  <Application>Microsoft Office PowerPoint</Application>
  <PresentationFormat>On-screen Show (4:3)</PresentationFormat>
  <Paragraphs>19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Year 8 : Freaky Creepy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8 : Freaky Creepy</dc:title>
  <dc:creator>Ruth Vine</dc:creator>
  <cp:lastModifiedBy>Ruth Vine</cp:lastModifiedBy>
  <cp:revision>8</cp:revision>
  <dcterms:created xsi:type="dcterms:W3CDTF">2021-06-15T13:55:06Z</dcterms:created>
  <dcterms:modified xsi:type="dcterms:W3CDTF">2022-02-15T13:19:15Z</dcterms:modified>
</cp:coreProperties>
</file>