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9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8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1031-F82C-4B33-9912-C47F2ABD346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734A-F717-4965-A619-25DAAB281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4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Yr. 7 Art</a:t>
            </a:r>
            <a:br>
              <a:rPr lang="en-GB" dirty="0"/>
            </a:br>
            <a:r>
              <a:rPr lang="en-GB" dirty="0"/>
              <a:t>Food Glorious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01.03.2022– 4.04.2022</a:t>
            </a:r>
          </a:p>
        </p:txBody>
      </p:sp>
    </p:spTree>
    <p:extLst>
      <p:ext uri="{BB962C8B-B14F-4D97-AF65-F5344CB8AC3E}">
        <p14:creationId xmlns:p14="http://schemas.microsoft.com/office/powerpoint/2010/main" val="249533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Challenge…..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Can you create your own food / drink related dingbat???</a:t>
            </a:r>
          </a:p>
        </p:txBody>
      </p:sp>
    </p:spTree>
    <p:extLst>
      <p:ext uri="{BB962C8B-B14F-4D97-AF65-F5344CB8AC3E}">
        <p14:creationId xmlns:p14="http://schemas.microsoft.com/office/powerpoint/2010/main" val="310699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line drawing. Week 5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" y="4397671"/>
            <a:ext cx="2746689" cy="22193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36" y="1681300"/>
            <a:ext cx="3033526" cy="245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75" y="4286744"/>
            <a:ext cx="3752100" cy="2330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" y="1700079"/>
            <a:ext cx="2441699" cy="2441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1"/>
          <a:stretch/>
        </p:blipFill>
        <p:spPr>
          <a:xfrm>
            <a:off x="3255551" y="4397670"/>
            <a:ext cx="2264891" cy="2219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5"/>
          <a:stretch/>
        </p:blipFill>
        <p:spPr>
          <a:xfrm>
            <a:off x="6140899" y="1700079"/>
            <a:ext cx="3320076" cy="2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line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 either a pen or pencil.</a:t>
            </a:r>
          </a:p>
          <a:p>
            <a:r>
              <a:rPr lang="en-GB" dirty="0"/>
              <a:t>Select an item of food to draw e.g. tomato Ketchup bottle / Marmite Jar / a sandwich / ice cream….</a:t>
            </a:r>
          </a:p>
          <a:p>
            <a:r>
              <a:rPr lang="en-GB" dirty="0"/>
              <a:t>On an A4 piece of paper draw the food item </a:t>
            </a:r>
            <a:r>
              <a:rPr lang="en-GB" b="1" u="sng" dirty="0"/>
              <a:t>without </a:t>
            </a:r>
            <a:r>
              <a:rPr lang="en-GB" dirty="0"/>
              <a:t>taking your pen / pencil off the page. It’s harder than it sounds!</a:t>
            </a:r>
          </a:p>
          <a:p>
            <a:r>
              <a:rPr lang="en-GB" dirty="0"/>
              <a:t>Due to the nature of the style of drawing this will not be a perfect representation.</a:t>
            </a:r>
          </a:p>
          <a:p>
            <a:r>
              <a:rPr lang="en-GB" dirty="0"/>
              <a:t>Add colour (you may take your pen /brush off the page for this part)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0" y="206667"/>
            <a:ext cx="1929080" cy="19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11574"/>
            <a:ext cx="8810112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Produce an A3 research page on Wayne </a:t>
            </a:r>
            <a:r>
              <a:rPr lang="en-GB" sz="2800" dirty="0" err="1"/>
              <a:t>Thiebaud</a:t>
            </a:r>
            <a:r>
              <a:rPr lang="en-GB" sz="2800" dirty="0"/>
              <a:t>, remember to include;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61" y="2537137"/>
            <a:ext cx="8543925" cy="3073155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GB" dirty="0"/>
              <a:t>Title (name of the Artist)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Information about the artist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Your opinion of the artist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 collection of images by the artist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 Drawing or painting in the style of Wayne </a:t>
            </a:r>
            <a:r>
              <a:rPr lang="en-GB" dirty="0" err="1"/>
              <a:t>Thiebaud</a:t>
            </a:r>
            <a:endParaRPr lang="en-GB" sz="1800" dirty="0"/>
          </a:p>
          <a:p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Research Artist – Week 6 &amp; 7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96" y="4657792"/>
            <a:ext cx="24003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7" y="4638742"/>
            <a:ext cx="23812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4723191"/>
            <a:ext cx="24193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065080"/>
            <a:ext cx="1769668" cy="23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– Week 1 &amp;2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0014" y="1313571"/>
            <a:ext cx="946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Create the title ‘</a:t>
            </a:r>
            <a:r>
              <a:rPr lang="en-GB" sz="3200" b="1" i="1" dirty="0"/>
              <a:t>Food Glorious Food</a:t>
            </a:r>
            <a:r>
              <a:rPr lang="en-GB" sz="3200" dirty="0"/>
              <a:t>’ by drawing images of food to represent the different letters.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r="1847" b="4742"/>
          <a:stretch/>
        </p:blipFill>
        <p:spPr>
          <a:xfrm>
            <a:off x="2087449" y="2639134"/>
            <a:ext cx="5731099" cy="39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dirty="0"/>
              <a:t>To help you get started look at these images of food and see if you can recognise letters of the alphabet. </a:t>
            </a:r>
          </a:p>
        </p:txBody>
      </p:sp>
      <p:pic>
        <p:nvPicPr>
          <p:cNvPr id="4101" name="Picture 5" descr="ice-cream-sund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1771161"/>
            <a:ext cx="2474911" cy="45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r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4948" r="10008" b="7010"/>
          <a:stretch>
            <a:fillRect/>
          </a:stretch>
        </p:blipFill>
        <p:spPr bwMode="auto">
          <a:xfrm>
            <a:off x="6392864" y="1771161"/>
            <a:ext cx="3108643" cy="20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ra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4" y="3972965"/>
            <a:ext cx="3108643" cy="23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aterMel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898890"/>
            <a:ext cx="1744663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5" y="1764497"/>
            <a:ext cx="1769324" cy="1596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570" y="3898890"/>
            <a:ext cx="2054650" cy="2390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474" y="1786203"/>
            <a:ext cx="1734858" cy="18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4" b="25933"/>
          <a:stretch/>
        </p:blipFill>
        <p:spPr>
          <a:xfrm>
            <a:off x="781467" y="4005331"/>
            <a:ext cx="8343065" cy="2240924"/>
          </a:xfrm>
        </p:spPr>
      </p:pic>
      <p:sp>
        <p:nvSpPr>
          <p:cNvPr id="5" name="TextBox 4"/>
          <p:cNvSpPr txBox="1"/>
          <p:nvPr/>
        </p:nvSpPr>
        <p:spPr>
          <a:xfrm>
            <a:off x="781467" y="643944"/>
            <a:ext cx="8169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your letters on an A4 piece of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It’s a good idea to use guide lines to help with the size. The width of a 30cm rule is a good size to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Colour them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Cut them out, keep safe!</a:t>
            </a:r>
          </a:p>
        </p:txBody>
      </p:sp>
    </p:spTree>
    <p:extLst>
      <p:ext uri="{BB962C8B-B14F-4D97-AF65-F5344CB8AC3E}">
        <p14:creationId xmlns:p14="http://schemas.microsoft.com/office/powerpoint/2010/main" val="202447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6" y="1675574"/>
            <a:ext cx="8543925" cy="2275042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Draw a full colour image of an easily recognisable food item. This should fill an A4 page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/>
              <a:t>E.G. A cup cake, piece of fruit, hamburger</a:t>
            </a:r>
            <a:br>
              <a:rPr lang="en-GB" altLang="en-US" sz="2400" dirty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87" y="3740376"/>
            <a:ext cx="7858425" cy="28287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Background design. Week 3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306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8020" b="10321"/>
          <a:stretch/>
        </p:blipFill>
        <p:spPr>
          <a:xfrm rot="5400000">
            <a:off x="-356101" y="1817966"/>
            <a:ext cx="5630389" cy="35561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796" r="2348" b="4059"/>
          <a:stretch/>
        </p:blipFill>
        <p:spPr>
          <a:xfrm rot="5400000">
            <a:off x="4250979" y="1522256"/>
            <a:ext cx="5630388" cy="41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Glue your cut out letters onto your background design.</a:t>
            </a:r>
            <a:br>
              <a:rPr lang="en-GB" dirty="0"/>
            </a:br>
            <a:r>
              <a:rPr lang="en-GB" dirty="0"/>
              <a:t>Week 3 cont.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5" y="2290166"/>
            <a:ext cx="2700762" cy="3913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9332" r="11361" b="9541"/>
          <a:stretch/>
        </p:blipFill>
        <p:spPr>
          <a:xfrm rot="5400000">
            <a:off x="2889511" y="2588725"/>
            <a:ext cx="3932744" cy="3335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741" y="2290166"/>
            <a:ext cx="2901948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365127"/>
            <a:ext cx="9285668" cy="1325563"/>
          </a:xfrm>
        </p:spPr>
        <p:txBody>
          <a:bodyPr/>
          <a:lstStyle/>
          <a:p>
            <a:r>
              <a:rPr lang="en-GB" dirty="0"/>
              <a:t>Dingbats Quiz. Week 4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858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Dingbats?</a:t>
            </a:r>
          </a:p>
          <a:p>
            <a:r>
              <a:rPr lang="en-US" dirty="0"/>
              <a:t>Dingbats are visual word puzzles from which a well known phrase or saying has to be identified.</a:t>
            </a:r>
          </a:p>
          <a:p>
            <a:r>
              <a:rPr lang="en-US" dirty="0"/>
              <a:t>For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0" lvl="6" indent="0">
              <a:buNone/>
            </a:pPr>
            <a:r>
              <a:rPr lang="en-US" dirty="0"/>
              <a:t>   ( Answer - Pie in the Sky)</a:t>
            </a:r>
          </a:p>
          <a:p>
            <a:r>
              <a:rPr lang="en-US" dirty="0"/>
              <a:t>See how many of these food related Dingbats you can solve on the next slide.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5780" y="3618963"/>
            <a:ext cx="2871989" cy="16484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>
                <a:solidFill>
                  <a:schemeClr val="bg1"/>
                </a:solidFill>
              </a:rPr>
              <a:t> S</a:t>
            </a:r>
            <a:r>
              <a:rPr lang="en-US" sz="9600" dirty="0">
                <a:solidFill>
                  <a:schemeClr val="bg1"/>
                </a:solidFill>
              </a:rPr>
              <a:t>π</a:t>
            </a:r>
            <a:r>
              <a:rPr lang="en-US" sz="8000" dirty="0">
                <a:solidFill>
                  <a:schemeClr val="bg1"/>
                </a:solidFill>
              </a:rPr>
              <a:t>KY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6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699" y="244699"/>
            <a:ext cx="9453093" cy="63879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" y="332911"/>
            <a:ext cx="8718998" cy="62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384</Words>
  <Application>Microsoft Office PowerPoint</Application>
  <PresentationFormat>A4 Paper (210x297 mm)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Yr. 7 Art Food Glorious Food</vt:lpstr>
      <vt:lpstr>Title – Week 1 &amp;2</vt:lpstr>
      <vt:lpstr>To help you get started look at these images of food and see if you can recognise letters of the alphabet. </vt:lpstr>
      <vt:lpstr>PowerPoint Presentation</vt:lpstr>
      <vt:lpstr>Draw a full colour image of an easily recognisable food item. This should fill an A4 page  E.G. A cup cake, piece of fruit, hamburger </vt:lpstr>
      <vt:lpstr>PowerPoint Presentation</vt:lpstr>
      <vt:lpstr>Glue your cut out letters onto your background design. Week 3 cont. </vt:lpstr>
      <vt:lpstr>Dingbats Quiz. Week 4</vt:lpstr>
      <vt:lpstr>PowerPoint Presentation</vt:lpstr>
      <vt:lpstr>Extra Challenge…..</vt:lpstr>
      <vt:lpstr>Continuous line drawing. Week 5</vt:lpstr>
      <vt:lpstr>Continuous line drawing</vt:lpstr>
      <vt:lpstr>Produce an A3 research page on Wayne Thiebaud, remember to include;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Yr. 7 Art Food Glorious Food</dc:title>
  <dc:creator>Victoria Richards</dc:creator>
  <cp:lastModifiedBy>Ruth Vine</cp:lastModifiedBy>
  <cp:revision>18</cp:revision>
  <dcterms:created xsi:type="dcterms:W3CDTF">2020-05-29T07:35:10Z</dcterms:created>
  <dcterms:modified xsi:type="dcterms:W3CDTF">2022-02-15T11:25:39Z</dcterms:modified>
</cp:coreProperties>
</file>