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3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8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6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7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17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53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5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7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7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xpertphotography.com/30-creative-photography-project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948C-D36A-4911-83B1-C5EA5C358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699372"/>
            <a:ext cx="84201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30 Day Creative Photography Project – 30 Trick Photography Ideas</a:t>
            </a:r>
            <a:br>
              <a:rPr lang="en-US" b="1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5A544-421E-4986-B6B1-EF56BA9C4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46" y="4545874"/>
            <a:ext cx="2555185" cy="1708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81CFE2-388B-444C-8430-D44AB3493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952" y="4543425"/>
            <a:ext cx="2281030" cy="1710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32598-A7FC-4DE2-A497-79A740ADE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967" y="4543998"/>
            <a:ext cx="2563467" cy="1710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A82A8A-301B-4D68-BCF9-10FEB4A34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602" y="187186"/>
            <a:ext cx="2569831" cy="17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18B7-7A67-47C3-BDB3-1875F4B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11 </a:t>
            </a:r>
            <a:r>
              <a:rPr lang="en-GB" dirty="0" smtClean="0"/>
              <a:t>Photography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2E24-05DC-4A16-A291-EBEDC64FD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https://expertphotography.com/30-creative-photography-projects/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r>
              <a:rPr lang="en-GB" dirty="0" smtClean="0"/>
              <a:t>Visit this website. Choose a technique to try at home. Ensure that you take plenty of photographs to </a:t>
            </a:r>
            <a:r>
              <a:rPr lang="en-GB" smtClean="0"/>
              <a:t>be </a:t>
            </a:r>
            <a:r>
              <a:rPr lang="en-GB" smtClean="0"/>
              <a:t>used </a:t>
            </a:r>
            <a:r>
              <a:rPr lang="en-GB" dirty="0" smtClean="0"/>
              <a:t>at school when you return.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8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47</Words>
  <Application>Microsoft Office PowerPoint</Application>
  <PresentationFormat>A4 Paper (210x297 mm)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The 30 Day Creative Photography Project – 30 Trick Photography Ideas </vt:lpstr>
      <vt:lpstr>Year 11 Photography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30 Day Creative Photography Project – 30 Trick Photography Ideas</dc:title>
  <dc:creator>Victoria Richards</dc:creator>
  <cp:lastModifiedBy>Ruth Vine</cp:lastModifiedBy>
  <cp:revision>7</cp:revision>
  <dcterms:created xsi:type="dcterms:W3CDTF">2022-02-10T13:06:37Z</dcterms:created>
  <dcterms:modified xsi:type="dcterms:W3CDTF">2022-02-15T14:01:42Z</dcterms:modified>
</cp:coreProperties>
</file>