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7" d="100"/>
          <a:sy n="77" d="100"/>
        </p:scale>
        <p:origin x="141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7C8F3-A051-404D-876C-3775DC92049D}" type="datetimeFigureOut">
              <a:rPr lang="en-GB" smtClean="0"/>
              <a:t>17/02/2022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A807B-FAFA-4E4B-9B7E-4EBBE6BF44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5113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7C8F3-A051-404D-876C-3775DC92049D}" type="datetimeFigureOut">
              <a:rPr lang="en-GB" smtClean="0"/>
              <a:t>17/02/2022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A807B-FAFA-4E4B-9B7E-4EBBE6BF44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4512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7C8F3-A051-404D-876C-3775DC92049D}" type="datetimeFigureOut">
              <a:rPr lang="en-GB" smtClean="0"/>
              <a:t>17/02/2022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A807B-FAFA-4E4B-9B7E-4EBBE6BF44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274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7C8F3-A051-404D-876C-3775DC92049D}" type="datetimeFigureOut">
              <a:rPr lang="en-GB" smtClean="0"/>
              <a:t>17/02/2022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A807B-FAFA-4E4B-9B7E-4EBBE6BF44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6611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7C8F3-A051-404D-876C-3775DC92049D}" type="datetimeFigureOut">
              <a:rPr lang="en-GB" smtClean="0"/>
              <a:t>17/02/2022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A807B-FAFA-4E4B-9B7E-4EBBE6BF44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2326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7C8F3-A051-404D-876C-3775DC92049D}" type="datetimeFigureOut">
              <a:rPr lang="en-GB" smtClean="0"/>
              <a:t>17/02/2022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A807B-FAFA-4E4B-9B7E-4EBBE6BF44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525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7C8F3-A051-404D-876C-3775DC92049D}" type="datetimeFigureOut">
              <a:rPr lang="en-GB" smtClean="0"/>
              <a:t>17/02/2022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A807B-FAFA-4E4B-9B7E-4EBBE6BF44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2509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7C8F3-A051-404D-876C-3775DC92049D}" type="datetimeFigureOut">
              <a:rPr lang="en-GB" smtClean="0"/>
              <a:t>17/02/2022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A807B-FAFA-4E4B-9B7E-4EBBE6BF44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0022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7C8F3-A051-404D-876C-3775DC92049D}" type="datetimeFigureOut">
              <a:rPr lang="en-GB" smtClean="0"/>
              <a:t>17/02/2022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A807B-FAFA-4E4B-9B7E-4EBBE6BF44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9523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7C8F3-A051-404D-876C-3775DC92049D}" type="datetimeFigureOut">
              <a:rPr lang="en-GB" smtClean="0"/>
              <a:t>17/02/2022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A807B-FAFA-4E4B-9B7E-4EBBE6BF44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0930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7C8F3-A051-404D-876C-3775DC92049D}" type="datetimeFigureOut">
              <a:rPr lang="en-GB" smtClean="0"/>
              <a:t>17/02/2022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A807B-FAFA-4E4B-9B7E-4EBBE6BF44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4959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57C8F3-A051-404D-876C-3775DC92049D}" type="datetimeFigureOut">
              <a:rPr lang="en-GB" smtClean="0"/>
              <a:t>17/02/2022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A807B-FAFA-4E4B-9B7E-4EBBE6BF44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6746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youtube.com/watch?v=OxWNzQmg5Ac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Year 11 Portraiture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28650" y="1378939"/>
            <a:ext cx="7886700" cy="4351338"/>
          </a:xfrm>
        </p:spPr>
        <p:txBody>
          <a:bodyPr/>
          <a:lstStyle/>
          <a:p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www.youtube.com/watch?v=OxWNzQmg5Ac</a:t>
            </a:r>
            <a:endParaRPr lang="en-GB" dirty="0" smtClean="0"/>
          </a:p>
          <a:p>
            <a:r>
              <a:rPr lang="en-GB" dirty="0" smtClean="0"/>
              <a:t>Watch this tutorial. Try to produce a portrait of your own from a good quality photograph. Work </a:t>
            </a:r>
            <a:r>
              <a:rPr lang="en-GB" smtClean="0"/>
              <a:t>A4 size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l="1246" t="13645" r="51098" b="35032"/>
          <a:stretch/>
        </p:blipFill>
        <p:spPr>
          <a:xfrm>
            <a:off x="628650" y="3554608"/>
            <a:ext cx="5283200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33457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27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Year 11 Portraiture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11 Portraiture</dc:title>
  <dc:creator>Ruth Vine</dc:creator>
  <cp:lastModifiedBy>Ruth Vine</cp:lastModifiedBy>
  <cp:revision>2</cp:revision>
  <dcterms:created xsi:type="dcterms:W3CDTF">2022-02-17T15:13:44Z</dcterms:created>
  <dcterms:modified xsi:type="dcterms:W3CDTF">2022-02-17T15:22:55Z</dcterms:modified>
</cp:coreProperties>
</file>