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1904-C71B-455E-8FB3-2E590C9B0D3F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61A4-2443-4DFC-A14D-9DA168B88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272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1904-C71B-455E-8FB3-2E590C9B0D3F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61A4-2443-4DFC-A14D-9DA168B88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502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1904-C71B-455E-8FB3-2E590C9B0D3F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61A4-2443-4DFC-A14D-9DA168B88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334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1904-C71B-455E-8FB3-2E590C9B0D3F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61A4-2443-4DFC-A14D-9DA168B88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857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1904-C71B-455E-8FB3-2E590C9B0D3F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61A4-2443-4DFC-A14D-9DA168B88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40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1904-C71B-455E-8FB3-2E590C9B0D3F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61A4-2443-4DFC-A14D-9DA168B88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834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1904-C71B-455E-8FB3-2E590C9B0D3F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61A4-2443-4DFC-A14D-9DA168B88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14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1904-C71B-455E-8FB3-2E590C9B0D3F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61A4-2443-4DFC-A14D-9DA168B88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4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1904-C71B-455E-8FB3-2E590C9B0D3F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61A4-2443-4DFC-A14D-9DA168B88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983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1904-C71B-455E-8FB3-2E590C9B0D3F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61A4-2443-4DFC-A14D-9DA168B88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754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11904-C71B-455E-8FB3-2E590C9B0D3F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A61A4-2443-4DFC-A14D-9DA168B88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819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11904-C71B-455E-8FB3-2E590C9B0D3F}" type="datetimeFigureOut">
              <a:rPr lang="en-GB" smtClean="0"/>
              <a:t>07/01/2022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A61A4-2443-4DFC-A14D-9DA168B88D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78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GB" sz="3200" b="1" u="sng" dirty="0" smtClean="0">
                <a:latin typeface="Comic Sans MS" panose="030F0702030302020204" pitchFamily="66" charset="0"/>
              </a:rPr>
              <a:t>Who were the Tudors?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8200" y="1928944"/>
            <a:ext cx="10515600" cy="609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GB" altLang="en-US" sz="3200" u="sng" dirty="0">
                <a:solidFill>
                  <a:sysClr val="windowText" lastClr="000000"/>
                </a:solidFill>
                <a:latin typeface="Comic Sans MS" panose="030F0702030302020204" pitchFamily="66" charset="0"/>
              </a:rPr>
              <a:t>Objectives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2776800"/>
            <a:ext cx="1051560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Comic Sans MS" panose="030F0702030302020204" pitchFamily="66" charset="0"/>
              </a:rPr>
              <a:t>To create a family tree of the Tudors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latin typeface="Comic Sans MS" panose="030F0702030302020204" pitchFamily="66" charset="0"/>
              </a:rPr>
              <a:t>To find out more about key Tudor Monarchs</a:t>
            </a:r>
          </a:p>
          <a:p>
            <a:pPr marL="342900" indent="-342900">
              <a:buFont typeface="+mj-lt"/>
              <a:buAutoNum type="arabicPeriod"/>
            </a:pPr>
            <a:endParaRPr lang="en-US" sz="3200" dirty="0"/>
          </a:p>
          <a:p>
            <a:pPr marL="342900" indent="-342900">
              <a:buFont typeface="+mj-lt"/>
              <a:buAutoNum type="arabicPeriod"/>
            </a:pPr>
            <a:endParaRPr lang="en-US" sz="3200" dirty="0" smtClean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73551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GB" sz="3200" b="1" u="sng" dirty="0" smtClean="0">
                <a:latin typeface="Comic Sans MS" panose="030F0702030302020204" pitchFamily="66" charset="0"/>
              </a:rPr>
              <a:t>Tudor </a:t>
            </a:r>
            <a:r>
              <a:rPr lang="en-GB" sz="3200" b="1" u="sng" dirty="0" smtClean="0">
                <a:latin typeface="Comic Sans MS" panose="030F0702030302020204" pitchFamily="66" charset="0"/>
              </a:rPr>
              <a:t>Family Tree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41631" y="1690688"/>
            <a:ext cx="3508737" cy="1292444"/>
            <a:chOff x="4235628" y="2015558"/>
            <a:chExt cx="3508737" cy="12924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35628" y="2015558"/>
              <a:ext cx="872400" cy="129244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6615" y="2015558"/>
              <a:ext cx="937750" cy="1292444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5134757" y="2603263"/>
              <a:ext cx="16396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140273" y="2233931"/>
              <a:ext cx="1634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Married. (m.)</a:t>
              </a:r>
              <a:endParaRPr lang="en-GB" dirty="0"/>
            </a:p>
          </p:txBody>
        </p:sp>
      </p:grpSp>
      <p:cxnSp>
        <p:nvCxnSpPr>
          <p:cNvPr id="12" name="Straight Connector 11"/>
          <p:cNvCxnSpPr>
            <a:endCxn id="13" idx="0"/>
          </p:cNvCxnSpPr>
          <p:nvPr/>
        </p:nvCxnSpPr>
        <p:spPr>
          <a:xfrm>
            <a:off x="6060567" y="2278393"/>
            <a:ext cx="9157" cy="159379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352" y="3872183"/>
            <a:ext cx="978743" cy="137228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 flipV="1">
            <a:off x="6559096" y="4768328"/>
            <a:ext cx="5422697" cy="86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173421" y="4776952"/>
            <a:ext cx="5406932" cy="565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420" y="4102345"/>
            <a:ext cx="1058054" cy="1331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869" y="4102345"/>
            <a:ext cx="982365" cy="1326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6735" y="4102345"/>
            <a:ext cx="822717" cy="13269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9995" y="4102345"/>
            <a:ext cx="882863" cy="13242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04938" y="4049594"/>
            <a:ext cx="1103035" cy="1371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588169" y="6240708"/>
            <a:ext cx="1972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Katherine Parr</a:t>
            </a:r>
            <a:endParaRPr lang="en-GB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23673" y="3213629"/>
            <a:ext cx="2030150" cy="296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6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GB" sz="3200" b="1" u="sng" dirty="0" smtClean="0">
                <a:latin typeface="Comic Sans MS" panose="030F0702030302020204" pitchFamily="66" charset="0"/>
              </a:rPr>
              <a:t>Tudor </a:t>
            </a:r>
            <a:r>
              <a:rPr lang="en-GB" sz="3200" b="1" u="sng" dirty="0" smtClean="0">
                <a:latin typeface="Comic Sans MS" panose="030F0702030302020204" pitchFamily="66" charset="0"/>
              </a:rPr>
              <a:t>Family Tree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41631" y="1690688"/>
            <a:ext cx="3508737" cy="1292444"/>
            <a:chOff x="4235628" y="2015558"/>
            <a:chExt cx="3508737" cy="12924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35628" y="2015558"/>
              <a:ext cx="872400" cy="129244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6615" y="2015558"/>
              <a:ext cx="937750" cy="1292444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5134757" y="2603263"/>
              <a:ext cx="16396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140273" y="2233931"/>
              <a:ext cx="1634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Married. (m.)</a:t>
              </a:r>
              <a:endParaRPr lang="en-GB" dirty="0"/>
            </a:p>
          </p:txBody>
        </p:sp>
      </p:grpSp>
      <p:cxnSp>
        <p:nvCxnSpPr>
          <p:cNvPr id="12" name="Straight Connector 11"/>
          <p:cNvCxnSpPr>
            <a:endCxn id="13" idx="0"/>
          </p:cNvCxnSpPr>
          <p:nvPr/>
        </p:nvCxnSpPr>
        <p:spPr>
          <a:xfrm>
            <a:off x="6060567" y="2278393"/>
            <a:ext cx="9157" cy="159379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352" y="3872183"/>
            <a:ext cx="978743" cy="137228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 flipV="1">
            <a:off x="6559096" y="4768328"/>
            <a:ext cx="5422697" cy="86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173421" y="4776952"/>
            <a:ext cx="5406932" cy="565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420" y="4102345"/>
            <a:ext cx="1058054" cy="1331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869" y="4102345"/>
            <a:ext cx="982365" cy="1326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6735" y="4102345"/>
            <a:ext cx="822717" cy="13269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9995" y="4102345"/>
            <a:ext cx="882863" cy="13242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04938" y="4049594"/>
            <a:ext cx="1103035" cy="1371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42340" y="4049594"/>
            <a:ext cx="93945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716466" y="3090153"/>
            <a:ext cx="0" cy="97746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GB" sz="3200" b="1" u="sng" dirty="0" smtClean="0">
                <a:latin typeface="Comic Sans MS" panose="030F0702030302020204" pitchFamily="66" charset="0"/>
              </a:rPr>
              <a:t>Tudor </a:t>
            </a:r>
            <a:r>
              <a:rPr lang="en-GB" sz="3200" b="1" u="sng" dirty="0" smtClean="0">
                <a:latin typeface="Comic Sans MS" panose="030F0702030302020204" pitchFamily="66" charset="0"/>
              </a:rPr>
              <a:t>Family Tree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91813" y="1690688"/>
            <a:ext cx="11808373" cy="1562128"/>
            <a:chOff x="173420" y="3872183"/>
            <a:chExt cx="11808373" cy="156212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80352" y="3872183"/>
              <a:ext cx="978743" cy="137228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H="1" flipV="1">
              <a:off x="6559096" y="4768328"/>
              <a:ext cx="5422697" cy="862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173421" y="4776952"/>
              <a:ext cx="5406932" cy="565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420" y="4102345"/>
              <a:ext cx="1058054" cy="133196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7869" y="4102345"/>
              <a:ext cx="982365" cy="132696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66735" y="4102345"/>
              <a:ext cx="822717" cy="132696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49995" y="4102345"/>
              <a:ext cx="882863" cy="132429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04938" y="4049594"/>
              <a:ext cx="1103035" cy="13716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980053" y="4049594"/>
              <a:ext cx="939453" cy="1371600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9002" y="3922420"/>
            <a:ext cx="2129625" cy="282823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485128" y="5105703"/>
            <a:ext cx="1972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Mary I 1553-1558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3903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1804288" y="3090153"/>
            <a:ext cx="0" cy="97746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GB" sz="3200" b="1" u="sng" dirty="0" smtClean="0">
                <a:latin typeface="Comic Sans MS" panose="030F0702030302020204" pitchFamily="66" charset="0"/>
              </a:rPr>
              <a:t>Tudor </a:t>
            </a:r>
            <a:r>
              <a:rPr lang="en-GB" sz="3200" b="1" u="sng" dirty="0" smtClean="0">
                <a:latin typeface="Comic Sans MS" panose="030F0702030302020204" pitchFamily="66" charset="0"/>
              </a:rPr>
              <a:t>Family Tree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91813" y="1690688"/>
            <a:ext cx="11808373" cy="1562128"/>
            <a:chOff x="173420" y="3872183"/>
            <a:chExt cx="11808373" cy="156212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80352" y="3872183"/>
              <a:ext cx="978743" cy="137228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H="1" flipV="1">
              <a:off x="6559096" y="4768328"/>
              <a:ext cx="5422697" cy="862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173421" y="4776952"/>
              <a:ext cx="5406932" cy="565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420" y="4102345"/>
              <a:ext cx="1058054" cy="133196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7869" y="4102345"/>
              <a:ext cx="982365" cy="132696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66735" y="4102345"/>
              <a:ext cx="822717" cy="132696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49995" y="4102345"/>
              <a:ext cx="882863" cy="132429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04938" y="4049594"/>
              <a:ext cx="1103035" cy="13716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980053" y="4049594"/>
              <a:ext cx="939453" cy="1371600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3131515" y="4759200"/>
            <a:ext cx="1972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Elizabeth I </a:t>
            </a:r>
            <a:r>
              <a:rPr lang="en-US" sz="2400" dirty="0" smtClean="0"/>
              <a:t>1558 </a:t>
            </a:r>
            <a:r>
              <a:rPr lang="en-US" sz="2400" dirty="0" smtClean="0"/>
              <a:t>- 1603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5301" y="3736851"/>
            <a:ext cx="2287940" cy="303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1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2860583" y="3090153"/>
            <a:ext cx="0" cy="97746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GB" sz="3200" b="1" u="sng" dirty="0" smtClean="0">
                <a:latin typeface="Comic Sans MS" panose="030F0702030302020204" pitchFamily="66" charset="0"/>
              </a:rPr>
              <a:t>Tudor </a:t>
            </a:r>
            <a:r>
              <a:rPr lang="en-GB" sz="3200" b="1" u="sng" dirty="0" smtClean="0">
                <a:latin typeface="Comic Sans MS" panose="030F0702030302020204" pitchFamily="66" charset="0"/>
              </a:rPr>
              <a:t>Family Tree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91813" y="1690688"/>
            <a:ext cx="11808373" cy="1562128"/>
            <a:chOff x="173420" y="3872183"/>
            <a:chExt cx="11808373" cy="156212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80352" y="3872183"/>
              <a:ext cx="978743" cy="1372280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H="1" flipV="1">
              <a:off x="6559096" y="4768328"/>
              <a:ext cx="5422697" cy="862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173421" y="4776952"/>
              <a:ext cx="5406932" cy="565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420" y="4102345"/>
              <a:ext cx="1058054" cy="133196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7869" y="4102345"/>
              <a:ext cx="982365" cy="132696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66735" y="4102345"/>
              <a:ext cx="822717" cy="132696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49995" y="4102345"/>
              <a:ext cx="882863" cy="132429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804938" y="4049594"/>
              <a:ext cx="1103035" cy="13716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980053" y="4049594"/>
              <a:ext cx="939453" cy="1371600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4123492" y="4847274"/>
            <a:ext cx="1972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Edward VI 1547-1553</a:t>
            </a:r>
            <a:endParaRPr lang="en-GB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4463" y="3809438"/>
            <a:ext cx="2206737" cy="290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3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GB" sz="3200" b="1" u="sng" dirty="0" smtClean="0">
                <a:latin typeface="Comic Sans MS" panose="030F0702030302020204" pitchFamily="66" charset="0"/>
              </a:rPr>
              <a:t>Who were the Tudors?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970853"/>
            <a:ext cx="1051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mic Sans MS" panose="030F0702030302020204" pitchFamily="66" charset="0"/>
              </a:rPr>
              <a:t>Use the fact files on pages 31-32 to annotate your family tree with some information about each of the Tudor monarchs.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828" y="3636017"/>
            <a:ext cx="2206737" cy="290667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55" y="3636016"/>
            <a:ext cx="2073108" cy="29066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8630" y="3636015"/>
            <a:ext cx="2188689" cy="29066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7384" y="3636015"/>
            <a:ext cx="2187599" cy="290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6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GB" sz="3200" b="1" u="sng" dirty="0" smtClean="0">
                <a:latin typeface="Comic Sans MS" panose="030F0702030302020204" pitchFamily="66" charset="0"/>
              </a:rPr>
              <a:t>Who were the Tudors?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862400"/>
            <a:ext cx="10515600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What do we already know about the Tudors?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Can we name any monarchs in the Tudor family?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Comic Sans MS" panose="030F07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omic Sans MS" panose="030F0702030302020204" pitchFamily="66" charset="0"/>
              </a:rPr>
              <a:t>How could we describe the Tudor family? </a:t>
            </a:r>
          </a:p>
        </p:txBody>
      </p:sp>
      <p:sp>
        <p:nvSpPr>
          <p:cNvPr id="7" name="Cloud 6"/>
          <p:cNvSpPr/>
          <p:nvPr/>
        </p:nvSpPr>
        <p:spPr>
          <a:xfrm>
            <a:off x="4133193" y="4588657"/>
            <a:ext cx="3925613" cy="190762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omic Sans MS" panose="030F0702030302020204" pitchFamily="66" charset="0"/>
              </a:rPr>
              <a:t>The Tudors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00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GB" sz="3200" b="1" u="sng" dirty="0" smtClean="0">
                <a:latin typeface="Comic Sans MS" panose="030F0702030302020204" pitchFamily="66" charset="0"/>
              </a:rPr>
              <a:t>Tudor </a:t>
            </a:r>
            <a:r>
              <a:rPr lang="en-GB" sz="3200" b="1" u="sng" dirty="0" smtClean="0">
                <a:latin typeface="Comic Sans MS" panose="030F0702030302020204" pitchFamily="66" charset="0"/>
              </a:rPr>
              <a:t>Family Tree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772044"/>
            <a:ext cx="10515600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You have pictures of most of the </a:t>
            </a:r>
            <a:r>
              <a:rPr lang="en-US" sz="2400" dirty="0" smtClean="0">
                <a:latin typeface="Comic Sans MS" panose="030F0702030302020204" pitchFamily="66" charset="0"/>
              </a:rPr>
              <a:t>Tudors.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Cut out the first two and stick them at the top of a new page under the title.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omic Sans MS" panose="030F0702030302020204" pitchFamily="66" charset="0"/>
              </a:rPr>
              <a:t>Add their relationship and Henry VII’s dates</a:t>
            </a:r>
            <a:endParaRPr lang="en-US" sz="2400" dirty="0" smtClean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626" y="3432060"/>
            <a:ext cx="1905681" cy="28232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8362" y="3432060"/>
            <a:ext cx="2078123" cy="286415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108028" y="5015387"/>
            <a:ext cx="163961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13544" y="4646055"/>
            <a:ext cx="1634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Married. (m.)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781503" y="6217761"/>
            <a:ext cx="3920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Henry VII (Tudor) 1485-1509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806615" y="6217761"/>
            <a:ext cx="2401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Elizabeth of York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3444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GB" sz="3200" b="1" u="sng" dirty="0" smtClean="0">
                <a:latin typeface="Comic Sans MS" panose="030F0702030302020204" pitchFamily="66" charset="0"/>
              </a:rPr>
              <a:t>Tudor </a:t>
            </a:r>
            <a:r>
              <a:rPr lang="en-GB" sz="3200" b="1" u="sng" dirty="0" smtClean="0">
                <a:latin typeface="Comic Sans MS" panose="030F0702030302020204" pitchFamily="66" charset="0"/>
              </a:rPr>
              <a:t>Family Tree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41631" y="1690688"/>
            <a:ext cx="3508737" cy="1292444"/>
            <a:chOff x="4235628" y="2015558"/>
            <a:chExt cx="3508737" cy="12924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35628" y="2015558"/>
              <a:ext cx="872400" cy="129244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6615" y="2015558"/>
              <a:ext cx="937750" cy="1292444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5134757" y="2603263"/>
              <a:ext cx="16396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140273" y="2233931"/>
              <a:ext cx="1634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Married. (m.)</a:t>
              </a:r>
              <a:endParaRPr lang="en-GB" dirty="0"/>
            </a:p>
          </p:txBody>
        </p:sp>
      </p:grpSp>
      <p:cxnSp>
        <p:nvCxnSpPr>
          <p:cNvPr id="12" name="Straight Connector 11"/>
          <p:cNvCxnSpPr/>
          <p:nvPr/>
        </p:nvCxnSpPr>
        <p:spPr>
          <a:xfrm>
            <a:off x="6060567" y="2278393"/>
            <a:ext cx="9157" cy="90624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593" y="3352464"/>
            <a:ext cx="2044262" cy="286622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77831" y="6218690"/>
            <a:ext cx="2868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Henry VIII 1509-1547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0944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GB" sz="3200" b="1" u="sng" dirty="0" smtClean="0">
                <a:latin typeface="Comic Sans MS" panose="030F0702030302020204" pitchFamily="66" charset="0"/>
              </a:rPr>
              <a:t>Tudor </a:t>
            </a:r>
            <a:r>
              <a:rPr lang="en-GB" sz="3200" b="1" u="sng" dirty="0" smtClean="0">
                <a:latin typeface="Comic Sans MS" panose="030F0702030302020204" pitchFamily="66" charset="0"/>
              </a:rPr>
              <a:t>Family Tree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41631" y="1690688"/>
            <a:ext cx="3508737" cy="1292444"/>
            <a:chOff x="4235628" y="2015558"/>
            <a:chExt cx="3508737" cy="12924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35628" y="2015558"/>
              <a:ext cx="872400" cy="129244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6615" y="2015558"/>
              <a:ext cx="937750" cy="1292444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5134757" y="2603263"/>
              <a:ext cx="16396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140273" y="2233931"/>
              <a:ext cx="1634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Married. (m.)</a:t>
              </a:r>
              <a:endParaRPr lang="en-GB" dirty="0"/>
            </a:p>
          </p:txBody>
        </p:sp>
      </p:grpSp>
      <p:cxnSp>
        <p:nvCxnSpPr>
          <p:cNvPr id="12" name="Straight Connector 11"/>
          <p:cNvCxnSpPr>
            <a:endCxn id="13" idx="0"/>
          </p:cNvCxnSpPr>
          <p:nvPr/>
        </p:nvCxnSpPr>
        <p:spPr>
          <a:xfrm>
            <a:off x="6060567" y="2278393"/>
            <a:ext cx="9157" cy="159379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352" y="3872183"/>
            <a:ext cx="978743" cy="137228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 flipV="1">
            <a:off x="6559096" y="4768328"/>
            <a:ext cx="5422697" cy="86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173421" y="4776952"/>
            <a:ext cx="5406932" cy="565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420" y="2983132"/>
            <a:ext cx="2514467" cy="31654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0" y="6148552"/>
            <a:ext cx="4784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Catherine of Aragon (until 1533)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524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GB" sz="3200" b="1" u="sng" dirty="0" smtClean="0">
                <a:latin typeface="Comic Sans MS" panose="030F0702030302020204" pitchFamily="66" charset="0"/>
              </a:rPr>
              <a:t>Tudor </a:t>
            </a:r>
            <a:r>
              <a:rPr lang="en-GB" sz="3200" b="1" u="sng" dirty="0" smtClean="0">
                <a:latin typeface="Comic Sans MS" panose="030F0702030302020204" pitchFamily="66" charset="0"/>
              </a:rPr>
              <a:t>Family Tree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41631" y="1690688"/>
            <a:ext cx="3508737" cy="1292444"/>
            <a:chOff x="4235628" y="2015558"/>
            <a:chExt cx="3508737" cy="12924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35628" y="2015558"/>
              <a:ext cx="872400" cy="129244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6615" y="2015558"/>
              <a:ext cx="937750" cy="1292444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5134757" y="2603263"/>
              <a:ext cx="16396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140273" y="2233931"/>
              <a:ext cx="1634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Married. (m.)</a:t>
              </a:r>
              <a:endParaRPr lang="en-GB" dirty="0"/>
            </a:p>
          </p:txBody>
        </p:sp>
      </p:grpSp>
      <p:cxnSp>
        <p:nvCxnSpPr>
          <p:cNvPr id="12" name="Straight Connector 11"/>
          <p:cNvCxnSpPr>
            <a:endCxn id="13" idx="0"/>
          </p:cNvCxnSpPr>
          <p:nvPr/>
        </p:nvCxnSpPr>
        <p:spPr>
          <a:xfrm>
            <a:off x="6060567" y="2278393"/>
            <a:ext cx="9157" cy="159379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352" y="3872183"/>
            <a:ext cx="978743" cy="137228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 flipV="1">
            <a:off x="6559096" y="4768328"/>
            <a:ext cx="5422697" cy="86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173421" y="4776952"/>
            <a:ext cx="5406932" cy="565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420" y="4102345"/>
            <a:ext cx="1058054" cy="1331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1689" y="3418053"/>
            <a:ext cx="1999245" cy="27005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13587" y="6141508"/>
            <a:ext cx="2995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Anne Boleyn (d. 1536)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4850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GB" sz="3200" b="1" u="sng" dirty="0" smtClean="0">
                <a:latin typeface="Comic Sans MS" panose="030F0702030302020204" pitchFamily="66" charset="0"/>
              </a:rPr>
              <a:t>Tudor </a:t>
            </a:r>
            <a:r>
              <a:rPr lang="en-GB" sz="3200" b="1" u="sng" dirty="0" smtClean="0">
                <a:latin typeface="Comic Sans MS" panose="030F0702030302020204" pitchFamily="66" charset="0"/>
              </a:rPr>
              <a:t>Family Tree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41631" y="1690688"/>
            <a:ext cx="3508737" cy="1292444"/>
            <a:chOff x="4235628" y="2015558"/>
            <a:chExt cx="3508737" cy="12924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35628" y="2015558"/>
              <a:ext cx="872400" cy="129244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6615" y="2015558"/>
              <a:ext cx="937750" cy="1292444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5134757" y="2603263"/>
              <a:ext cx="16396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140273" y="2233931"/>
              <a:ext cx="1634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Married. (m.)</a:t>
              </a:r>
              <a:endParaRPr lang="en-GB" dirty="0"/>
            </a:p>
          </p:txBody>
        </p:sp>
      </p:grpSp>
      <p:cxnSp>
        <p:nvCxnSpPr>
          <p:cNvPr id="12" name="Straight Connector 11"/>
          <p:cNvCxnSpPr>
            <a:endCxn id="13" idx="0"/>
          </p:cNvCxnSpPr>
          <p:nvPr/>
        </p:nvCxnSpPr>
        <p:spPr>
          <a:xfrm>
            <a:off x="6060567" y="2278393"/>
            <a:ext cx="9157" cy="159379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352" y="3872183"/>
            <a:ext cx="978743" cy="137228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 flipV="1">
            <a:off x="6559096" y="4768328"/>
            <a:ext cx="5422697" cy="86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173421" y="4776952"/>
            <a:ext cx="5406932" cy="565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420" y="4102345"/>
            <a:ext cx="1058054" cy="1331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869" y="4102345"/>
            <a:ext cx="982365" cy="13269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26139" y="6131048"/>
            <a:ext cx="3114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Jane Seymour (d. 1537)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6135" y="3078115"/>
            <a:ext cx="1835457" cy="296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2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GB" sz="3200" b="1" u="sng" dirty="0" smtClean="0">
                <a:latin typeface="Comic Sans MS" panose="030F0702030302020204" pitchFamily="66" charset="0"/>
              </a:rPr>
              <a:t>Tudor </a:t>
            </a:r>
            <a:r>
              <a:rPr lang="en-GB" sz="3200" b="1" u="sng" dirty="0" smtClean="0">
                <a:latin typeface="Comic Sans MS" panose="030F0702030302020204" pitchFamily="66" charset="0"/>
              </a:rPr>
              <a:t>Family Tree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41631" y="1690688"/>
            <a:ext cx="3508737" cy="1292444"/>
            <a:chOff x="4235628" y="2015558"/>
            <a:chExt cx="3508737" cy="12924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35628" y="2015558"/>
              <a:ext cx="872400" cy="129244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6615" y="2015558"/>
              <a:ext cx="937750" cy="1292444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5134757" y="2603263"/>
              <a:ext cx="16396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140273" y="2233931"/>
              <a:ext cx="1634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Married. (m.)</a:t>
              </a:r>
              <a:endParaRPr lang="en-GB" dirty="0"/>
            </a:p>
          </p:txBody>
        </p:sp>
      </p:grpSp>
      <p:cxnSp>
        <p:nvCxnSpPr>
          <p:cNvPr id="12" name="Straight Connector 11"/>
          <p:cNvCxnSpPr>
            <a:endCxn id="13" idx="0"/>
          </p:cNvCxnSpPr>
          <p:nvPr/>
        </p:nvCxnSpPr>
        <p:spPr>
          <a:xfrm>
            <a:off x="6060567" y="2278393"/>
            <a:ext cx="9157" cy="159379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352" y="3872183"/>
            <a:ext cx="978743" cy="137228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 flipV="1">
            <a:off x="6559096" y="4768328"/>
            <a:ext cx="5422697" cy="86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173421" y="4776952"/>
            <a:ext cx="5406932" cy="565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420" y="4102345"/>
            <a:ext cx="1058054" cy="1331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869" y="4102345"/>
            <a:ext cx="982365" cy="1326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6735" y="4102345"/>
            <a:ext cx="822717" cy="13269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6303" y="3184644"/>
            <a:ext cx="1831572" cy="274735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19010" y="6129803"/>
            <a:ext cx="3966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Anne of Cleves (until 1540)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800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GB" sz="3200" b="1" u="sng" dirty="0" smtClean="0">
                <a:latin typeface="Comic Sans MS" panose="030F0702030302020204" pitchFamily="66" charset="0"/>
              </a:rPr>
              <a:t>Tudor </a:t>
            </a:r>
            <a:r>
              <a:rPr lang="en-GB" sz="3200" b="1" u="sng" dirty="0" smtClean="0">
                <a:latin typeface="Comic Sans MS" panose="030F0702030302020204" pitchFamily="66" charset="0"/>
              </a:rPr>
              <a:t>Family Tree</a:t>
            </a:r>
            <a:endParaRPr lang="en-GB" sz="3200" b="1" u="sng" dirty="0">
              <a:latin typeface="Comic Sans MS" panose="030F0702030302020204" pitchFamily="66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341631" y="1690688"/>
            <a:ext cx="3508737" cy="1292444"/>
            <a:chOff x="4235628" y="2015558"/>
            <a:chExt cx="3508737" cy="129244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35628" y="2015558"/>
              <a:ext cx="872400" cy="129244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6615" y="2015558"/>
              <a:ext cx="937750" cy="1292444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5134757" y="2603263"/>
              <a:ext cx="163961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140273" y="2233931"/>
              <a:ext cx="16340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Married. (m.)</a:t>
              </a:r>
              <a:endParaRPr lang="en-GB" dirty="0"/>
            </a:p>
          </p:txBody>
        </p:sp>
      </p:grpSp>
      <p:cxnSp>
        <p:nvCxnSpPr>
          <p:cNvPr id="12" name="Straight Connector 11"/>
          <p:cNvCxnSpPr>
            <a:endCxn id="13" idx="0"/>
          </p:cNvCxnSpPr>
          <p:nvPr/>
        </p:nvCxnSpPr>
        <p:spPr>
          <a:xfrm>
            <a:off x="6060567" y="2278393"/>
            <a:ext cx="9157" cy="159379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352" y="3872183"/>
            <a:ext cx="978743" cy="1372280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 flipV="1">
            <a:off x="6559096" y="4768328"/>
            <a:ext cx="5422697" cy="862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173421" y="4776952"/>
            <a:ext cx="5406932" cy="565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420" y="4102345"/>
            <a:ext cx="1058054" cy="1331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7869" y="4102345"/>
            <a:ext cx="982365" cy="1326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6735" y="4102345"/>
            <a:ext cx="822717" cy="13269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9995" y="4102345"/>
            <a:ext cx="882863" cy="13242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9885" y="3075288"/>
            <a:ext cx="2471507" cy="307326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588168" y="6240708"/>
            <a:ext cx="3966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</a:t>
            </a:r>
            <a:r>
              <a:rPr lang="en-US" sz="2400" dirty="0" smtClean="0"/>
              <a:t>atherine Howard (d.1542)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21720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257</Words>
  <Application>Microsoft Office PowerPoint</Application>
  <PresentationFormat>Widescreen</PresentationFormat>
  <Paragraphs>51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Office Theme</vt:lpstr>
      <vt:lpstr>Who were the Tudors?</vt:lpstr>
      <vt:lpstr>Who were the Tudors?</vt:lpstr>
      <vt:lpstr>Tudor Family Tree</vt:lpstr>
      <vt:lpstr>Tudor Family Tree</vt:lpstr>
      <vt:lpstr>Tudor Family Tree</vt:lpstr>
      <vt:lpstr>Tudor Family Tree</vt:lpstr>
      <vt:lpstr>Tudor Family Tree</vt:lpstr>
      <vt:lpstr>Tudor Family Tree</vt:lpstr>
      <vt:lpstr>Tudor Family Tree</vt:lpstr>
      <vt:lpstr>Tudor Family Tree</vt:lpstr>
      <vt:lpstr>Tudor Family Tree</vt:lpstr>
      <vt:lpstr>Tudor Family Tree</vt:lpstr>
      <vt:lpstr>Tudor Family Tree</vt:lpstr>
      <vt:lpstr>Tudor Family Tree</vt:lpstr>
      <vt:lpstr>Who were the Tudors?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were the Tudors?</dc:title>
  <dc:creator>Rosie Whitehouse</dc:creator>
  <cp:lastModifiedBy>Paul Rowe</cp:lastModifiedBy>
  <cp:revision>9</cp:revision>
  <dcterms:created xsi:type="dcterms:W3CDTF">2020-01-15T14:56:48Z</dcterms:created>
  <dcterms:modified xsi:type="dcterms:W3CDTF">2022-01-07T11:08:59Z</dcterms:modified>
</cp:coreProperties>
</file>