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84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09/12/21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76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09/12/21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96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09/12/21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85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09/12/21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31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09/12/21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81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09/12/21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50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09/12/21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7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09/12/21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09/12/21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9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09/12/21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16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09/12/21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74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19EAE-D96D-414F-A3B2-A076AC13F239}" type="datetimeFigureOut">
              <a:rPr lang="en-GB" smtClean="0"/>
              <a:t>09/12/21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35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Comprehension 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Asia</a:t>
            </a:r>
          </a:p>
        </p:txBody>
      </p:sp>
    </p:spTree>
    <p:extLst>
      <p:ext uri="{BB962C8B-B14F-4D97-AF65-F5344CB8AC3E}">
        <p14:creationId xmlns:p14="http://schemas.microsoft.com/office/powerpoint/2010/main" val="4286744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North Africa: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/>
              <a:t>Which 2 North African countries are most popular with tourists?</a:t>
            </a:r>
          </a:p>
          <a:p>
            <a:pPr marL="514350" indent="-514350">
              <a:buAutoNum type="arabicPeriod"/>
            </a:pPr>
            <a:r>
              <a:rPr lang="en-GB" dirty="0"/>
              <a:t>Where is the world’s oldest university?</a:t>
            </a:r>
          </a:p>
          <a:p>
            <a:pPr marL="514350" indent="-514350">
              <a:buAutoNum type="arabicPeriod"/>
            </a:pPr>
            <a:r>
              <a:rPr lang="en-GB" dirty="0"/>
              <a:t>What happened in Sudan in 2011?</a:t>
            </a:r>
          </a:p>
          <a:p>
            <a:pPr marL="514350" indent="-514350">
              <a:buAutoNum type="arabicPeriod"/>
            </a:pPr>
            <a:r>
              <a:rPr lang="en-GB" dirty="0"/>
              <a:t>What is the Sahel?</a:t>
            </a:r>
          </a:p>
          <a:p>
            <a:pPr marL="514350" indent="-514350">
              <a:buAutoNum type="arabicPeriod"/>
            </a:pPr>
            <a:r>
              <a:rPr lang="en-GB" dirty="0"/>
              <a:t>What is “the gift of the Nile”?</a:t>
            </a:r>
          </a:p>
          <a:p>
            <a:pPr marL="514350" indent="-514350">
              <a:buAutoNum type="arabicPeriod"/>
            </a:pPr>
            <a:r>
              <a:rPr lang="en-GB" dirty="0"/>
              <a:t>Why have Egypt’s ancient monuments survived in such relatively good condition?</a:t>
            </a:r>
          </a:p>
          <a:p>
            <a:pPr marL="514350" indent="-514350">
              <a:buAutoNum type="arabicPeriod"/>
            </a:pPr>
            <a:r>
              <a:rPr lang="en-GB" dirty="0"/>
              <a:t>When did the Suez Canal open and why is it so important?</a:t>
            </a:r>
          </a:p>
          <a:p>
            <a:pPr marL="514350" indent="-514350">
              <a:buAutoNum type="arabicPeriod"/>
            </a:pPr>
            <a:r>
              <a:rPr lang="en-GB" dirty="0"/>
              <a:t>What 5 records are held by </a:t>
            </a:r>
            <a:r>
              <a:rPr lang="en-GB"/>
              <a:t>the Sahara Desert?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41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West Africa: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/>
              <a:t>Describe the population, religion and languages of Nigeria.</a:t>
            </a:r>
          </a:p>
          <a:p>
            <a:pPr marL="514350" indent="-514350">
              <a:buAutoNum type="arabicPeriod"/>
            </a:pPr>
            <a:r>
              <a:rPr lang="en-GB" dirty="0"/>
              <a:t>Why is Nigeria such an important country in Africa?</a:t>
            </a:r>
          </a:p>
          <a:p>
            <a:pPr marL="514350" indent="-514350">
              <a:buAutoNum type="arabicPeriod"/>
            </a:pPr>
            <a:r>
              <a:rPr lang="en-GB" dirty="0"/>
              <a:t>Which West African countries have suffered recent civil wars?</a:t>
            </a:r>
          </a:p>
          <a:p>
            <a:pPr marL="514350" indent="-514350">
              <a:buAutoNum type="arabicPeriod"/>
            </a:pPr>
            <a:r>
              <a:rPr lang="en-GB" dirty="0"/>
              <a:t>Name 12 agricultural products grown in West Africa.</a:t>
            </a:r>
          </a:p>
          <a:p>
            <a:pPr marL="514350" indent="-514350">
              <a:buAutoNum type="arabicPeriod"/>
            </a:pPr>
            <a:r>
              <a:rPr lang="en-GB" dirty="0"/>
              <a:t>What has happened to Lake Chad in recent years? Why do you think this has happened?</a:t>
            </a:r>
          </a:p>
          <a:p>
            <a:pPr marL="514350" indent="-514350">
              <a:buAutoNum type="arabicPeriod"/>
            </a:pPr>
            <a:r>
              <a:rPr lang="en-GB" dirty="0"/>
              <a:t>What is unusual about Lake Volta in Ghana?</a:t>
            </a:r>
          </a:p>
          <a:p>
            <a:pPr marL="514350" indent="-514350">
              <a:buAutoNum type="arabicPeriod"/>
            </a:pPr>
            <a:r>
              <a:rPr lang="en-GB" dirty="0"/>
              <a:t>How many West African countries have a coastline and how many </a:t>
            </a:r>
            <a:r>
              <a:rPr lang="en-GB"/>
              <a:t>are land-locked?</a:t>
            </a: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154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Central and East Africa: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/>
              <a:t>Around which river is Africa’s largest rainforest found?</a:t>
            </a:r>
          </a:p>
          <a:p>
            <a:pPr marL="514350" indent="-514350">
              <a:buAutoNum type="arabicPeriod"/>
            </a:pPr>
            <a:r>
              <a:rPr lang="en-GB" dirty="0"/>
              <a:t>Which biome covers most of East Africa?</a:t>
            </a:r>
          </a:p>
          <a:p>
            <a:pPr marL="514350" indent="-514350">
              <a:buAutoNum type="arabicPeriod"/>
            </a:pPr>
            <a:r>
              <a:rPr lang="en-GB" dirty="0"/>
              <a:t>What is the “Horn of Africa”?</a:t>
            </a:r>
          </a:p>
          <a:p>
            <a:pPr marL="514350" indent="-514350">
              <a:buAutoNum type="arabicPeriod"/>
            </a:pPr>
            <a:r>
              <a:rPr lang="en-GB" dirty="0"/>
              <a:t>What took place in Rwanda in the mid 1990s?</a:t>
            </a:r>
          </a:p>
          <a:p>
            <a:pPr marL="514350" indent="-514350">
              <a:buAutoNum type="arabicPeriod"/>
            </a:pPr>
            <a:r>
              <a:rPr lang="en-GB" dirty="0"/>
              <a:t>How quickly is the population in this area growing?</a:t>
            </a:r>
          </a:p>
          <a:p>
            <a:pPr marL="514350" indent="-514350">
              <a:buAutoNum type="arabicPeriod"/>
            </a:pPr>
            <a:r>
              <a:rPr lang="en-GB" dirty="0"/>
              <a:t>How old is Nairobi?</a:t>
            </a:r>
          </a:p>
          <a:p>
            <a:pPr marL="514350" indent="-514350">
              <a:buAutoNum type="arabicPeriod"/>
            </a:pPr>
            <a:r>
              <a:rPr lang="en-GB" dirty="0"/>
              <a:t>Name 2 crops grown in East Africa.</a:t>
            </a:r>
          </a:p>
          <a:p>
            <a:pPr marL="514350" indent="-514350">
              <a:buAutoNum type="arabicPeriod"/>
            </a:pPr>
            <a:r>
              <a:rPr lang="en-GB" dirty="0"/>
              <a:t>Through how many African countries does </a:t>
            </a:r>
            <a:r>
              <a:rPr lang="en-GB"/>
              <a:t>the equator pass?</a:t>
            </a: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695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Southern Africa: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GB" dirty="0"/>
              <a:t>Why are southern Africa’s rivers difficult to use? Is there any way they can be used by people?</a:t>
            </a:r>
          </a:p>
          <a:p>
            <a:pPr marL="514350" indent="-514350">
              <a:buAutoNum type="arabicPeriod"/>
            </a:pPr>
            <a:r>
              <a:rPr lang="en-GB" dirty="0"/>
              <a:t>Why do people in Mozambique and Angola speak Portuguese?</a:t>
            </a:r>
          </a:p>
          <a:p>
            <a:pPr marL="514350" indent="-514350">
              <a:buAutoNum type="arabicPeriod"/>
            </a:pPr>
            <a:r>
              <a:rPr lang="en-GB" dirty="0"/>
              <a:t>Which 6 southern African countries have no coastline? Why is this a problem for them?</a:t>
            </a:r>
          </a:p>
          <a:p>
            <a:pPr marL="514350" indent="-514350">
              <a:buAutoNum type="arabicPeriod"/>
            </a:pPr>
            <a:r>
              <a:rPr lang="en-GB" dirty="0"/>
              <a:t>What minerals are found in Zambia, in Botswana and in South Africa?</a:t>
            </a:r>
          </a:p>
          <a:p>
            <a:pPr marL="514350" indent="-514350">
              <a:buAutoNum type="arabicPeriod"/>
            </a:pPr>
            <a:r>
              <a:rPr lang="en-GB" dirty="0"/>
              <a:t>Some rivers in southern Africa don’t reach the sea. What is the name of the large swamp in Botswana where many end up?</a:t>
            </a:r>
          </a:p>
          <a:p>
            <a:pPr marL="514350" indent="-514350">
              <a:buAutoNum type="arabicPeriod"/>
            </a:pPr>
            <a:r>
              <a:rPr lang="en-GB" dirty="0"/>
              <a:t>What is unique about Madagascar?</a:t>
            </a:r>
          </a:p>
          <a:p>
            <a:pPr marL="514350" indent="-514350">
              <a:buAutoNum type="arabicPeriod"/>
            </a:pPr>
            <a:r>
              <a:rPr lang="en-GB" dirty="0"/>
              <a:t>Why does South Africa have 2 capital cities? Can you name another country that has the same system?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41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4"/>
            <a:ext cx="8784976" cy="554461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Oceans are found to the north, south and east of Asia?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continent is to the west?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Through which Asian countries does the equator pass?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two countries cover more than half of Asia?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are the seven Asian countries in the top 10 most populated?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Which 5 countries share the Caspian Sea?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What is the name of Asia’s longest river and through which country does it flow?</a:t>
            </a:r>
          </a:p>
          <a:p>
            <a:pPr marL="514350" indent="-514350"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Where is the world’s highest point and its lowest point on land?</a:t>
            </a:r>
          </a:p>
        </p:txBody>
      </p:sp>
    </p:spTree>
    <p:extLst>
      <p:ext uri="{BB962C8B-B14F-4D97-AF65-F5344CB8AC3E}">
        <p14:creationId xmlns:p14="http://schemas.microsoft.com/office/powerpoint/2010/main" val="131373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720080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Russia and neighbours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980729"/>
            <a:ext cx="8784976" cy="5145435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In which part of Russia do most people live?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Name 3 biomes (vegetation areas) found in Russia.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Where is the Russian government based? 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What is the climate of most of Central Asia?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Which high-tech industry is based in Kazakhstan?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Why is the Aral Sea drying up?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Translate the messages on page 41 and write your own name in the Cyrillic alphabet?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Which other countries use the Cyrillic alphabet?</a:t>
            </a:r>
          </a:p>
        </p:txBody>
      </p:sp>
    </p:spTree>
    <p:extLst>
      <p:ext uri="{BB962C8B-B14F-4D97-AF65-F5344CB8AC3E}">
        <p14:creationId xmlns:p14="http://schemas.microsoft.com/office/powerpoint/2010/main" val="1533177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The Middle East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GB" dirty="0"/>
              <a:t>In which part of Asia is the Middle East?</a:t>
            </a:r>
          </a:p>
          <a:p>
            <a:pPr marL="514350" indent="-514350">
              <a:buAutoNum type="arabicPeriod"/>
            </a:pPr>
            <a:r>
              <a:rPr lang="en-GB" dirty="0"/>
              <a:t>What is the climate of most of the Middle East?</a:t>
            </a:r>
          </a:p>
          <a:p>
            <a:pPr marL="514350" indent="-514350">
              <a:buAutoNum type="arabicPeriod"/>
            </a:pPr>
            <a:r>
              <a:rPr lang="en-GB" dirty="0"/>
              <a:t>Which early civilizations were found in this region?</a:t>
            </a:r>
          </a:p>
          <a:p>
            <a:pPr marL="514350" indent="-514350">
              <a:buAutoNum type="arabicPeriod"/>
            </a:pPr>
            <a:r>
              <a:rPr lang="en-GB" dirty="0"/>
              <a:t>Name 4 agricultural products from this region.</a:t>
            </a:r>
          </a:p>
          <a:p>
            <a:pPr marL="514350" indent="-514350">
              <a:buAutoNum type="arabicPeriod"/>
            </a:pPr>
            <a:r>
              <a:rPr lang="en-GB" dirty="0"/>
              <a:t>Which resource has transformed the Middle East over the last 60 years? Which countries have particularly benefitted?</a:t>
            </a:r>
          </a:p>
          <a:p>
            <a:pPr marL="514350" indent="-514350">
              <a:buAutoNum type="arabicPeriod"/>
            </a:pPr>
            <a:r>
              <a:rPr lang="en-GB" dirty="0"/>
              <a:t>What is a </a:t>
            </a:r>
            <a:r>
              <a:rPr lang="en-GB" dirty="0" err="1"/>
              <a:t>wadi</a:t>
            </a:r>
            <a:r>
              <a:rPr lang="en-GB" dirty="0"/>
              <a:t>?</a:t>
            </a:r>
          </a:p>
          <a:p>
            <a:pPr marL="514350" indent="-514350">
              <a:buAutoNum type="arabicPeriod"/>
            </a:pPr>
            <a:r>
              <a:rPr lang="en-GB" dirty="0"/>
              <a:t>Which two cities are very important to major religions in this region?</a:t>
            </a:r>
          </a:p>
          <a:p>
            <a:pPr marL="514350" indent="-514350">
              <a:buAutoNum type="arabicPeriod"/>
            </a:pPr>
            <a:r>
              <a:rPr lang="en-GB" dirty="0"/>
              <a:t>How do some countries deal with a lack of </a:t>
            </a:r>
            <a:r>
              <a:rPr lang="en-GB"/>
              <a:t>fresh water?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38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South 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GB" dirty="0"/>
              <a:t>Approximately how many people live in South Asia?</a:t>
            </a:r>
          </a:p>
          <a:p>
            <a:pPr marL="514350" indent="-514350">
              <a:buAutoNum type="arabicPeriod"/>
            </a:pPr>
            <a:r>
              <a:rPr lang="en-GB" dirty="0"/>
              <a:t>Describe the landscapes of Bangladesh, Afghanistan, Nepal and Bhutan. How do they differ?</a:t>
            </a:r>
          </a:p>
          <a:p>
            <a:pPr marL="514350" indent="-514350">
              <a:buAutoNum type="arabicPeriod"/>
            </a:pPr>
            <a:r>
              <a:rPr lang="en-GB" dirty="0"/>
              <a:t>What does India make more of than any other country?</a:t>
            </a:r>
          </a:p>
          <a:p>
            <a:pPr marL="514350" indent="-514350">
              <a:buAutoNum type="arabicPeriod"/>
            </a:pPr>
            <a:r>
              <a:rPr lang="en-GB" dirty="0"/>
              <a:t>Name Sri Lanka’s most important export product.</a:t>
            </a:r>
          </a:p>
          <a:p>
            <a:pPr marL="514350" indent="-514350">
              <a:buAutoNum type="arabicPeriod"/>
            </a:pPr>
            <a:r>
              <a:rPr lang="en-GB" dirty="0"/>
              <a:t>Name 5 religions found in South Asia?</a:t>
            </a:r>
          </a:p>
          <a:p>
            <a:pPr marL="514350" indent="-514350">
              <a:buAutoNum type="arabicPeriod"/>
            </a:pPr>
            <a:r>
              <a:rPr lang="en-GB" dirty="0"/>
              <a:t>How can the rice harvest be threatened by the climate in South Asia?</a:t>
            </a:r>
          </a:p>
          <a:p>
            <a:pPr marL="514350" indent="-514350">
              <a:buAutoNum type="arabicPeriod"/>
            </a:pPr>
            <a:r>
              <a:rPr lang="en-GB" dirty="0"/>
              <a:t>Where is Mount Everest and what makes it so hard </a:t>
            </a:r>
            <a:r>
              <a:rPr lang="en-GB"/>
              <a:t>to climb?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Try the India food quiz on page 44. Answers on page 97.</a:t>
            </a:r>
          </a:p>
        </p:txBody>
      </p:sp>
    </p:spTree>
    <p:extLst>
      <p:ext uri="{BB962C8B-B14F-4D97-AF65-F5344CB8AC3E}">
        <p14:creationId xmlns:p14="http://schemas.microsoft.com/office/powerpoint/2010/main" val="325466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South-east 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GB" dirty="0"/>
              <a:t>Describe the climate of the most of South-east Asia. Which crop is ideal for this climate?</a:t>
            </a:r>
          </a:p>
          <a:p>
            <a:pPr marL="514350" indent="-514350">
              <a:buAutoNum type="arabicPeriod"/>
            </a:pPr>
            <a:r>
              <a:rPr lang="en-GB" dirty="0"/>
              <a:t>How do people use the mountains to grow crops?</a:t>
            </a:r>
          </a:p>
          <a:p>
            <a:pPr marL="514350" indent="-514350">
              <a:buAutoNum type="arabicPeriod"/>
            </a:pPr>
            <a:r>
              <a:rPr lang="en-GB" dirty="0"/>
              <a:t>Name 4 European countries that once had empires in this part of the world.</a:t>
            </a:r>
          </a:p>
          <a:p>
            <a:pPr marL="514350" indent="-514350">
              <a:buAutoNum type="arabicPeriod"/>
            </a:pPr>
            <a:r>
              <a:rPr lang="en-GB" dirty="0"/>
              <a:t>Which country has always been independent?</a:t>
            </a:r>
          </a:p>
          <a:p>
            <a:pPr marL="514350" indent="-514350">
              <a:buAutoNum type="arabicPeriod"/>
            </a:pPr>
            <a:r>
              <a:rPr lang="en-GB" dirty="0"/>
              <a:t>Around which geographical features do most people in South-east Asia live?</a:t>
            </a:r>
          </a:p>
          <a:p>
            <a:pPr marL="514350" indent="-514350">
              <a:buAutoNum type="arabicPeriod"/>
            </a:pPr>
            <a:r>
              <a:rPr lang="en-GB" dirty="0"/>
              <a:t>What does </a:t>
            </a:r>
            <a:r>
              <a:rPr lang="en-GB" dirty="0" err="1"/>
              <a:t>Lanxang</a:t>
            </a:r>
            <a:r>
              <a:rPr lang="en-GB" dirty="0"/>
              <a:t> (Laos’ former name) mean?</a:t>
            </a:r>
          </a:p>
          <a:p>
            <a:pPr marL="514350" indent="-514350">
              <a:buAutoNum type="arabicPeriod"/>
            </a:pPr>
            <a:r>
              <a:rPr lang="en-GB" dirty="0"/>
              <a:t>In which city is the famous floating market of </a:t>
            </a:r>
            <a:r>
              <a:rPr lang="en-GB" dirty="0" err="1"/>
              <a:t>Damnoen</a:t>
            </a:r>
            <a:r>
              <a:rPr lang="en-GB" dirty="0"/>
              <a:t> </a:t>
            </a:r>
            <a:r>
              <a:rPr lang="en-GB" dirty="0" err="1"/>
              <a:t>Saduak</a:t>
            </a:r>
            <a:r>
              <a:rPr lang="en-GB" dirty="0"/>
              <a:t>?</a:t>
            </a:r>
          </a:p>
          <a:p>
            <a:pPr marL="514350" indent="-514350">
              <a:buAutoNum type="arabicPeriod"/>
            </a:pPr>
            <a:r>
              <a:rPr lang="en-GB" dirty="0"/>
              <a:t>What is remarkable about Singapore?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177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China and Mongolia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GB" dirty="0"/>
              <a:t>How many people live in China?</a:t>
            </a:r>
          </a:p>
          <a:p>
            <a:pPr marL="514350" indent="-514350">
              <a:buAutoNum type="arabicPeriod"/>
            </a:pPr>
            <a:r>
              <a:rPr lang="en-GB" dirty="0"/>
              <a:t>Most of the people live in the eastern half of the country. Can you explain why?</a:t>
            </a:r>
          </a:p>
          <a:p>
            <a:pPr marL="514350" indent="-514350">
              <a:buAutoNum type="arabicPeriod"/>
            </a:pPr>
            <a:r>
              <a:rPr lang="en-GB" dirty="0"/>
              <a:t>What are the most important crops in eastern China?</a:t>
            </a:r>
          </a:p>
          <a:p>
            <a:pPr marL="514350" indent="-514350">
              <a:buAutoNum type="arabicPeriod"/>
            </a:pPr>
            <a:r>
              <a:rPr lang="en-GB" dirty="0"/>
              <a:t>What are the former names of Taiwan?</a:t>
            </a:r>
          </a:p>
          <a:p>
            <a:pPr marL="514350" indent="-514350">
              <a:buAutoNum type="arabicPeriod"/>
            </a:pPr>
            <a:r>
              <a:rPr lang="en-GB" dirty="0"/>
              <a:t>Which population record does Mongolia hold? Which country in South-east Asia is its opposite?</a:t>
            </a:r>
          </a:p>
          <a:p>
            <a:pPr marL="514350" indent="-514350">
              <a:buAutoNum type="arabicPeriod"/>
            </a:pPr>
            <a:r>
              <a:rPr lang="en-GB" dirty="0"/>
              <a:t>What are the most popular sports in Mongolia?</a:t>
            </a:r>
          </a:p>
          <a:p>
            <a:pPr marL="514350" indent="-514350">
              <a:buAutoNum type="arabicPeriod"/>
            </a:pPr>
            <a:r>
              <a:rPr lang="en-GB" dirty="0"/>
              <a:t>Where do giant pandas live and why are they endangered?</a:t>
            </a:r>
          </a:p>
          <a:p>
            <a:pPr marL="514350" indent="-514350">
              <a:buAutoNum type="arabicPeriod"/>
            </a:pPr>
            <a:r>
              <a:rPr lang="en-GB" dirty="0"/>
              <a:t>When is the Chinese New Year festival?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690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Japan </a:t>
            </a:r>
            <a:r>
              <a:rPr lang="en-GB" sz="3600"/>
              <a:t>and Korea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/>
              <a:t>How many people live in Japan? How does this compare with North and South Korea?</a:t>
            </a:r>
          </a:p>
          <a:p>
            <a:pPr marL="514350" indent="-514350">
              <a:buAutoNum type="arabicPeriod"/>
            </a:pPr>
            <a:r>
              <a:rPr lang="en-GB" dirty="0"/>
              <a:t>Which natural disasters are common in Japan?</a:t>
            </a:r>
          </a:p>
          <a:p>
            <a:pPr marL="514350" indent="-514350">
              <a:buAutoNum type="arabicPeriod"/>
            </a:pPr>
            <a:r>
              <a:rPr lang="en-GB" dirty="0"/>
              <a:t>For which manufactured goods is Japan particularly famous? Can you name 3 Japanese companies?</a:t>
            </a:r>
          </a:p>
          <a:p>
            <a:pPr marL="514350" indent="-514350">
              <a:buAutoNum type="arabicPeriod"/>
            </a:pPr>
            <a:r>
              <a:rPr lang="en-GB" dirty="0"/>
              <a:t>How do most Japanese bedrooms differ from those in the UK?</a:t>
            </a:r>
          </a:p>
          <a:p>
            <a:pPr marL="514350" indent="-514350">
              <a:buAutoNum type="arabicPeriod"/>
            </a:pPr>
            <a:r>
              <a:rPr lang="en-GB" dirty="0"/>
              <a:t>What happened to Korea in 1953?</a:t>
            </a:r>
          </a:p>
          <a:p>
            <a:pPr marL="514350" indent="-514350">
              <a:buAutoNum type="arabicPeriod"/>
            </a:pPr>
            <a:r>
              <a:rPr lang="en-GB" dirty="0"/>
              <a:t>Describe 3 differences between North Korea and South Korea. 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864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Africa: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/>
              <a:t>How many countries are there in Africa?</a:t>
            </a:r>
          </a:p>
          <a:p>
            <a:pPr marL="514350" indent="-514350">
              <a:buAutoNum type="arabicPeriod"/>
            </a:pPr>
            <a:r>
              <a:rPr lang="en-GB" dirty="0"/>
              <a:t>Which country has the largest land area?</a:t>
            </a:r>
          </a:p>
          <a:p>
            <a:pPr marL="514350" indent="-514350">
              <a:buAutoNum type="arabicPeriod"/>
            </a:pPr>
            <a:r>
              <a:rPr lang="en-GB" dirty="0"/>
              <a:t>Which countries have the largest population?</a:t>
            </a:r>
          </a:p>
          <a:p>
            <a:pPr marL="514350" indent="-514350">
              <a:buAutoNum type="arabicPeriod"/>
            </a:pPr>
            <a:r>
              <a:rPr lang="en-GB" dirty="0"/>
              <a:t>What is the Sahel?</a:t>
            </a:r>
          </a:p>
          <a:p>
            <a:pPr marL="514350" indent="-514350">
              <a:buAutoNum type="arabicPeriod"/>
            </a:pPr>
            <a:r>
              <a:rPr lang="en-GB" dirty="0"/>
              <a:t>Name a country which is largely covered by rainforest?</a:t>
            </a:r>
          </a:p>
          <a:p>
            <a:pPr marL="514350" indent="-514350">
              <a:buAutoNum type="arabicPeriod"/>
            </a:pPr>
            <a:r>
              <a:rPr lang="en-GB" dirty="0"/>
              <a:t>How far is it from the Mediterranean to the Cape of Good Hope?</a:t>
            </a:r>
          </a:p>
          <a:p>
            <a:pPr marL="514350" indent="-514350">
              <a:buAutoNum type="arabicPeriod"/>
            </a:pPr>
            <a:r>
              <a:rPr lang="en-GB" dirty="0"/>
              <a:t>From where did Ivory Coast get its name?</a:t>
            </a:r>
          </a:p>
          <a:p>
            <a:pPr marL="514350" indent="-514350">
              <a:buAutoNum type="arabicPeriod"/>
            </a:pPr>
            <a:r>
              <a:rPr lang="en-GB" dirty="0"/>
              <a:t>What are the largest buildings </a:t>
            </a:r>
            <a:r>
              <a:rPr lang="en-GB"/>
              <a:t>in Africa?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567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1041</Words>
  <Application>Microsoft Office PowerPoint</Application>
  <PresentationFormat>Widescreen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Comprehension Questions</vt:lpstr>
      <vt:lpstr>Asia</vt:lpstr>
      <vt:lpstr>Russia and neighbours</vt:lpstr>
      <vt:lpstr>The Middle East</vt:lpstr>
      <vt:lpstr>South Asia</vt:lpstr>
      <vt:lpstr>South-east Asia</vt:lpstr>
      <vt:lpstr>China and Mongolia</vt:lpstr>
      <vt:lpstr>Japan and Korea</vt:lpstr>
      <vt:lpstr>Africa: Comprehension</vt:lpstr>
      <vt:lpstr>North Africa: Comprehension</vt:lpstr>
      <vt:lpstr>West Africa: Comprehension</vt:lpstr>
      <vt:lpstr>Central and East Africa: Comprehension</vt:lpstr>
      <vt:lpstr>Southern Africa: Comprehension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Comprehension Questions</dc:title>
  <dc:creator>Paul Rowe</dc:creator>
  <cp:lastModifiedBy>Chantal Taylor</cp:lastModifiedBy>
  <cp:revision>2</cp:revision>
  <dcterms:created xsi:type="dcterms:W3CDTF">2020-10-22T12:37:14Z</dcterms:created>
  <dcterms:modified xsi:type="dcterms:W3CDTF">2021-12-09T09:27:52Z</dcterms:modified>
</cp:coreProperties>
</file>