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2" r:id="rId1"/>
  </p:sldMasterIdLst>
  <p:sldIdLst>
    <p:sldId id="256" r:id="rId2"/>
    <p:sldId id="261" r:id="rId3"/>
    <p:sldId id="262" r:id="rId4"/>
    <p:sldId id="258" r:id="rId5"/>
    <p:sldId id="263" r:id="rId6"/>
    <p:sldId id="259" r:id="rId7"/>
    <p:sldId id="260" r:id="rId8"/>
    <p:sldId id="269" r:id="rId9"/>
    <p:sldId id="270" r:id="rId10"/>
    <p:sldId id="271" r:id="rId11"/>
    <p:sldId id="264" r:id="rId12"/>
    <p:sldId id="268" r:id="rId13"/>
    <p:sldId id="265" r:id="rId14"/>
    <p:sldId id="266" r:id="rId15"/>
    <p:sldId id="267" r:id="rId16"/>
    <p:sldId id="274" r:id="rId17"/>
    <p:sldId id="273"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9C3EBA-362F-43A5-9808-8283A91C4A15}">
          <p14:sldIdLst>
            <p14:sldId id="256"/>
            <p14:sldId id="261"/>
            <p14:sldId id="262"/>
            <p14:sldId id="258"/>
            <p14:sldId id="263"/>
            <p14:sldId id="259"/>
            <p14:sldId id="260"/>
            <p14:sldId id="269"/>
            <p14:sldId id="270"/>
            <p14:sldId id="271"/>
            <p14:sldId id="264"/>
            <p14:sldId id="268"/>
            <p14:sldId id="265"/>
            <p14:sldId id="266"/>
            <p14:sldId id="267"/>
            <p14:sldId id="274"/>
            <p14:sldId id="273"/>
            <p14:sldId id="272"/>
          </p14:sldIdLst>
        </p14:section>
        <p14:section name="Untitled Section" id="{027446C4-F74F-4953-BF0E-02B782F635F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848CE3-DCDB-47BF-A0DA-5DE0162BC4E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E942C4C-759B-4DF2-972A-E84CE739553A}">
      <dgm:prSet/>
      <dgm:spPr/>
      <dgm:t>
        <a:bodyPr/>
        <a:lstStyle/>
        <a:p>
          <a:r>
            <a:rPr lang="en-GB" dirty="0"/>
            <a:t>When you exercise your muscles demand more oxygen</a:t>
          </a:r>
          <a:endParaRPr lang="en-US" dirty="0"/>
        </a:p>
      </dgm:t>
    </dgm:pt>
    <dgm:pt modelId="{B1B4B6E2-A12A-4132-8A8D-8CE564A09DEA}" type="parTrans" cxnId="{18BCD857-66A2-42A4-AF27-1050CC332EF5}">
      <dgm:prSet/>
      <dgm:spPr/>
      <dgm:t>
        <a:bodyPr/>
        <a:lstStyle/>
        <a:p>
          <a:endParaRPr lang="en-US"/>
        </a:p>
      </dgm:t>
    </dgm:pt>
    <dgm:pt modelId="{65579A4E-E816-4CF3-978D-F9DDDC23D0D1}" type="sibTrans" cxnId="{18BCD857-66A2-42A4-AF27-1050CC332EF5}">
      <dgm:prSet/>
      <dgm:spPr/>
      <dgm:t>
        <a:bodyPr/>
        <a:lstStyle/>
        <a:p>
          <a:endParaRPr lang="en-US"/>
        </a:p>
      </dgm:t>
    </dgm:pt>
    <dgm:pt modelId="{E27128C4-28AC-409C-80EE-77A4C6816CD6}">
      <dgm:prSet/>
      <dgm:spPr/>
      <dgm:t>
        <a:bodyPr/>
        <a:lstStyle/>
        <a:p>
          <a:r>
            <a:rPr lang="en-GB" dirty="0"/>
            <a:t>This means that the lungs have to work harder and faster in order to meet the demand of oxygen, but also to exhale the carbon dioxide that is produced</a:t>
          </a:r>
          <a:endParaRPr lang="en-US" dirty="0"/>
        </a:p>
      </dgm:t>
    </dgm:pt>
    <dgm:pt modelId="{59033434-9351-4EAB-8F43-15886D3CF11A}" type="parTrans" cxnId="{B7762C46-FC7F-4777-91CF-40CCF5AFB112}">
      <dgm:prSet/>
      <dgm:spPr/>
      <dgm:t>
        <a:bodyPr/>
        <a:lstStyle/>
        <a:p>
          <a:endParaRPr lang="en-US"/>
        </a:p>
      </dgm:t>
    </dgm:pt>
    <dgm:pt modelId="{7366A8F4-3055-466F-A616-339179A7AC7A}" type="sibTrans" cxnId="{B7762C46-FC7F-4777-91CF-40CCF5AFB112}">
      <dgm:prSet/>
      <dgm:spPr/>
      <dgm:t>
        <a:bodyPr/>
        <a:lstStyle/>
        <a:p>
          <a:endParaRPr lang="en-US"/>
        </a:p>
      </dgm:t>
    </dgm:pt>
    <dgm:pt modelId="{AC0C9909-B418-4661-B510-C779551268E5}">
      <dgm:prSet/>
      <dgm:spPr/>
      <dgm:t>
        <a:bodyPr/>
        <a:lstStyle/>
        <a:p>
          <a:r>
            <a:rPr lang="en-GB" dirty="0"/>
            <a:t>This causes you to get out of breath</a:t>
          </a:r>
          <a:endParaRPr lang="en-US" dirty="0"/>
        </a:p>
      </dgm:t>
    </dgm:pt>
    <dgm:pt modelId="{34B64C56-3239-4FB4-9D39-96F9A371B685}" type="parTrans" cxnId="{B97CFF53-3ECA-4768-AE9E-BA0F91502239}">
      <dgm:prSet/>
      <dgm:spPr/>
      <dgm:t>
        <a:bodyPr/>
        <a:lstStyle/>
        <a:p>
          <a:endParaRPr lang="en-US"/>
        </a:p>
      </dgm:t>
    </dgm:pt>
    <dgm:pt modelId="{7D38E0C4-E4E6-4BEB-9A6B-DE514B530C9F}" type="sibTrans" cxnId="{B97CFF53-3ECA-4768-AE9E-BA0F91502239}">
      <dgm:prSet/>
      <dgm:spPr/>
      <dgm:t>
        <a:bodyPr/>
        <a:lstStyle/>
        <a:p>
          <a:endParaRPr lang="en-US"/>
        </a:p>
      </dgm:t>
    </dgm:pt>
    <dgm:pt modelId="{F20F05B1-C3E3-42E4-8D4F-0F98E0A81D39}">
      <dgm:prSet/>
      <dgm:spPr/>
      <dgm:t>
        <a:bodyPr/>
        <a:lstStyle/>
        <a:p>
          <a:r>
            <a:rPr lang="en-GB"/>
            <a:t>When you stop exercising you may still be breathing heavily, during this time you will take in more oxygen to ‘repay’ the oxygen debt</a:t>
          </a:r>
          <a:endParaRPr lang="en-US"/>
        </a:p>
      </dgm:t>
    </dgm:pt>
    <dgm:pt modelId="{9BE2786C-FF3B-4CE3-A8F2-B098036A2B3F}" type="parTrans" cxnId="{833842FF-5178-4F16-8AED-BEA7BFDC1749}">
      <dgm:prSet/>
      <dgm:spPr/>
      <dgm:t>
        <a:bodyPr/>
        <a:lstStyle/>
        <a:p>
          <a:endParaRPr lang="en-US"/>
        </a:p>
      </dgm:t>
    </dgm:pt>
    <dgm:pt modelId="{ED6587AC-5D43-43E8-A6A0-1961B77E266E}" type="sibTrans" cxnId="{833842FF-5178-4F16-8AED-BEA7BFDC1749}">
      <dgm:prSet/>
      <dgm:spPr/>
      <dgm:t>
        <a:bodyPr/>
        <a:lstStyle/>
        <a:p>
          <a:endParaRPr lang="en-US"/>
        </a:p>
      </dgm:t>
    </dgm:pt>
    <dgm:pt modelId="{E8CBCC91-9508-45A1-AC8C-5185FCF97027}">
      <dgm:prSet/>
      <dgm:spPr/>
      <dgm:t>
        <a:bodyPr/>
        <a:lstStyle/>
        <a:p>
          <a:r>
            <a:rPr lang="en-GB"/>
            <a:t>During recovery from anaerobic exercise, the oxygen is used to remove lactic acid</a:t>
          </a:r>
          <a:endParaRPr lang="en-US"/>
        </a:p>
      </dgm:t>
    </dgm:pt>
    <dgm:pt modelId="{9682FB65-7A20-4959-BA2E-4E6DD25D7187}" type="parTrans" cxnId="{BA1215B3-F1E7-479F-B52A-9E139FA9BACE}">
      <dgm:prSet/>
      <dgm:spPr/>
      <dgm:t>
        <a:bodyPr/>
        <a:lstStyle/>
        <a:p>
          <a:endParaRPr lang="en-US"/>
        </a:p>
      </dgm:t>
    </dgm:pt>
    <dgm:pt modelId="{57F0D89C-EAB2-45FD-87DA-EF3016E2BEB2}" type="sibTrans" cxnId="{BA1215B3-F1E7-479F-B52A-9E139FA9BACE}">
      <dgm:prSet/>
      <dgm:spPr/>
      <dgm:t>
        <a:bodyPr/>
        <a:lstStyle/>
        <a:p>
          <a:endParaRPr lang="en-US"/>
        </a:p>
      </dgm:t>
    </dgm:pt>
    <dgm:pt modelId="{B7C87BD5-A6E4-400E-BE48-F51646D4B4A2}">
      <dgm:prSet/>
      <dgm:spPr/>
      <dgm:t>
        <a:bodyPr/>
        <a:lstStyle/>
        <a:p>
          <a:r>
            <a:rPr lang="en-GB"/>
            <a:t>Can take several hours to completely remove all the lactic acid produced during very intense exercise</a:t>
          </a:r>
          <a:endParaRPr lang="en-US"/>
        </a:p>
      </dgm:t>
    </dgm:pt>
    <dgm:pt modelId="{06CBEDCF-C44B-47BC-BFC3-3C3E0F8F5753}" type="parTrans" cxnId="{EA5724AD-1591-4FD7-8A60-224C335C2491}">
      <dgm:prSet/>
      <dgm:spPr/>
      <dgm:t>
        <a:bodyPr/>
        <a:lstStyle/>
        <a:p>
          <a:endParaRPr lang="en-US"/>
        </a:p>
      </dgm:t>
    </dgm:pt>
    <dgm:pt modelId="{999160E8-8805-40A1-9432-A998E6ACED64}" type="sibTrans" cxnId="{EA5724AD-1591-4FD7-8A60-224C335C2491}">
      <dgm:prSet/>
      <dgm:spPr/>
      <dgm:t>
        <a:bodyPr/>
        <a:lstStyle/>
        <a:p>
          <a:endParaRPr lang="en-US"/>
        </a:p>
      </dgm:t>
    </dgm:pt>
    <dgm:pt modelId="{D15FC67C-1E25-4C93-B42D-F649545D058B}" type="pres">
      <dgm:prSet presAssocID="{F7848CE3-DCDB-47BF-A0DA-5DE0162BC4E4}" presName="linear" presStyleCnt="0">
        <dgm:presLayoutVars>
          <dgm:animLvl val="lvl"/>
          <dgm:resizeHandles val="exact"/>
        </dgm:presLayoutVars>
      </dgm:prSet>
      <dgm:spPr/>
    </dgm:pt>
    <dgm:pt modelId="{CB514D03-7206-4F35-A0BA-EB784E2631DC}" type="pres">
      <dgm:prSet presAssocID="{EE942C4C-759B-4DF2-972A-E84CE739553A}" presName="parentText" presStyleLbl="node1" presStyleIdx="0" presStyleCnt="6">
        <dgm:presLayoutVars>
          <dgm:chMax val="0"/>
          <dgm:bulletEnabled val="1"/>
        </dgm:presLayoutVars>
      </dgm:prSet>
      <dgm:spPr/>
    </dgm:pt>
    <dgm:pt modelId="{0B7D10CF-4049-4A35-9AA3-B317D072E5D6}" type="pres">
      <dgm:prSet presAssocID="{65579A4E-E816-4CF3-978D-F9DDDC23D0D1}" presName="spacer" presStyleCnt="0"/>
      <dgm:spPr/>
    </dgm:pt>
    <dgm:pt modelId="{C386915B-6EA7-47B4-B896-DA738CFB20CA}" type="pres">
      <dgm:prSet presAssocID="{E27128C4-28AC-409C-80EE-77A4C6816CD6}" presName="parentText" presStyleLbl="node1" presStyleIdx="1" presStyleCnt="6">
        <dgm:presLayoutVars>
          <dgm:chMax val="0"/>
          <dgm:bulletEnabled val="1"/>
        </dgm:presLayoutVars>
      </dgm:prSet>
      <dgm:spPr/>
    </dgm:pt>
    <dgm:pt modelId="{38D37DC3-D9D7-4955-8128-1E9C173D15A7}" type="pres">
      <dgm:prSet presAssocID="{7366A8F4-3055-466F-A616-339179A7AC7A}" presName="spacer" presStyleCnt="0"/>
      <dgm:spPr/>
    </dgm:pt>
    <dgm:pt modelId="{D317CAB2-4BD4-415A-A9A7-5D34000C745B}" type="pres">
      <dgm:prSet presAssocID="{AC0C9909-B418-4661-B510-C779551268E5}" presName="parentText" presStyleLbl="node1" presStyleIdx="2" presStyleCnt="6" custLinFactNeighborX="166" custLinFactNeighborY="60885">
        <dgm:presLayoutVars>
          <dgm:chMax val="0"/>
          <dgm:bulletEnabled val="1"/>
        </dgm:presLayoutVars>
      </dgm:prSet>
      <dgm:spPr/>
    </dgm:pt>
    <dgm:pt modelId="{F98C45EB-DFCE-4E38-9371-01A5CF94A87F}" type="pres">
      <dgm:prSet presAssocID="{7D38E0C4-E4E6-4BEB-9A6B-DE514B530C9F}" presName="spacer" presStyleCnt="0"/>
      <dgm:spPr/>
    </dgm:pt>
    <dgm:pt modelId="{12E73F7D-3A28-470C-9C8B-20EB8E7C988D}" type="pres">
      <dgm:prSet presAssocID="{F20F05B1-C3E3-42E4-8D4F-0F98E0A81D39}" presName="parentText" presStyleLbl="node1" presStyleIdx="3" presStyleCnt="6">
        <dgm:presLayoutVars>
          <dgm:chMax val="0"/>
          <dgm:bulletEnabled val="1"/>
        </dgm:presLayoutVars>
      </dgm:prSet>
      <dgm:spPr/>
    </dgm:pt>
    <dgm:pt modelId="{D4523CED-019E-4C17-9546-E97E00AC270C}" type="pres">
      <dgm:prSet presAssocID="{ED6587AC-5D43-43E8-A6A0-1961B77E266E}" presName="spacer" presStyleCnt="0"/>
      <dgm:spPr/>
    </dgm:pt>
    <dgm:pt modelId="{91CD3BB1-5648-4A99-8A04-D095B0E0D570}" type="pres">
      <dgm:prSet presAssocID="{E8CBCC91-9508-45A1-AC8C-5185FCF97027}" presName="parentText" presStyleLbl="node1" presStyleIdx="4" presStyleCnt="6">
        <dgm:presLayoutVars>
          <dgm:chMax val="0"/>
          <dgm:bulletEnabled val="1"/>
        </dgm:presLayoutVars>
      </dgm:prSet>
      <dgm:spPr/>
    </dgm:pt>
    <dgm:pt modelId="{8684460B-5837-41A6-B06A-211684895CB9}" type="pres">
      <dgm:prSet presAssocID="{57F0D89C-EAB2-45FD-87DA-EF3016E2BEB2}" presName="spacer" presStyleCnt="0"/>
      <dgm:spPr/>
    </dgm:pt>
    <dgm:pt modelId="{2F40489F-DB72-47D1-B0FC-0587DE5026C2}" type="pres">
      <dgm:prSet presAssocID="{B7C87BD5-A6E4-400E-BE48-F51646D4B4A2}" presName="parentText" presStyleLbl="node1" presStyleIdx="5" presStyleCnt="6">
        <dgm:presLayoutVars>
          <dgm:chMax val="0"/>
          <dgm:bulletEnabled val="1"/>
        </dgm:presLayoutVars>
      </dgm:prSet>
      <dgm:spPr/>
    </dgm:pt>
  </dgm:ptLst>
  <dgm:cxnLst>
    <dgm:cxn modelId="{2D4EF10F-51BC-4CB5-90FE-7F8726500653}" type="presOf" srcId="{AC0C9909-B418-4661-B510-C779551268E5}" destId="{D317CAB2-4BD4-415A-A9A7-5D34000C745B}" srcOrd="0" destOrd="0" presId="urn:microsoft.com/office/officeart/2005/8/layout/vList2"/>
    <dgm:cxn modelId="{30B8943A-B8B0-4E21-BC49-4B494CBFE932}" type="presOf" srcId="{E27128C4-28AC-409C-80EE-77A4C6816CD6}" destId="{C386915B-6EA7-47B4-B896-DA738CFB20CA}" srcOrd="0" destOrd="0" presId="urn:microsoft.com/office/officeart/2005/8/layout/vList2"/>
    <dgm:cxn modelId="{52C09E3B-E8C2-4BE4-9A8D-BD2069626791}" type="presOf" srcId="{E8CBCC91-9508-45A1-AC8C-5185FCF97027}" destId="{91CD3BB1-5648-4A99-8A04-D095B0E0D570}" srcOrd="0" destOrd="0" presId="urn:microsoft.com/office/officeart/2005/8/layout/vList2"/>
    <dgm:cxn modelId="{6BEBEE40-B027-43B3-ABF8-AD1D12F0DACE}" type="presOf" srcId="{F20F05B1-C3E3-42E4-8D4F-0F98E0A81D39}" destId="{12E73F7D-3A28-470C-9C8B-20EB8E7C988D}" srcOrd="0" destOrd="0" presId="urn:microsoft.com/office/officeart/2005/8/layout/vList2"/>
    <dgm:cxn modelId="{3B991362-807A-4743-8FAD-965866B2B90F}" type="presOf" srcId="{EE942C4C-759B-4DF2-972A-E84CE739553A}" destId="{CB514D03-7206-4F35-A0BA-EB784E2631DC}" srcOrd="0" destOrd="0" presId="urn:microsoft.com/office/officeart/2005/8/layout/vList2"/>
    <dgm:cxn modelId="{B7762C46-FC7F-4777-91CF-40CCF5AFB112}" srcId="{F7848CE3-DCDB-47BF-A0DA-5DE0162BC4E4}" destId="{E27128C4-28AC-409C-80EE-77A4C6816CD6}" srcOrd="1" destOrd="0" parTransId="{59033434-9351-4EAB-8F43-15886D3CF11A}" sibTransId="{7366A8F4-3055-466F-A616-339179A7AC7A}"/>
    <dgm:cxn modelId="{B97CFF53-3ECA-4768-AE9E-BA0F91502239}" srcId="{F7848CE3-DCDB-47BF-A0DA-5DE0162BC4E4}" destId="{AC0C9909-B418-4661-B510-C779551268E5}" srcOrd="2" destOrd="0" parTransId="{34B64C56-3239-4FB4-9D39-96F9A371B685}" sibTransId="{7D38E0C4-E4E6-4BEB-9A6B-DE514B530C9F}"/>
    <dgm:cxn modelId="{18BCD857-66A2-42A4-AF27-1050CC332EF5}" srcId="{F7848CE3-DCDB-47BF-A0DA-5DE0162BC4E4}" destId="{EE942C4C-759B-4DF2-972A-E84CE739553A}" srcOrd="0" destOrd="0" parTransId="{B1B4B6E2-A12A-4132-8A8D-8CE564A09DEA}" sibTransId="{65579A4E-E816-4CF3-978D-F9DDDC23D0D1}"/>
    <dgm:cxn modelId="{7D95069C-0331-431A-9531-5611B820CA35}" type="presOf" srcId="{B7C87BD5-A6E4-400E-BE48-F51646D4B4A2}" destId="{2F40489F-DB72-47D1-B0FC-0587DE5026C2}" srcOrd="0" destOrd="0" presId="urn:microsoft.com/office/officeart/2005/8/layout/vList2"/>
    <dgm:cxn modelId="{EA5724AD-1591-4FD7-8A60-224C335C2491}" srcId="{F7848CE3-DCDB-47BF-A0DA-5DE0162BC4E4}" destId="{B7C87BD5-A6E4-400E-BE48-F51646D4B4A2}" srcOrd="5" destOrd="0" parTransId="{06CBEDCF-C44B-47BC-BFC3-3C3E0F8F5753}" sibTransId="{999160E8-8805-40A1-9432-A998E6ACED64}"/>
    <dgm:cxn modelId="{BA1215B3-F1E7-479F-B52A-9E139FA9BACE}" srcId="{F7848CE3-DCDB-47BF-A0DA-5DE0162BC4E4}" destId="{E8CBCC91-9508-45A1-AC8C-5185FCF97027}" srcOrd="4" destOrd="0" parTransId="{9682FB65-7A20-4959-BA2E-4E6DD25D7187}" sibTransId="{57F0D89C-EAB2-45FD-87DA-EF3016E2BEB2}"/>
    <dgm:cxn modelId="{256FA6CA-571E-485E-BF1C-A079B67A59F3}" type="presOf" srcId="{F7848CE3-DCDB-47BF-A0DA-5DE0162BC4E4}" destId="{D15FC67C-1E25-4C93-B42D-F649545D058B}" srcOrd="0" destOrd="0" presId="urn:microsoft.com/office/officeart/2005/8/layout/vList2"/>
    <dgm:cxn modelId="{833842FF-5178-4F16-8AED-BEA7BFDC1749}" srcId="{F7848CE3-DCDB-47BF-A0DA-5DE0162BC4E4}" destId="{F20F05B1-C3E3-42E4-8D4F-0F98E0A81D39}" srcOrd="3" destOrd="0" parTransId="{9BE2786C-FF3B-4CE3-A8F2-B098036A2B3F}" sibTransId="{ED6587AC-5D43-43E8-A6A0-1961B77E266E}"/>
    <dgm:cxn modelId="{C9866703-6A99-4F72-82F7-807C5D8CAA99}" type="presParOf" srcId="{D15FC67C-1E25-4C93-B42D-F649545D058B}" destId="{CB514D03-7206-4F35-A0BA-EB784E2631DC}" srcOrd="0" destOrd="0" presId="urn:microsoft.com/office/officeart/2005/8/layout/vList2"/>
    <dgm:cxn modelId="{5B7F1C0D-510F-4FDB-B50C-D6A61973DAFE}" type="presParOf" srcId="{D15FC67C-1E25-4C93-B42D-F649545D058B}" destId="{0B7D10CF-4049-4A35-9AA3-B317D072E5D6}" srcOrd="1" destOrd="0" presId="urn:microsoft.com/office/officeart/2005/8/layout/vList2"/>
    <dgm:cxn modelId="{7AD1BEEB-7080-4789-A478-0BE34B1DEE2A}" type="presParOf" srcId="{D15FC67C-1E25-4C93-B42D-F649545D058B}" destId="{C386915B-6EA7-47B4-B896-DA738CFB20CA}" srcOrd="2" destOrd="0" presId="urn:microsoft.com/office/officeart/2005/8/layout/vList2"/>
    <dgm:cxn modelId="{83FEDDC0-124E-4B93-BEAD-91FFC20A7510}" type="presParOf" srcId="{D15FC67C-1E25-4C93-B42D-F649545D058B}" destId="{38D37DC3-D9D7-4955-8128-1E9C173D15A7}" srcOrd="3" destOrd="0" presId="urn:microsoft.com/office/officeart/2005/8/layout/vList2"/>
    <dgm:cxn modelId="{7B9E0AE1-0380-4960-85D8-7CDE228E4FF4}" type="presParOf" srcId="{D15FC67C-1E25-4C93-B42D-F649545D058B}" destId="{D317CAB2-4BD4-415A-A9A7-5D34000C745B}" srcOrd="4" destOrd="0" presId="urn:microsoft.com/office/officeart/2005/8/layout/vList2"/>
    <dgm:cxn modelId="{BCCF8571-C19C-4640-8215-B6B3EC5F48A3}" type="presParOf" srcId="{D15FC67C-1E25-4C93-B42D-F649545D058B}" destId="{F98C45EB-DFCE-4E38-9371-01A5CF94A87F}" srcOrd="5" destOrd="0" presId="urn:microsoft.com/office/officeart/2005/8/layout/vList2"/>
    <dgm:cxn modelId="{61741211-FE23-4317-874F-A8B321455E08}" type="presParOf" srcId="{D15FC67C-1E25-4C93-B42D-F649545D058B}" destId="{12E73F7D-3A28-470C-9C8B-20EB8E7C988D}" srcOrd="6" destOrd="0" presId="urn:microsoft.com/office/officeart/2005/8/layout/vList2"/>
    <dgm:cxn modelId="{EF9AAF66-187B-4904-AE80-BE33C57FA747}" type="presParOf" srcId="{D15FC67C-1E25-4C93-B42D-F649545D058B}" destId="{D4523CED-019E-4C17-9546-E97E00AC270C}" srcOrd="7" destOrd="0" presId="urn:microsoft.com/office/officeart/2005/8/layout/vList2"/>
    <dgm:cxn modelId="{D79BE3B3-6E79-4749-8C97-0E4E323BE53F}" type="presParOf" srcId="{D15FC67C-1E25-4C93-B42D-F649545D058B}" destId="{91CD3BB1-5648-4A99-8A04-D095B0E0D570}" srcOrd="8" destOrd="0" presId="urn:microsoft.com/office/officeart/2005/8/layout/vList2"/>
    <dgm:cxn modelId="{1B302FEC-937F-4194-8378-1FCF742078ED}" type="presParOf" srcId="{D15FC67C-1E25-4C93-B42D-F649545D058B}" destId="{8684460B-5837-41A6-B06A-211684895CB9}" srcOrd="9" destOrd="0" presId="urn:microsoft.com/office/officeart/2005/8/layout/vList2"/>
    <dgm:cxn modelId="{0F14D98B-D3AB-4AC3-8192-39F4422204B1}" type="presParOf" srcId="{D15FC67C-1E25-4C93-B42D-F649545D058B}" destId="{2F40489F-DB72-47D1-B0FC-0587DE5026C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07AD8-AAAB-4B6E-8D0E-747EA9FAFE4E}"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0BB411D4-1374-4378-A3A1-EB93BB5CA931}">
      <dgm:prSet/>
      <dgm:spPr/>
      <dgm:t>
        <a:bodyPr/>
        <a:lstStyle/>
        <a:p>
          <a:r>
            <a:rPr lang="en-GB" dirty="0"/>
            <a:t>Lactic acid is produced during anaerobic respiration. This happens when there is not enough oxygen for normal aerobic respiration to take place.</a:t>
          </a:r>
          <a:endParaRPr lang="en-US" dirty="0"/>
        </a:p>
      </dgm:t>
    </dgm:pt>
    <dgm:pt modelId="{82405706-D56D-47F5-A49D-69B73E3FE251}" type="parTrans" cxnId="{7EBE8E25-9D1C-4E8D-AC61-2F12D6CF6858}">
      <dgm:prSet/>
      <dgm:spPr/>
      <dgm:t>
        <a:bodyPr/>
        <a:lstStyle/>
        <a:p>
          <a:endParaRPr lang="en-US"/>
        </a:p>
      </dgm:t>
    </dgm:pt>
    <dgm:pt modelId="{336564DF-D452-44FE-82E5-861985DE6378}" type="sibTrans" cxnId="{7EBE8E25-9D1C-4E8D-AC61-2F12D6CF6858}">
      <dgm:prSet/>
      <dgm:spPr/>
      <dgm:t>
        <a:bodyPr/>
        <a:lstStyle/>
        <a:p>
          <a:endParaRPr lang="en-US"/>
        </a:p>
      </dgm:t>
    </dgm:pt>
    <dgm:pt modelId="{2FFBA656-98CC-4193-8070-BC8F592F145F}">
      <dgm:prSet/>
      <dgm:spPr/>
      <dgm:t>
        <a:bodyPr/>
        <a:lstStyle/>
        <a:p>
          <a:r>
            <a:rPr lang="en-GB"/>
            <a:t>Lactic acid is responsible for the pain you feel in your muscles when they get tired. </a:t>
          </a:r>
          <a:endParaRPr lang="en-US"/>
        </a:p>
      </dgm:t>
    </dgm:pt>
    <dgm:pt modelId="{DFF0CC23-A6D5-4052-878E-ADCE419CB110}" type="parTrans" cxnId="{90300F77-4A15-4D9F-A1E3-3212AC56B817}">
      <dgm:prSet/>
      <dgm:spPr/>
      <dgm:t>
        <a:bodyPr/>
        <a:lstStyle/>
        <a:p>
          <a:endParaRPr lang="en-US"/>
        </a:p>
      </dgm:t>
    </dgm:pt>
    <dgm:pt modelId="{B349B2A4-A286-4467-89A4-6A8055E975B1}" type="sibTrans" cxnId="{90300F77-4A15-4D9F-A1E3-3212AC56B817}">
      <dgm:prSet/>
      <dgm:spPr/>
      <dgm:t>
        <a:bodyPr/>
        <a:lstStyle/>
        <a:p>
          <a:endParaRPr lang="en-US"/>
        </a:p>
      </dgm:t>
    </dgm:pt>
    <dgm:pt modelId="{74455AFB-E9CA-462A-8B7E-68B1607FE0E1}">
      <dgm:prSet/>
      <dgm:spPr/>
      <dgm:t>
        <a:bodyPr/>
        <a:lstStyle/>
        <a:p>
          <a:r>
            <a:rPr lang="en-GB"/>
            <a:t>When too much of it builds up in a muscle, it can prevent the muscle contracting. At this point, the performer’s muscles will cramp and they will be forced to stop.</a:t>
          </a:r>
          <a:endParaRPr lang="en-US"/>
        </a:p>
      </dgm:t>
    </dgm:pt>
    <dgm:pt modelId="{71854C9D-0294-4E97-AB4F-40DCF120CAF2}" type="parTrans" cxnId="{335ABE7A-7C0C-4520-8BCD-D723952B74E4}">
      <dgm:prSet/>
      <dgm:spPr/>
      <dgm:t>
        <a:bodyPr/>
        <a:lstStyle/>
        <a:p>
          <a:endParaRPr lang="en-US"/>
        </a:p>
      </dgm:t>
    </dgm:pt>
    <dgm:pt modelId="{15992413-6456-4DDA-B459-ACF9705DBABA}" type="sibTrans" cxnId="{335ABE7A-7C0C-4520-8BCD-D723952B74E4}">
      <dgm:prSet/>
      <dgm:spPr/>
      <dgm:t>
        <a:bodyPr/>
        <a:lstStyle/>
        <a:p>
          <a:endParaRPr lang="en-US"/>
        </a:p>
      </dgm:t>
    </dgm:pt>
    <dgm:pt modelId="{D3BE178E-F3AC-4F97-8B0A-8DFAB3A99E1E}" type="pres">
      <dgm:prSet presAssocID="{CAF07AD8-AAAB-4B6E-8D0E-747EA9FAFE4E}" presName="diagram" presStyleCnt="0">
        <dgm:presLayoutVars>
          <dgm:dir/>
          <dgm:resizeHandles val="exact"/>
        </dgm:presLayoutVars>
      </dgm:prSet>
      <dgm:spPr/>
    </dgm:pt>
    <dgm:pt modelId="{7369F1D7-79C5-47D1-8A84-AFA62316FADA}" type="pres">
      <dgm:prSet presAssocID="{0BB411D4-1374-4378-A3A1-EB93BB5CA931}" presName="node" presStyleLbl="node1" presStyleIdx="0" presStyleCnt="3">
        <dgm:presLayoutVars>
          <dgm:bulletEnabled val="1"/>
        </dgm:presLayoutVars>
      </dgm:prSet>
      <dgm:spPr/>
    </dgm:pt>
    <dgm:pt modelId="{B5BA5114-849F-4356-AA51-15EEB5BF8097}" type="pres">
      <dgm:prSet presAssocID="{336564DF-D452-44FE-82E5-861985DE6378}" presName="sibTrans" presStyleCnt="0"/>
      <dgm:spPr/>
    </dgm:pt>
    <dgm:pt modelId="{68F20E6E-0D46-4AE7-B879-8F9EB8C9E565}" type="pres">
      <dgm:prSet presAssocID="{2FFBA656-98CC-4193-8070-BC8F592F145F}" presName="node" presStyleLbl="node1" presStyleIdx="1" presStyleCnt="3">
        <dgm:presLayoutVars>
          <dgm:bulletEnabled val="1"/>
        </dgm:presLayoutVars>
      </dgm:prSet>
      <dgm:spPr/>
    </dgm:pt>
    <dgm:pt modelId="{5E030CC1-486E-4BB4-9129-11095B557005}" type="pres">
      <dgm:prSet presAssocID="{B349B2A4-A286-4467-89A4-6A8055E975B1}" presName="sibTrans" presStyleCnt="0"/>
      <dgm:spPr/>
    </dgm:pt>
    <dgm:pt modelId="{1DAA6476-B87F-4697-AED0-6C92C3818221}" type="pres">
      <dgm:prSet presAssocID="{74455AFB-E9CA-462A-8B7E-68B1607FE0E1}" presName="node" presStyleLbl="node1" presStyleIdx="2" presStyleCnt="3">
        <dgm:presLayoutVars>
          <dgm:bulletEnabled val="1"/>
        </dgm:presLayoutVars>
      </dgm:prSet>
      <dgm:spPr/>
    </dgm:pt>
  </dgm:ptLst>
  <dgm:cxnLst>
    <dgm:cxn modelId="{7EBE8E25-9D1C-4E8D-AC61-2F12D6CF6858}" srcId="{CAF07AD8-AAAB-4B6E-8D0E-747EA9FAFE4E}" destId="{0BB411D4-1374-4378-A3A1-EB93BB5CA931}" srcOrd="0" destOrd="0" parTransId="{82405706-D56D-47F5-A49D-69B73E3FE251}" sibTransId="{336564DF-D452-44FE-82E5-861985DE6378}"/>
    <dgm:cxn modelId="{9DAB983D-B47B-4126-98B5-C6F2C8AD80C2}" type="presOf" srcId="{CAF07AD8-AAAB-4B6E-8D0E-747EA9FAFE4E}" destId="{D3BE178E-F3AC-4F97-8B0A-8DFAB3A99E1E}" srcOrd="0" destOrd="0" presId="urn:microsoft.com/office/officeart/2005/8/layout/default"/>
    <dgm:cxn modelId="{90300F77-4A15-4D9F-A1E3-3212AC56B817}" srcId="{CAF07AD8-AAAB-4B6E-8D0E-747EA9FAFE4E}" destId="{2FFBA656-98CC-4193-8070-BC8F592F145F}" srcOrd="1" destOrd="0" parTransId="{DFF0CC23-A6D5-4052-878E-ADCE419CB110}" sibTransId="{B349B2A4-A286-4467-89A4-6A8055E975B1}"/>
    <dgm:cxn modelId="{628D3058-AC45-4388-86A6-E890394792E0}" type="presOf" srcId="{74455AFB-E9CA-462A-8B7E-68B1607FE0E1}" destId="{1DAA6476-B87F-4697-AED0-6C92C3818221}" srcOrd="0" destOrd="0" presId="urn:microsoft.com/office/officeart/2005/8/layout/default"/>
    <dgm:cxn modelId="{335ABE7A-7C0C-4520-8BCD-D723952B74E4}" srcId="{CAF07AD8-AAAB-4B6E-8D0E-747EA9FAFE4E}" destId="{74455AFB-E9CA-462A-8B7E-68B1607FE0E1}" srcOrd="2" destOrd="0" parTransId="{71854C9D-0294-4E97-AB4F-40DCF120CAF2}" sibTransId="{15992413-6456-4DDA-B459-ACF9705DBABA}"/>
    <dgm:cxn modelId="{0DC1E15A-8571-4B66-ABD3-A16AB86DFBB8}" type="presOf" srcId="{2FFBA656-98CC-4193-8070-BC8F592F145F}" destId="{68F20E6E-0D46-4AE7-B879-8F9EB8C9E565}" srcOrd="0" destOrd="0" presId="urn:microsoft.com/office/officeart/2005/8/layout/default"/>
    <dgm:cxn modelId="{7B0650D1-398E-465C-A7C4-CB06E384B5FB}" type="presOf" srcId="{0BB411D4-1374-4378-A3A1-EB93BB5CA931}" destId="{7369F1D7-79C5-47D1-8A84-AFA62316FADA}" srcOrd="0" destOrd="0" presId="urn:microsoft.com/office/officeart/2005/8/layout/default"/>
    <dgm:cxn modelId="{C8631059-3FD1-40EC-8B95-384EB31F42DF}" type="presParOf" srcId="{D3BE178E-F3AC-4F97-8B0A-8DFAB3A99E1E}" destId="{7369F1D7-79C5-47D1-8A84-AFA62316FADA}" srcOrd="0" destOrd="0" presId="urn:microsoft.com/office/officeart/2005/8/layout/default"/>
    <dgm:cxn modelId="{A4E7AD8E-DF4E-4605-A34A-CFF2D34A4323}" type="presParOf" srcId="{D3BE178E-F3AC-4F97-8B0A-8DFAB3A99E1E}" destId="{B5BA5114-849F-4356-AA51-15EEB5BF8097}" srcOrd="1" destOrd="0" presId="urn:microsoft.com/office/officeart/2005/8/layout/default"/>
    <dgm:cxn modelId="{1C565607-E36F-4D57-AE81-1A7DDC8A6CEE}" type="presParOf" srcId="{D3BE178E-F3AC-4F97-8B0A-8DFAB3A99E1E}" destId="{68F20E6E-0D46-4AE7-B879-8F9EB8C9E565}" srcOrd="2" destOrd="0" presId="urn:microsoft.com/office/officeart/2005/8/layout/default"/>
    <dgm:cxn modelId="{24EF73F3-E171-45CB-998B-0E8CA798676F}" type="presParOf" srcId="{D3BE178E-F3AC-4F97-8B0A-8DFAB3A99E1E}" destId="{5E030CC1-486E-4BB4-9129-11095B557005}" srcOrd="3" destOrd="0" presId="urn:microsoft.com/office/officeart/2005/8/layout/default"/>
    <dgm:cxn modelId="{A04C37B5-AC31-4A07-AB68-31F3DEEE3EE3}" type="presParOf" srcId="{D3BE178E-F3AC-4F97-8B0A-8DFAB3A99E1E}" destId="{1DAA6476-B87F-4697-AED0-6C92C381822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C3EB09-844B-47CC-BB84-09374518A390}"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B8EB81FC-8EC7-4C60-8814-B3600992DEA3}">
      <dgm:prSet/>
      <dgm:spPr/>
      <dgm:t>
        <a:bodyPr/>
        <a:lstStyle/>
        <a:p>
          <a:r>
            <a:rPr lang="en-GB"/>
            <a:t>Regular exercise reduces body weight and muscle mass.</a:t>
          </a:r>
          <a:endParaRPr lang="en-US"/>
        </a:p>
      </dgm:t>
    </dgm:pt>
    <dgm:pt modelId="{16D40C05-36CF-453D-A6CA-F6F088E23C5F}" type="parTrans" cxnId="{48E6F7AC-FCA3-4871-B367-B08398AA1425}">
      <dgm:prSet/>
      <dgm:spPr/>
      <dgm:t>
        <a:bodyPr/>
        <a:lstStyle/>
        <a:p>
          <a:endParaRPr lang="en-US"/>
        </a:p>
      </dgm:t>
    </dgm:pt>
    <dgm:pt modelId="{61DA1EF5-E190-4C63-9CCD-E08ABE3B3F92}" type="sibTrans" cxnId="{48E6F7AC-FCA3-4871-B367-B08398AA1425}">
      <dgm:prSet phldrT="01" phldr="0"/>
      <dgm:spPr/>
      <dgm:t>
        <a:bodyPr/>
        <a:lstStyle/>
        <a:p>
          <a:r>
            <a:rPr lang="en-US"/>
            <a:t>01</a:t>
          </a:r>
        </a:p>
      </dgm:t>
    </dgm:pt>
    <dgm:pt modelId="{6B35C9EE-A564-45FC-B07D-9E8B0D5FA218}">
      <dgm:prSet/>
      <dgm:spPr/>
      <dgm:t>
        <a:bodyPr/>
        <a:lstStyle/>
        <a:p>
          <a:r>
            <a:rPr lang="en-GB"/>
            <a:t>Muscle, tendons and ligaments around joints get stronger to prevent injury</a:t>
          </a:r>
          <a:endParaRPr lang="en-US"/>
        </a:p>
      </dgm:t>
    </dgm:pt>
    <dgm:pt modelId="{029295F4-47B3-4796-8CE7-5C7353F1D709}" type="parTrans" cxnId="{79E172C9-2DB5-4057-9D62-AA5B53FBC500}">
      <dgm:prSet/>
      <dgm:spPr/>
      <dgm:t>
        <a:bodyPr/>
        <a:lstStyle/>
        <a:p>
          <a:endParaRPr lang="en-US"/>
        </a:p>
      </dgm:t>
    </dgm:pt>
    <dgm:pt modelId="{FF43690E-8174-4A4F-9400-6847411A5ED8}" type="sibTrans" cxnId="{79E172C9-2DB5-4057-9D62-AA5B53FBC500}">
      <dgm:prSet phldrT="02" phldr="0"/>
      <dgm:spPr/>
      <dgm:t>
        <a:bodyPr/>
        <a:lstStyle/>
        <a:p>
          <a:r>
            <a:rPr lang="en-US"/>
            <a:t>02</a:t>
          </a:r>
        </a:p>
      </dgm:t>
    </dgm:pt>
    <dgm:pt modelId="{959A6160-0BB1-4E7F-8CE2-D9A9283D8FD4}">
      <dgm:prSet/>
      <dgm:spPr/>
      <dgm:t>
        <a:bodyPr/>
        <a:lstStyle/>
        <a:p>
          <a:r>
            <a:rPr lang="en-GB"/>
            <a:t>Aerobic energy system will improve through training which means you will build up a stronger stamina.</a:t>
          </a:r>
          <a:endParaRPr lang="en-US"/>
        </a:p>
      </dgm:t>
    </dgm:pt>
    <dgm:pt modelId="{643A2F64-91AC-40B3-99B0-E51571F6F395}" type="parTrans" cxnId="{9839259A-9ACC-4248-A02D-4EBF0358B8AC}">
      <dgm:prSet/>
      <dgm:spPr/>
      <dgm:t>
        <a:bodyPr/>
        <a:lstStyle/>
        <a:p>
          <a:endParaRPr lang="en-US"/>
        </a:p>
      </dgm:t>
    </dgm:pt>
    <dgm:pt modelId="{D48A48C2-CC62-434B-AA60-879815A61A20}" type="sibTrans" cxnId="{9839259A-9ACC-4248-A02D-4EBF0358B8AC}">
      <dgm:prSet phldrT="03" phldr="0"/>
      <dgm:spPr/>
      <dgm:t>
        <a:bodyPr/>
        <a:lstStyle/>
        <a:p>
          <a:r>
            <a:rPr lang="en-US"/>
            <a:t>03</a:t>
          </a:r>
        </a:p>
      </dgm:t>
    </dgm:pt>
    <dgm:pt modelId="{5A1E3BF5-2E52-4DB1-9587-CEAA6B0C2AC8}">
      <dgm:prSet/>
      <dgm:spPr/>
      <dgm:t>
        <a:bodyPr/>
        <a:lstStyle/>
        <a:p>
          <a:r>
            <a:rPr lang="en-GB"/>
            <a:t>Cardiac output will increase</a:t>
          </a:r>
          <a:endParaRPr lang="en-US"/>
        </a:p>
      </dgm:t>
    </dgm:pt>
    <dgm:pt modelId="{F997F962-CFC3-44CF-85CB-B1D0CABB019C}" type="parTrans" cxnId="{4654FD50-87D2-44C7-8068-2B612A23FC4C}">
      <dgm:prSet/>
      <dgm:spPr/>
      <dgm:t>
        <a:bodyPr/>
        <a:lstStyle/>
        <a:p>
          <a:endParaRPr lang="en-US"/>
        </a:p>
      </dgm:t>
    </dgm:pt>
    <dgm:pt modelId="{6535D1E5-E4D3-4309-8E4D-1A309F5139EE}" type="sibTrans" cxnId="{4654FD50-87D2-44C7-8068-2B612A23FC4C}">
      <dgm:prSet phldrT="04" phldr="0"/>
      <dgm:spPr/>
      <dgm:t>
        <a:bodyPr/>
        <a:lstStyle/>
        <a:p>
          <a:r>
            <a:rPr lang="en-US"/>
            <a:t>04</a:t>
          </a:r>
        </a:p>
      </dgm:t>
    </dgm:pt>
    <dgm:pt modelId="{98025FB8-198A-4235-B5A1-04F44E78CA16}" type="pres">
      <dgm:prSet presAssocID="{EDC3EB09-844B-47CC-BB84-09374518A390}" presName="Name0" presStyleCnt="0">
        <dgm:presLayoutVars>
          <dgm:animLvl val="lvl"/>
          <dgm:resizeHandles val="exact"/>
        </dgm:presLayoutVars>
      </dgm:prSet>
      <dgm:spPr/>
    </dgm:pt>
    <dgm:pt modelId="{9A74FEFA-8206-442F-AADD-1838FE67683E}" type="pres">
      <dgm:prSet presAssocID="{B8EB81FC-8EC7-4C60-8814-B3600992DEA3}" presName="compositeNode" presStyleCnt="0">
        <dgm:presLayoutVars>
          <dgm:bulletEnabled val="1"/>
        </dgm:presLayoutVars>
      </dgm:prSet>
      <dgm:spPr/>
    </dgm:pt>
    <dgm:pt modelId="{A7FCE854-57E8-4F0F-9B22-E6BE30D3E83F}" type="pres">
      <dgm:prSet presAssocID="{B8EB81FC-8EC7-4C60-8814-B3600992DEA3}" presName="bgRect" presStyleLbl="alignNode1" presStyleIdx="0" presStyleCnt="4"/>
      <dgm:spPr/>
    </dgm:pt>
    <dgm:pt modelId="{5E4BEC8B-C750-4A56-AA09-260199BB632D}" type="pres">
      <dgm:prSet presAssocID="{61DA1EF5-E190-4C63-9CCD-E08ABE3B3F92}" presName="sibTransNodeRect" presStyleLbl="alignNode1" presStyleIdx="0" presStyleCnt="4">
        <dgm:presLayoutVars>
          <dgm:chMax val="0"/>
          <dgm:bulletEnabled val="1"/>
        </dgm:presLayoutVars>
      </dgm:prSet>
      <dgm:spPr/>
    </dgm:pt>
    <dgm:pt modelId="{757508F3-60CE-4F24-9A21-445C1787C93F}" type="pres">
      <dgm:prSet presAssocID="{B8EB81FC-8EC7-4C60-8814-B3600992DEA3}" presName="nodeRect" presStyleLbl="alignNode1" presStyleIdx="0" presStyleCnt="4">
        <dgm:presLayoutVars>
          <dgm:bulletEnabled val="1"/>
        </dgm:presLayoutVars>
      </dgm:prSet>
      <dgm:spPr/>
    </dgm:pt>
    <dgm:pt modelId="{5622A5F9-D6A8-44CF-BED1-A4A0D83A395B}" type="pres">
      <dgm:prSet presAssocID="{61DA1EF5-E190-4C63-9CCD-E08ABE3B3F92}" presName="sibTrans" presStyleCnt="0"/>
      <dgm:spPr/>
    </dgm:pt>
    <dgm:pt modelId="{3CEE41D7-3DA3-4789-8E38-062A94E4DDF2}" type="pres">
      <dgm:prSet presAssocID="{6B35C9EE-A564-45FC-B07D-9E8B0D5FA218}" presName="compositeNode" presStyleCnt="0">
        <dgm:presLayoutVars>
          <dgm:bulletEnabled val="1"/>
        </dgm:presLayoutVars>
      </dgm:prSet>
      <dgm:spPr/>
    </dgm:pt>
    <dgm:pt modelId="{D947820D-2F7F-4C2D-AF5D-3A2B7E741B13}" type="pres">
      <dgm:prSet presAssocID="{6B35C9EE-A564-45FC-B07D-9E8B0D5FA218}" presName="bgRect" presStyleLbl="alignNode1" presStyleIdx="1" presStyleCnt="4"/>
      <dgm:spPr/>
    </dgm:pt>
    <dgm:pt modelId="{A6720A4A-D618-42D0-820B-9E6531A0CBDC}" type="pres">
      <dgm:prSet presAssocID="{FF43690E-8174-4A4F-9400-6847411A5ED8}" presName="sibTransNodeRect" presStyleLbl="alignNode1" presStyleIdx="1" presStyleCnt="4">
        <dgm:presLayoutVars>
          <dgm:chMax val="0"/>
          <dgm:bulletEnabled val="1"/>
        </dgm:presLayoutVars>
      </dgm:prSet>
      <dgm:spPr/>
    </dgm:pt>
    <dgm:pt modelId="{E0203E04-7C94-4C86-9700-93D9016A7010}" type="pres">
      <dgm:prSet presAssocID="{6B35C9EE-A564-45FC-B07D-9E8B0D5FA218}" presName="nodeRect" presStyleLbl="alignNode1" presStyleIdx="1" presStyleCnt="4">
        <dgm:presLayoutVars>
          <dgm:bulletEnabled val="1"/>
        </dgm:presLayoutVars>
      </dgm:prSet>
      <dgm:spPr/>
    </dgm:pt>
    <dgm:pt modelId="{6B138247-93C2-4785-814A-65812D1DA71C}" type="pres">
      <dgm:prSet presAssocID="{FF43690E-8174-4A4F-9400-6847411A5ED8}" presName="sibTrans" presStyleCnt="0"/>
      <dgm:spPr/>
    </dgm:pt>
    <dgm:pt modelId="{EF707EBE-1A9F-402A-BDA0-36A5B779A80E}" type="pres">
      <dgm:prSet presAssocID="{959A6160-0BB1-4E7F-8CE2-D9A9283D8FD4}" presName="compositeNode" presStyleCnt="0">
        <dgm:presLayoutVars>
          <dgm:bulletEnabled val="1"/>
        </dgm:presLayoutVars>
      </dgm:prSet>
      <dgm:spPr/>
    </dgm:pt>
    <dgm:pt modelId="{EC1B36A8-071F-4035-82C9-1FBFCC69C50F}" type="pres">
      <dgm:prSet presAssocID="{959A6160-0BB1-4E7F-8CE2-D9A9283D8FD4}" presName="bgRect" presStyleLbl="alignNode1" presStyleIdx="2" presStyleCnt="4"/>
      <dgm:spPr/>
    </dgm:pt>
    <dgm:pt modelId="{B9F29CF1-12A6-476A-8E28-DFEB25D240C1}" type="pres">
      <dgm:prSet presAssocID="{D48A48C2-CC62-434B-AA60-879815A61A20}" presName="sibTransNodeRect" presStyleLbl="alignNode1" presStyleIdx="2" presStyleCnt="4">
        <dgm:presLayoutVars>
          <dgm:chMax val="0"/>
          <dgm:bulletEnabled val="1"/>
        </dgm:presLayoutVars>
      </dgm:prSet>
      <dgm:spPr/>
    </dgm:pt>
    <dgm:pt modelId="{F4ACD7B9-A661-4D5A-B22E-CFE303149C6B}" type="pres">
      <dgm:prSet presAssocID="{959A6160-0BB1-4E7F-8CE2-D9A9283D8FD4}" presName="nodeRect" presStyleLbl="alignNode1" presStyleIdx="2" presStyleCnt="4">
        <dgm:presLayoutVars>
          <dgm:bulletEnabled val="1"/>
        </dgm:presLayoutVars>
      </dgm:prSet>
      <dgm:spPr/>
    </dgm:pt>
    <dgm:pt modelId="{D1BE0BFF-6484-4492-AC55-04F1BB0AC471}" type="pres">
      <dgm:prSet presAssocID="{D48A48C2-CC62-434B-AA60-879815A61A20}" presName="sibTrans" presStyleCnt="0"/>
      <dgm:spPr/>
    </dgm:pt>
    <dgm:pt modelId="{F0DDBCC4-5797-4079-A7F6-B9DE01EE2B33}" type="pres">
      <dgm:prSet presAssocID="{5A1E3BF5-2E52-4DB1-9587-CEAA6B0C2AC8}" presName="compositeNode" presStyleCnt="0">
        <dgm:presLayoutVars>
          <dgm:bulletEnabled val="1"/>
        </dgm:presLayoutVars>
      </dgm:prSet>
      <dgm:spPr/>
    </dgm:pt>
    <dgm:pt modelId="{61F4DCF8-29ED-40D8-BE0F-8198DCB1CE7E}" type="pres">
      <dgm:prSet presAssocID="{5A1E3BF5-2E52-4DB1-9587-CEAA6B0C2AC8}" presName="bgRect" presStyleLbl="alignNode1" presStyleIdx="3" presStyleCnt="4"/>
      <dgm:spPr/>
    </dgm:pt>
    <dgm:pt modelId="{316E5F71-A8F1-4E47-91DB-F276A79FFD3C}" type="pres">
      <dgm:prSet presAssocID="{6535D1E5-E4D3-4309-8E4D-1A309F5139EE}" presName="sibTransNodeRect" presStyleLbl="alignNode1" presStyleIdx="3" presStyleCnt="4">
        <dgm:presLayoutVars>
          <dgm:chMax val="0"/>
          <dgm:bulletEnabled val="1"/>
        </dgm:presLayoutVars>
      </dgm:prSet>
      <dgm:spPr/>
    </dgm:pt>
    <dgm:pt modelId="{ACBED830-E0A2-45FA-BC30-5A9B85695922}" type="pres">
      <dgm:prSet presAssocID="{5A1E3BF5-2E52-4DB1-9587-CEAA6B0C2AC8}" presName="nodeRect" presStyleLbl="alignNode1" presStyleIdx="3" presStyleCnt="4">
        <dgm:presLayoutVars>
          <dgm:bulletEnabled val="1"/>
        </dgm:presLayoutVars>
      </dgm:prSet>
      <dgm:spPr/>
    </dgm:pt>
  </dgm:ptLst>
  <dgm:cxnLst>
    <dgm:cxn modelId="{B9989F0C-9BC5-4791-8C41-11E1E58858EA}" type="presOf" srcId="{6535D1E5-E4D3-4309-8E4D-1A309F5139EE}" destId="{316E5F71-A8F1-4E47-91DB-F276A79FFD3C}" srcOrd="0" destOrd="0" presId="urn:microsoft.com/office/officeart/2016/7/layout/LinearBlockProcessNumbered"/>
    <dgm:cxn modelId="{05654D2A-5FF3-4024-A7DC-A86B8874016E}" type="presOf" srcId="{EDC3EB09-844B-47CC-BB84-09374518A390}" destId="{98025FB8-198A-4235-B5A1-04F44E78CA16}" srcOrd="0" destOrd="0" presId="urn:microsoft.com/office/officeart/2016/7/layout/LinearBlockProcessNumbered"/>
    <dgm:cxn modelId="{A791633D-5E43-4291-9479-50EEDB476E5C}" type="presOf" srcId="{6B35C9EE-A564-45FC-B07D-9E8B0D5FA218}" destId="{D947820D-2F7F-4C2D-AF5D-3A2B7E741B13}" srcOrd="0" destOrd="0" presId="urn:microsoft.com/office/officeart/2016/7/layout/LinearBlockProcessNumbered"/>
    <dgm:cxn modelId="{271EE861-9786-4311-AED6-6DD700171BE9}" type="presOf" srcId="{5A1E3BF5-2E52-4DB1-9587-CEAA6B0C2AC8}" destId="{ACBED830-E0A2-45FA-BC30-5A9B85695922}" srcOrd="1" destOrd="0" presId="urn:microsoft.com/office/officeart/2016/7/layout/LinearBlockProcessNumbered"/>
    <dgm:cxn modelId="{4654FD50-87D2-44C7-8068-2B612A23FC4C}" srcId="{EDC3EB09-844B-47CC-BB84-09374518A390}" destId="{5A1E3BF5-2E52-4DB1-9587-CEAA6B0C2AC8}" srcOrd="3" destOrd="0" parTransId="{F997F962-CFC3-44CF-85CB-B1D0CABB019C}" sibTransId="{6535D1E5-E4D3-4309-8E4D-1A309F5139EE}"/>
    <dgm:cxn modelId="{8D357479-F7B5-4D45-8C27-5C031BA0E7C6}" type="presOf" srcId="{61DA1EF5-E190-4C63-9CCD-E08ABE3B3F92}" destId="{5E4BEC8B-C750-4A56-AA09-260199BB632D}" srcOrd="0" destOrd="0" presId="urn:microsoft.com/office/officeart/2016/7/layout/LinearBlockProcessNumbered"/>
    <dgm:cxn modelId="{15443F8F-8E2E-49C6-A064-1A78F2BC5DEA}" type="presOf" srcId="{5A1E3BF5-2E52-4DB1-9587-CEAA6B0C2AC8}" destId="{61F4DCF8-29ED-40D8-BE0F-8198DCB1CE7E}" srcOrd="0" destOrd="0" presId="urn:microsoft.com/office/officeart/2016/7/layout/LinearBlockProcessNumbered"/>
    <dgm:cxn modelId="{1F6A8495-0951-4725-A5D1-E5FA61809ED6}" type="presOf" srcId="{6B35C9EE-A564-45FC-B07D-9E8B0D5FA218}" destId="{E0203E04-7C94-4C86-9700-93D9016A7010}" srcOrd="1" destOrd="0" presId="urn:microsoft.com/office/officeart/2016/7/layout/LinearBlockProcessNumbered"/>
    <dgm:cxn modelId="{9839259A-9ACC-4248-A02D-4EBF0358B8AC}" srcId="{EDC3EB09-844B-47CC-BB84-09374518A390}" destId="{959A6160-0BB1-4E7F-8CE2-D9A9283D8FD4}" srcOrd="2" destOrd="0" parTransId="{643A2F64-91AC-40B3-99B0-E51571F6F395}" sibTransId="{D48A48C2-CC62-434B-AA60-879815A61A20}"/>
    <dgm:cxn modelId="{A268BA9C-32A5-47BA-AE07-B5D5F236F42E}" type="presOf" srcId="{B8EB81FC-8EC7-4C60-8814-B3600992DEA3}" destId="{757508F3-60CE-4F24-9A21-445C1787C93F}" srcOrd="1" destOrd="0" presId="urn:microsoft.com/office/officeart/2016/7/layout/LinearBlockProcessNumbered"/>
    <dgm:cxn modelId="{B902FFA1-E5CE-4BB9-A400-005348A8DAE5}" type="presOf" srcId="{959A6160-0BB1-4E7F-8CE2-D9A9283D8FD4}" destId="{EC1B36A8-071F-4035-82C9-1FBFCC69C50F}" srcOrd="0" destOrd="0" presId="urn:microsoft.com/office/officeart/2016/7/layout/LinearBlockProcessNumbered"/>
    <dgm:cxn modelId="{48E6F7AC-FCA3-4871-B367-B08398AA1425}" srcId="{EDC3EB09-844B-47CC-BB84-09374518A390}" destId="{B8EB81FC-8EC7-4C60-8814-B3600992DEA3}" srcOrd="0" destOrd="0" parTransId="{16D40C05-36CF-453D-A6CA-F6F088E23C5F}" sibTransId="{61DA1EF5-E190-4C63-9CCD-E08ABE3B3F92}"/>
    <dgm:cxn modelId="{A5453AB1-43FB-4971-9FE4-71F653AE3930}" type="presOf" srcId="{D48A48C2-CC62-434B-AA60-879815A61A20}" destId="{B9F29CF1-12A6-476A-8E28-DFEB25D240C1}" srcOrd="0" destOrd="0" presId="urn:microsoft.com/office/officeart/2016/7/layout/LinearBlockProcessNumbered"/>
    <dgm:cxn modelId="{79E172C9-2DB5-4057-9D62-AA5B53FBC500}" srcId="{EDC3EB09-844B-47CC-BB84-09374518A390}" destId="{6B35C9EE-A564-45FC-B07D-9E8B0D5FA218}" srcOrd="1" destOrd="0" parTransId="{029295F4-47B3-4796-8CE7-5C7353F1D709}" sibTransId="{FF43690E-8174-4A4F-9400-6847411A5ED8}"/>
    <dgm:cxn modelId="{4581A9CB-C11F-469F-BE41-25DE130AC021}" type="presOf" srcId="{FF43690E-8174-4A4F-9400-6847411A5ED8}" destId="{A6720A4A-D618-42D0-820B-9E6531A0CBDC}" srcOrd="0" destOrd="0" presId="urn:microsoft.com/office/officeart/2016/7/layout/LinearBlockProcessNumbered"/>
    <dgm:cxn modelId="{5BA82AD8-F4CC-47E9-BFD9-99FE2D0BAC9B}" type="presOf" srcId="{B8EB81FC-8EC7-4C60-8814-B3600992DEA3}" destId="{A7FCE854-57E8-4F0F-9B22-E6BE30D3E83F}" srcOrd="0" destOrd="0" presId="urn:microsoft.com/office/officeart/2016/7/layout/LinearBlockProcessNumbered"/>
    <dgm:cxn modelId="{8ED539E8-108A-42BF-AD8B-89A81F2A621C}" type="presOf" srcId="{959A6160-0BB1-4E7F-8CE2-D9A9283D8FD4}" destId="{F4ACD7B9-A661-4D5A-B22E-CFE303149C6B}" srcOrd="1" destOrd="0" presId="urn:microsoft.com/office/officeart/2016/7/layout/LinearBlockProcessNumbered"/>
    <dgm:cxn modelId="{FE2C1F73-C56E-48BB-A4A7-60D011DCD258}" type="presParOf" srcId="{98025FB8-198A-4235-B5A1-04F44E78CA16}" destId="{9A74FEFA-8206-442F-AADD-1838FE67683E}" srcOrd="0" destOrd="0" presId="urn:microsoft.com/office/officeart/2016/7/layout/LinearBlockProcessNumbered"/>
    <dgm:cxn modelId="{D87B915F-96F3-47B9-AAA7-D2B5C2078D86}" type="presParOf" srcId="{9A74FEFA-8206-442F-AADD-1838FE67683E}" destId="{A7FCE854-57E8-4F0F-9B22-E6BE30D3E83F}" srcOrd="0" destOrd="0" presId="urn:microsoft.com/office/officeart/2016/7/layout/LinearBlockProcessNumbered"/>
    <dgm:cxn modelId="{6E8FC3F6-B637-4B2F-848B-35457FEFE125}" type="presParOf" srcId="{9A74FEFA-8206-442F-AADD-1838FE67683E}" destId="{5E4BEC8B-C750-4A56-AA09-260199BB632D}" srcOrd="1" destOrd="0" presId="urn:microsoft.com/office/officeart/2016/7/layout/LinearBlockProcessNumbered"/>
    <dgm:cxn modelId="{211568C7-21FB-4352-8C16-E107AB014536}" type="presParOf" srcId="{9A74FEFA-8206-442F-AADD-1838FE67683E}" destId="{757508F3-60CE-4F24-9A21-445C1787C93F}" srcOrd="2" destOrd="0" presId="urn:microsoft.com/office/officeart/2016/7/layout/LinearBlockProcessNumbered"/>
    <dgm:cxn modelId="{034AFCF5-DDB8-418E-B0C0-FFF2C9F47726}" type="presParOf" srcId="{98025FB8-198A-4235-B5A1-04F44E78CA16}" destId="{5622A5F9-D6A8-44CF-BED1-A4A0D83A395B}" srcOrd="1" destOrd="0" presId="urn:microsoft.com/office/officeart/2016/7/layout/LinearBlockProcessNumbered"/>
    <dgm:cxn modelId="{C76CD431-F3D5-4121-90B0-EFC4CF9DE361}" type="presParOf" srcId="{98025FB8-198A-4235-B5A1-04F44E78CA16}" destId="{3CEE41D7-3DA3-4789-8E38-062A94E4DDF2}" srcOrd="2" destOrd="0" presId="urn:microsoft.com/office/officeart/2016/7/layout/LinearBlockProcessNumbered"/>
    <dgm:cxn modelId="{EF87D1B9-E3E2-4EDB-87FD-6AE1D49FD54F}" type="presParOf" srcId="{3CEE41D7-3DA3-4789-8E38-062A94E4DDF2}" destId="{D947820D-2F7F-4C2D-AF5D-3A2B7E741B13}" srcOrd="0" destOrd="0" presId="urn:microsoft.com/office/officeart/2016/7/layout/LinearBlockProcessNumbered"/>
    <dgm:cxn modelId="{042F43AD-94FE-4F85-B80C-255F63131484}" type="presParOf" srcId="{3CEE41D7-3DA3-4789-8E38-062A94E4DDF2}" destId="{A6720A4A-D618-42D0-820B-9E6531A0CBDC}" srcOrd="1" destOrd="0" presId="urn:microsoft.com/office/officeart/2016/7/layout/LinearBlockProcessNumbered"/>
    <dgm:cxn modelId="{10942D68-BFEC-4CEB-B524-449E2EBC2885}" type="presParOf" srcId="{3CEE41D7-3DA3-4789-8E38-062A94E4DDF2}" destId="{E0203E04-7C94-4C86-9700-93D9016A7010}" srcOrd="2" destOrd="0" presId="urn:microsoft.com/office/officeart/2016/7/layout/LinearBlockProcessNumbered"/>
    <dgm:cxn modelId="{078B4E44-171D-4FEA-8519-5B6471442457}" type="presParOf" srcId="{98025FB8-198A-4235-B5A1-04F44E78CA16}" destId="{6B138247-93C2-4785-814A-65812D1DA71C}" srcOrd="3" destOrd="0" presId="urn:microsoft.com/office/officeart/2016/7/layout/LinearBlockProcessNumbered"/>
    <dgm:cxn modelId="{675F7D2A-AC14-49A9-BCE3-801D63B7464E}" type="presParOf" srcId="{98025FB8-198A-4235-B5A1-04F44E78CA16}" destId="{EF707EBE-1A9F-402A-BDA0-36A5B779A80E}" srcOrd="4" destOrd="0" presId="urn:microsoft.com/office/officeart/2016/7/layout/LinearBlockProcessNumbered"/>
    <dgm:cxn modelId="{172C4713-A9D3-45F9-BF50-D7EC407AF495}" type="presParOf" srcId="{EF707EBE-1A9F-402A-BDA0-36A5B779A80E}" destId="{EC1B36A8-071F-4035-82C9-1FBFCC69C50F}" srcOrd="0" destOrd="0" presId="urn:microsoft.com/office/officeart/2016/7/layout/LinearBlockProcessNumbered"/>
    <dgm:cxn modelId="{91140E50-511B-4AF2-9315-8524CB089254}" type="presParOf" srcId="{EF707EBE-1A9F-402A-BDA0-36A5B779A80E}" destId="{B9F29CF1-12A6-476A-8E28-DFEB25D240C1}" srcOrd="1" destOrd="0" presId="urn:microsoft.com/office/officeart/2016/7/layout/LinearBlockProcessNumbered"/>
    <dgm:cxn modelId="{E844562D-1612-4359-9FD7-809DAEF6B793}" type="presParOf" srcId="{EF707EBE-1A9F-402A-BDA0-36A5B779A80E}" destId="{F4ACD7B9-A661-4D5A-B22E-CFE303149C6B}" srcOrd="2" destOrd="0" presId="urn:microsoft.com/office/officeart/2016/7/layout/LinearBlockProcessNumbered"/>
    <dgm:cxn modelId="{79B10D9E-3951-4602-B63B-09DD660A93B9}" type="presParOf" srcId="{98025FB8-198A-4235-B5A1-04F44E78CA16}" destId="{D1BE0BFF-6484-4492-AC55-04F1BB0AC471}" srcOrd="5" destOrd="0" presId="urn:microsoft.com/office/officeart/2016/7/layout/LinearBlockProcessNumbered"/>
    <dgm:cxn modelId="{F037D44A-4F10-4A55-A94F-82B0F88A3648}" type="presParOf" srcId="{98025FB8-198A-4235-B5A1-04F44E78CA16}" destId="{F0DDBCC4-5797-4079-A7F6-B9DE01EE2B33}" srcOrd="6" destOrd="0" presId="urn:microsoft.com/office/officeart/2016/7/layout/LinearBlockProcessNumbered"/>
    <dgm:cxn modelId="{E78AD630-FC1F-4195-BE1B-07F165887076}" type="presParOf" srcId="{F0DDBCC4-5797-4079-A7F6-B9DE01EE2B33}" destId="{61F4DCF8-29ED-40D8-BE0F-8198DCB1CE7E}" srcOrd="0" destOrd="0" presId="urn:microsoft.com/office/officeart/2016/7/layout/LinearBlockProcessNumbered"/>
    <dgm:cxn modelId="{B4639B64-DE11-4B2A-9CCE-48E69D23EC4F}" type="presParOf" srcId="{F0DDBCC4-5797-4079-A7F6-B9DE01EE2B33}" destId="{316E5F71-A8F1-4E47-91DB-F276A79FFD3C}" srcOrd="1" destOrd="0" presId="urn:microsoft.com/office/officeart/2016/7/layout/LinearBlockProcessNumbered"/>
    <dgm:cxn modelId="{E4DD37FD-D37C-4CDA-991B-794EDBE3EF75}" type="presParOf" srcId="{F0DDBCC4-5797-4079-A7F6-B9DE01EE2B33}" destId="{ACBED830-E0A2-45FA-BC30-5A9B85695922}"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07913C-B9CB-47A9-B831-294F7C25EC08}" type="doc">
      <dgm:prSet loTypeId="urn:microsoft.com/office/officeart/2005/8/layout/bProcess2" loCatId="process" qsTypeId="urn:microsoft.com/office/officeart/2005/8/quickstyle/simple1" qsCatId="simple" csTypeId="urn:microsoft.com/office/officeart/2005/8/colors/colorful1" csCatId="colorful"/>
      <dgm:spPr/>
      <dgm:t>
        <a:bodyPr/>
        <a:lstStyle/>
        <a:p>
          <a:endParaRPr lang="en-US"/>
        </a:p>
      </dgm:t>
    </dgm:pt>
    <dgm:pt modelId="{18FF90B0-2FD2-4FB0-BA60-9A01BD7D384F}">
      <dgm:prSet/>
      <dgm:spPr/>
      <dgm:t>
        <a:bodyPr/>
        <a:lstStyle/>
        <a:p>
          <a:r>
            <a:rPr lang="en-GB"/>
            <a:t>Can we now match up our cards the correct way?</a:t>
          </a:r>
          <a:endParaRPr lang="en-US"/>
        </a:p>
      </dgm:t>
    </dgm:pt>
    <dgm:pt modelId="{D9FE3EFD-E632-4CB0-8233-5609D7468916}" type="parTrans" cxnId="{F24E68C0-D6F8-45E0-ABF5-A625411F1C67}">
      <dgm:prSet/>
      <dgm:spPr/>
      <dgm:t>
        <a:bodyPr/>
        <a:lstStyle/>
        <a:p>
          <a:endParaRPr lang="en-US"/>
        </a:p>
      </dgm:t>
    </dgm:pt>
    <dgm:pt modelId="{47BBE68E-4776-440B-B138-E6F898087323}" type="sibTrans" cxnId="{F24E68C0-D6F8-45E0-ABF5-A625411F1C67}">
      <dgm:prSet/>
      <dgm:spPr/>
      <dgm:t>
        <a:bodyPr/>
        <a:lstStyle/>
        <a:p>
          <a:endParaRPr lang="en-US"/>
        </a:p>
      </dgm:t>
    </dgm:pt>
    <dgm:pt modelId="{55D885FA-00AE-41D8-9AF5-F538168254B6}">
      <dgm:prSet/>
      <dgm:spPr/>
      <dgm:t>
        <a:bodyPr/>
        <a:lstStyle/>
        <a:p>
          <a:r>
            <a:rPr lang="en-GB"/>
            <a:t>Work in pairs and use your notes!</a:t>
          </a:r>
          <a:endParaRPr lang="en-US"/>
        </a:p>
      </dgm:t>
    </dgm:pt>
    <dgm:pt modelId="{5D47B24E-95F2-4E85-83FB-8062F1FF62E9}" type="parTrans" cxnId="{7BBEB866-2749-4780-AB63-DDC361B21516}">
      <dgm:prSet/>
      <dgm:spPr/>
      <dgm:t>
        <a:bodyPr/>
        <a:lstStyle/>
        <a:p>
          <a:endParaRPr lang="en-US"/>
        </a:p>
      </dgm:t>
    </dgm:pt>
    <dgm:pt modelId="{7163C76E-F2E2-4C5B-ABB0-05B827483E51}" type="sibTrans" cxnId="{7BBEB866-2749-4780-AB63-DDC361B21516}">
      <dgm:prSet/>
      <dgm:spPr/>
      <dgm:t>
        <a:bodyPr/>
        <a:lstStyle/>
        <a:p>
          <a:endParaRPr lang="en-US"/>
        </a:p>
      </dgm:t>
    </dgm:pt>
    <dgm:pt modelId="{FEB6DA19-511F-4879-B9DD-70412398E415}" type="pres">
      <dgm:prSet presAssocID="{7907913C-B9CB-47A9-B831-294F7C25EC08}" presName="diagram" presStyleCnt="0">
        <dgm:presLayoutVars>
          <dgm:dir/>
          <dgm:resizeHandles/>
        </dgm:presLayoutVars>
      </dgm:prSet>
      <dgm:spPr/>
    </dgm:pt>
    <dgm:pt modelId="{73087A30-7B36-4371-948C-DF52C0C89A5C}" type="pres">
      <dgm:prSet presAssocID="{18FF90B0-2FD2-4FB0-BA60-9A01BD7D384F}" presName="firstNode" presStyleLbl="node1" presStyleIdx="0" presStyleCnt="2">
        <dgm:presLayoutVars>
          <dgm:bulletEnabled val="1"/>
        </dgm:presLayoutVars>
      </dgm:prSet>
      <dgm:spPr/>
    </dgm:pt>
    <dgm:pt modelId="{D66C8BA5-F837-49C1-94BE-C115A5426442}" type="pres">
      <dgm:prSet presAssocID="{47BBE68E-4776-440B-B138-E6F898087323}" presName="sibTrans" presStyleLbl="sibTrans2D1" presStyleIdx="0" presStyleCnt="1"/>
      <dgm:spPr/>
    </dgm:pt>
    <dgm:pt modelId="{5CBB1C4D-A46A-4FBE-9BBC-F1E617D8E7C8}" type="pres">
      <dgm:prSet presAssocID="{55D885FA-00AE-41D8-9AF5-F538168254B6}" presName="lastNode" presStyleLbl="node1" presStyleIdx="1" presStyleCnt="2">
        <dgm:presLayoutVars>
          <dgm:bulletEnabled val="1"/>
        </dgm:presLayoutVars>
      </dgm:prSet>
      <dgm:spPr/>
    </dgm:pt>
  </dgm:ptLst>
  <dgm:cxnLst>
    <dgm:cxn modelId="{7BBEB866-2749-4780-AB63-DDC361B21516}" srcId="{7907913C-B9CB-47A9-B831-294F7C25EC08}" destId="{55D885FA-00AE-41D8-9AF5-F538168254B6}" srcOrd="1" destOrd="0" parTransId="{5D47B24E-95F2-4E85-83FB-8062F1FF62E9}" sibTransId="{7163C76E-F2E2-4C5B-ABB0-05B827483E51}"/>
    <dgm:cxn modelId="{7C17FF67-3581-438F-B5E0-DC91AAB9C453}" type="presOf" srcId="{18FF90B0-2FD2-4FB0-BA60-9A01BD7D384F}" destId="{73087A30-7B36-4371-948C-DF52C0C89A5C}" srcOrd="0" destOrd="0" presId="urn:microsoft.com/office/officeart/2005/8/layout/bProcess2"/>
    <dgm:cxn modelId="{28C52DA6-84DE-4803-9E3B-CA1F51287D0B}" type="presOf" srcId="{55D885FA-00AE-41D8-9AF5-F538168254B6}" destId="{5CBB1C4D-A46A-4FBE-9BBC-F1E617D8E7C8}" srcOrd="0" destOrd="0" presId="urn:microsoft.com/office/officeart/2005/8/layout/bProcess2"/>
    <dgm:cxn modelId="{F24E68C0-D6F8-45E0-ABF5-A625411F1C67}" srcId="{7907913C-B9CB-47A9-B831-294F7C25EC08}" destId="{18FF90B0-2FD2-4FB0-BA60-9A01BD7D384F}" srcOrd="0" destOrd="0" parTransId="{D9FE3EFD-E632-4CB0-8233-5609D7468916}" sibTransId="{47BBE68E-4776-440B-B138-E6F898087323}"/>
    <dgm:cxn modelId="{EA045DCC-2059-4AD7-9387-57C3FB95481D}" type="presOf" srcId="{47BBE68E-4776-440B-B138-E6F898087323}" destId="{D66C8BA5-F837-49C1-94BE-C115A5426442}" srcOrd="0" destOrd="0" presId="urn:microsoft.com/office/officeart/2005/8/layout/bProcess2"/>
    <dgm:cxn modelId="{DE6676EF-4BB4-457E-8D25-28842F1F3A4C}" type="presOf" srcId="{7907913C-B9CB-47A9-B831-294F7C25EC08}" destId="{FEB6DA19-511F-4879-B9DD-70412398E415}" srcOrd="0" destOrd="0" presId="urn:microsoft.com/office/officeart/2005/8/layout/bProcess2"/>
    <dgm:cxn modelId="{BF691FAC-3905-4DAF-B111-ACA50FE6E6AC}" type="presParOf" srcId="{FEB6DA19-511F-4879-B9DD-70412398E415}" destId="{73087A30-7B36-4371-948C-DF52C0C89A5C}" srcOrd="0" destOrd="0" presId="urn:microsoft.com/office/officeart/2005/8/layout/bProcess2"/>
    <dgm:cxn modelId="{EA8D42D2-A1DF-4ED8-8785-B44746600936}" type="presParOf" srcId="{FEB6DA19-511F-4879-B9DD-70412398E415}" destId="{D66C8BA5-F837-49C1-94BE-C115A5426442}" srcOrd="1" destOrd="0" presId="urn:microsoft.com/office/officeart/2005/8/layout/bProcess2"/>
    <dgm:cxn modelId="{5F96F2CA-B201-4ED0-A710-DA7152AC9F66}" type="presParOf" srcId="{FEB6DA19-511F-4879-B9DD-70412398E415}" destId="{5CBB1C4D-A46A-4FBE-9BBC-F1E617D8E7C8}"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14D03-7206-4F35-A0BA-EB784E2631DC}">
      <dsp:nvSpPr>
        <dsp:cNvPr id="0" name=""/>
        <dsp:cNvSpPr/>
      </dsp:nvSpPr>
      <dsp:spPr>
        <a:xfrm>
          <a:off x="0" y="631400"/>
          <a:ext cx="6715991" cy="556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When you exercise your muscles demand more oxygen</a:t>
          </a:r>
          <a:endParaRPr lang="en-US" sz="1400" kern="1200" dirty="0"/>
        </a:p>
      </dsp:txBody>
      <dsp:txXfrm>
        <a:off x="27149" y="658549"/>
        <a:ext cx="6661693" cy="501854"/>
      </dsp:txXfrm>
    </dsp:sp>
    <dsp:sp modelId="{C386915B-6EA7-47B4-B896-DA738CFB20CA}">
      <dsp:nvSpPr>
        <dsp:cNvPr id="0" name=""/>
        <dsp:cNvSpPr/>
      </dsp:nvSpPr>
      <dsp:spPr>
        <a:xfrm>
          <a:off x="0" y="1227872"/>
          <a:ext cx="6715991" cy="556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This means that the lungs have to work harder and faster in order to meet the demand of oxygen, but also to exhale the carbon dioxide that is produced</a:t>
          </a:r>
          <a:endParaRPr lang="en-US" sz="1400" kern="1200" dirty="0"/>
        </a:p>
      </dsp:txBody>
      <dsp:txXfrm>
        <a:off x="27149" y="1255021"/>
        <a:ext cx="6661693" cy="501854"/>
      </dsp:txXfrm>
    </dsp:sp>
    <dsp:sp modelId="{D317CAB2-4BD4-415A-A9A7-5D34000C745B}">
      <dsp:nvSpPr>
        <dsp:cNvPr id="0" name=""/>
        <dsp:cNvSpPr/>
      </dsp:nvSpPr>
      <dsp:spPr>
        <a:xfrm>
          <a:off x="0" y="1848893"/>
          <a:ext cx="6715991" cy="556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This causes you to get out of breath</a:t>
          </a:r>
          <a:endParaRPr lang="en-US" sz="1400" kern="1200" dirty="0"/>
        </a:p>
      </dsp:txBody>
      <dsp:txXfrm>
        <a:off x="27149" y="1876042"/>
        <a:ext cx="6661693" cy="501854"/>
      </dsp:txXfrm>
    </dsp:sp>
    <dsp:sp modelId="{12E73F7D-3A28-470C-9C8B-20EB8E7C988D}">
      <dsp:nvSpPr>
        <dsp:cNvPr id="0" name=""/>
        <dsp:cNvSpPr/>
      </dsp:nvSpPr>
      <dsp:spPr>
        <a:xfrm>
          <a:off x="0" y="2420816"/>
          <a:ext cx="6715991" cy="556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When you stop exercising you may still be breathing heavily, during this time you will take in more oxygen to ‘repay’ the oxygen debt</a:t>
          </a:r>
          <a:endParaRPr lang="en-US" sz="1400" kern="1200"/>
        </a:p>
      </dsp:txBody>
      <dsp:txXfrm>
        <a:off x="27149" y="2447965"/>
        <a:ext cx="6661693" cy="501854"/>
      </dsp:txXfrm>
    </dsp:sp>
    <dsp:sp modelId="{91CD3BB1-5648-4A99-8A04-D095B0E0D570}">
      <dsp:nvSpPr>
        <dsp:cNvPr id="0" name=""/>
        <dsp:cNvSpPr/>
      </dsp:nvSpPr>
      <dsp:spPr>
        <a:xfrm>
          <a:off x="0" y="3017289"/>
          <a:ext cx="6715991" cy="556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During recovery from anaerobic exercise, the oxygen is used to remove lactic acid</a:t>
          </a:r>
          <a:endParaRPr lang="en-US" sz="1400" kern="1200"/>
        </a:p>
      </dsp:txBody>
      <dsp:txXfrm>
        <a:off x="27149" y="3044438"/>
        <a:ext cx="6661693" cy="501854"/>
      </dsp:txXfrm>
    </dsp:sp>
    <dsp:sp modelId="{2F40489F-DB72-47D1-B0FC-0587DE5026C2}">
      <dsp:nvSpPr>
        <dsp:cNvPr id="0" name=""/>
        <dsp:cNvSpPr/>
      </dsp:nvSpPr>
      <dsp:spPr>
        <a:xfrm>
          <a:off x="0" y="3613761"/>
          <a:ext cx="6715991" cy="556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Can take several hours to completely remove all the lactic acid produced during very intense exercise</a:t>
          </a:r>
          <a:endParaRPr lang="en-US" sz="1400" kern="1200"/>
        </a:p>
      </dsp:txBody>
      <dsp:txXfrm>
        <a:off x="27149" y="3640910"/>
        <a:ext cx="6661693" cy="501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9F1D7-79C5-47D1-8A84-AFA62316FADA}">
      <dsp:nvSpPr>
        <dsp:cNvPr id="0" name=""/>
        <dsp:cNvSpPr/>
      </dsp:nvSpPr>
      <dsp:spPr>
        <a:xfrm>
          <a:off x="404375" y="1930"/>
          <a:ext cx="3438074" cy="20628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Lactic acid is produced during anaerobic respiration. This happens when there is not enough oxygen for normal aerobic respiration to take place.</a:t>
          </a:r>
          <a:endParaRPr lang="en-US" sz="1900" kern="1200" dirty="0"/>
        </a:p>
      </dsp:txBody>
      <dsp:txXfrm>
        <a:off x="404375" y="1930"/>
        <a:ext cx="3438074" cy="2062844"/>
      </dsp:txXfrm>
    </dsp:sp>
    <dsp:sp modelId="{68F20E6E-0D46-4AE7-B879-8F9EB8C9E565}">
      <dsp:nvSpPr>
        <dsp:cNvPr id="0" name=""/>
        <dsp:cNvSpPr/>
      </dsp:nvSpPr>
      <dsp:spPr>
        <a:xfrm>
          <a:off x="4186257" y="1930"/>
          <a:ext cx="3438074" cy="20628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Lactic acid is responsible for the pain you feel in your muscles when they get tired. </a:t>
          </a:r>
          <a:endParaRPr lang="en-US" sz="1900" kern="1200"/>
        </a:p>
      </dsp:txBody>
      <dsp:txXfrm>
        <a:off x="4186257" y="1930"/>
        <a:ext cx="3438074" cy="2062844"/>
      </dsp:txXfrm>
    </dsp:sp>
    <dsp:sp modelId="{1DAA6476-B87F-4697-AED0-6C92C3818221}">
      <dsp:nvSpPr>
        <dsp:cNvPr id="0" name=""/>
        <dsp:cNvSpPr/>
      </dsp:nvSpPr>
      <dsp:spPr>
        <a:xfrm>
          <a:off x="2295316" y="2408582"/>
          <a:ext cx="3438074" cy="20628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When too much of it builds up in a muscle, it can prevent the muscle contracting. At this point, the performer’s muscles will cramp and they will be forced to stop.</a:t>
          </a:r>
          <a:endParaRPr lang="en-US" sz="1900" kern="1200"/>
        </a:p>
      </dsp:txBody>
      <dsp:txXfrm>
        <a:off x="2295316" y="2408582"/>
        <a:ext cx="3438074" cy="206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CE854-57E8-4F0F-9B22-E6BE30D3E83F}">
      <dsp:nvSpPr>
        <dsp:cNvPr id="0" name=""/>
        <dsp:cNvSpPr/>
      </dsp:nvSpPr>
      <dsp:spPr>
        <a:xfrm>
          <a:off x="205" y="400697"/>
          <a:ext cx="2479997" cy="297599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00100">
            <a:lnSpc>
              <a:spcPct val="90000"/>
            </a:lnSpc>
            <a:spcBef>
              <a:spcPct val="0"/>
            </a:spcBef>
            <a:spcAft>
              <a:spcPct val="35000"/>
            </a:spcAft>
            <a:buNone/>
          </a:pPr>
          <a:r>
            <a:rPr lang="en-GB" sz="1800" kern="1200"/>
            <a:t>Regular exercise reduces body weight and muscle mass.</a:t>
          </a:r>
          <a:endParaRPr lang="en-US" sz="1800" kern="1200"/>
        </a:p>
      </dsp:txBody>
      <dsp:txXfrm>
        <a:off x="205" y="1591095"/>
        <a:ext cx="2479997" cy="1785598"/>
      </dsp:txXfrm>
    </dsp:sp>
    <dsp:sp modelId="{5E4BEC8B-C750-4A56-AA09-260199BB632D}">
      <dsp:nvSpPr>
        <dsp:cNvPr id="0" name=""/>
        <dsp:cNvSpPr/>
      </dsp:nvSpPr>
      <dsp:spPr>
        <a:xfrm>
          <a:off x="205" y="400697"/>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889250">
            <a:lnSpc>
              <a:spcPct val="90000"/>
            </a:lnSpc>
            <a:spcBef>
              <a:spcPct val="0"/>
            </a:spcBef>
            <a:spcAft>
              <a:spcPct val="35000"/>
            </a:spcAft>
            <a:buNone/>
          </a:pPr>
          <a:r>
            <a:rPr lang="en-US" sz="6500" kern="1200"/>
            <a:t>01</a:t>
          </a:r>
        </a:p>
      </dsp:txBody>
      <dsp:txXfrm>
        <a:off x="205" y="400697"/>
        <a:ext cx="2479997" cy="1190398"/>
      </dsp:txXfrm>
    </dsp:sp>
    <dsp:sp modelId="{D947820D-2F7F-4C2D-AF5D-3A2B7E741B13}">
      <dsp:nvSpPr>
        <dsp:cNvPr id="0" name=""/>
        <dsp:cNvSpPr/>
      </dsp:nvSpPr>
      <dsp:spPr>
        <a:xfrm>
          <a:off x="2678602" y="400697"/>
          <a:ext cx="2479997" cy="2975996"/>
        </a:xfrm>
        <a:prstGeom prst="rect">
          <a:avLst/>
        </a:prstGeom>
        <a:solidFill>
          <a:schemeClr val="accent2">
            <a:hueOff val="-1978932"/>
            <a:satOff val="0"/>
            <a:lumOff val="-8039"/>
            <a:alphaOff val="0"/>
          </a:schemeClr>
        </a:solidFill>
        <a:ln w="12700" cap="flat" cmpd="sng" algn="ctr">
          <a:solidFill>
            <a:schemeClr val="accent2">
              <a:hueOff val="-1978932"/>
              <a:satOff val="0"/>
              <a:lumOff val="-80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00100">
            <a:lnSpc>
              <a:spcPct val="90000"/>
            </a:lnSpc>
            <a:spcBef>
              <a:spcPct val="0"/>
            </a:spcBef>
            <a:spcAft>
              <a:spcPct val="35000"/>
            </a:spcAft>
            <a:buNone/>
          </a:pPr>
          <a:r>
            <a:rPr lang="en-GB" sz="1800" kern="1200"/>
            <a:t>Muscle, tendons and ligaments around joints get stronger to prevent injury</a:t>
          </a:r>
          <a:endParaRPr lang="en-US" sz="1800" kern="1200"/>
        </a:p>
      </dsp:txBody>
      <dsp:txXfrm>
        <a:off x="2678602" y="1591095"/>
        <a:ext cx="2479997" cy="1785598"/>
      </dsp:txXfrm>
    </dsp:sp>
    <dsp:sp modelId="{A6720A4A-D618-42D0-820B-9E6531A0CBDC}">
      <dsp:nvSpPr>
        <dsp:cNvPr id="0" name=""/>
        <dsp:cNvSpPr/>
      </dsp:nvSpPr>
      <dsp:spPr>
        <a:xfrm>
          <a:off x="2678602" y="400697"/>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889250">
            <a:lnSpc>
              <a:spcPct val="90000"/>
            </a:lnSpc>
            <a:spcBef>
              <a:spcPct val="0"/>
            </a:spcBef>
            <a:spcAft>
              <a:spcPct val="35000"/>
            </a:spcAft>
            <a:buNone/>
          </a:pPr>
          <a:r>
            <a:rPr lang="en-US" sz="6500" kern="1200"/>
            <a:t>02</a:t>
          </a:r>
        </a:p>
      </dsp:txBody>
      <dsp:txXfrm>
        <a:off x="2678602" y="400697"/>
        <a:ext cx="2479997" cy="1190398"/>
      </dsp:txXfrm>
    </dsp:sp>
    <dsp:sp modelId="{EC1B36A8-071F-4035-82C9-1FBFCC69C50F}">
      <dsp:nvSpPr>
        <dsp:cNvPr id="0" name=""/>
        <dsp:cNvSpPr/>
      </dsp:nvSpPr>
      <dsp:spPr>
        <a:xfrm>
          <a:off x="5356999" y="400697"/>
          <a:ext cx="2479997" cy="2975996"/>
        </a:xfrm>
        <a:prstGeom prst="rect">
          <a:avLst/>
        </a:prstGeom>
        <a:solidFill>
          <a:schemeClr val="accent2">
            <a:hueOff val="-3957863"/>
            <a:satOff val="0"/>
            <a:lumOff val="-16079"/>
            <a:alphaOff val="0"/>
          </a:schemeClr>
        </a:solidFill>
        <a:ln w="12700" cap="flat" cmpd="sng" algn="ctr">
          <a:solidFill>
            <a:schemeClr val="accent2">
              <a:hueOff val="-3957863"/>
              <a:satOff val="0"/>
              <a:lumOff val="-160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00100">
            <a:lnSpc>
              <a:spcPct val="90000"/>
            </a:lnSpc>
            <a:spcBef>
              <a:spcPct val="0"/>
            </a:spcBef>
            <a:spcAft>
              <a:spcPct val="35000"/>
            </a:spcAft>
            <a:buNone/>
          </a:pPr>
          <a:r>
            <a:rPr lang="en-GB" sz="1800" kern="1200"/>
            <a:t>Aerobic energy system will improve through training which means you will build up a stronger stamina.</a:t>
          </a:r>
          <a:endParaRPr lang="en-US" sz="1800" kern="1200"/>
        </a:p>
      </dsp:txBody>
      <dsp:txXfrm>
        <a:off x="5356999" y="1591095"/>
        <a:ext cx="2479997" cy="1785598"/>
      </dsp:txXfrm>
    </dsp:sp>
    <dsp:sp modelId="{B9F29CF1-12A6-476A-8E28-DFEB25D240C1}">
      <dsp:nvSpPr>
        <dsp:cNvPr id="0" name=""/>
        <dsp:cNvSpPr/>
      </dsp:nvSpPr>
      <dsp:spPr>
        <a:xfrm>
          <a:off x="5356999" y="400697"/>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889250">
            <a:lnSpc>
              <a:spcPct val="90000"/>
            </a:lnSpc>
            <a:spcBef>
              <a:spcPct val="0"/>
            </a:spcBef>
            <a:spcAft>
              <a:spcPct val="35000"/>
            </a:spcAft>
            <a:buNone/>
          </a:pPr>
          <a:r>
            <a:rPr lang="en-US" sz="6500" kern="1200"/>
            <a:t>03</a:t>
          </a:r>
        </a:p>
      </dsp:txBody>
      <dsp:txXfrm>
        <a:off x="5356999" y="400697"/>
        <a:ext cx="2479997" cy="1190398"/>
      </dsp:txXfrm>
    </dsp:sp>
    <dsp:sp modelId="{61F4DCF8-29ED-40D8-BE0F-8198DCB1CE7E}">
      <dsp:nvSpPr>
        <dsp:cNvPr id="0" name=""/>
        <dsp:cNvSpPr/>
      </dsp:nvSpPr>
      <dsp:spPr>
        <a:xfrm>
          <a:off x="8035397" y="400697"/>
          <a:ext cx="2479997" cy="2975996"/>
        </a:xfrm>
        <a:prstGeom prst="rect">
          <a:avLst/>
        </a:prstGeom>
        <a:solidFill>
          <a:schemeClr val="accent2">
            <a:hueOff val="-5936795"/>
            <a:satOff val="0"/>
            <a:lumOff val="-24118"/>
            <a:alphaOff val="0"/>
          </a:schemeClr>
        </a:solidFill>
        <a:ln w="12700" cap="flat" cmpd="sng" algn="ctr">
          <a:solidFill>
            <a:schemeClr val="accent2">
              <a:hueOff val="-5936795"/>
              <a:satOff val="0"/>
              <a:lumOff val="-24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00100">
            <a:lnSpc>
              <a:spcPct val="90000"/>
            </a:lnSpc>
            <a:spcBef>
              <a:spcPct val="0"/>
            </a:spcBef>
            <a:spcAft>
              <a:spcPct val="35000"/>
            </a:spcAft>
            <a:buNone/>
          </a:pPr>
          <a:r>
            <a:rPr lang="en-GB" sz="1800" kern="1200"/>
            <a:t>Cardiac output will increase</a:t>
          </a:r>
          <a:endParaRPr lang="en-US" sz="1800" kern="1200"/>
        </a:p>
      </dsp:txBody>
      <dsp:txXfrm>
        <a:off x="8035397" y="1591095"/>
        <a:ext cx="2479997" cy="1785598"/>
      </dsp:txXfrm>
    </dsp:sp>
    <dsp:sp modelId="{316E5F71-A8F1-4E47-91DB-F276A79FFD3C}">
      <dsp:nvSpPr>
        <dsp:cNvPr id="0" name=""/>
        <dsp:cNvSpPr/>
      </dsp:nvSpPr>
      <dsp:spPr>
        <a:xfrm>
          <a:off x="8035397" y="400697"/>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889250">
            <a:lnSpc>
              <a:spcPct val="90000"/>
            </a:lnSpc>
            <a:spcBef>
              <a:spcPct val="0"/>
            </a:spcBef>
            <a:spcAft>
              <a:spcPct val="35000"/>
            </a:spcAft>
            <a:buNone/>
          </a:pPr>
          <a:r>
            <a:rPr lang="en-US" sz="6500" kern="1200"/>
            <a:t>04</a:t>
          </a:r>
        </a:p>
      </dsp:txBody>
      <dsp:txXfrm>
        <a:off x="8035397" y="400697"/>
        <a:ext cx="2479997" cy="1190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87A30-7B36-4371-948C-DF52C0C89A5C}">
      <dsp:nvSpPr>
        <dsp:cNvPr id="0" name=""/>
        <dsp:cNvSpPr/>
      </dsp:nvSpPr>
      <dsp:spPr>
        <a:xfrm>
          <a:off x="540413" y="1740"/>
          <a:ext cx="3773909" cy="377390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a:t>Can we now match up our cards the correct way?</a:t>
          </a:r>
          <a:endParaRPr lang="en-US" sz="3600" kern="1200"/>
        </a:p>
      </dsp:txBody>
      <dsp:txXfrm>
        <a:off x="1093089" y="554416"/>
        <a:ext cx="2668557" cy="2668557"/>
      </dsp:txXfrm>
    </dsp:sp>
    <dsp:sp modelId="{D66C8BA5-F837-49C1-94BE-C115A5426442}">
      <dsp:nvSpPr>
        <dsp:cNvPr id="0" name=""/>
        <dsp:cNvSpPr/>
      </dsp:nvSpPr>
      <dsp:spPr>
        <a:xfrm rot="5400000">
          <a:off x="4625670" y="1388652"/>
          <a:ext cx="1320868" cy="1000085"/>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BB1C4D-A46A-4FBE-9BBC-F1E617D8E7C8}">
      <dsp:nvSpPr>
        <dsp:cNvPr id="0" name=""/>
        <dsp:cNvSpPr/>
      </dsp:nvSpPr>
      <dsp:spPr>
        <a:xfrm>
          <a:off x="6201277" y="1740"/>
          <a:ext cx="3773909" cy="377390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a:t>Work in pairs and use your notes!</a:t>
          </a:r>
          <a:endParaRPr lang="en-US" sz="3600" kern="1200"/>
        </a:p>
      </dsp:txBody>
      <dsp:txXfrm>
        <a:off x="6753953" y="554416"/>
        <a:ext cx="2668557" cy="26685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E8A1-6DA8-4496-BCE8-03ED561CC4E5}"/>
              </a:ext>
            </a:extLst>
          </p:cNvPr>
          <p:cNvSpPr>
            <a:spLocks noGrp="1"/>
          </p:cNvSpPr>
          <p:nvPr>
            <p:ph type="ctrTitle"/>
          </p:nvPr>
        </p:nvSpPr>
        <p:spPr>
          <a:xfrm>
            <a:off x="838200" y="365760"/>
            <a:ext cx="10515600" cy="2890202"/>
          </a:xfrm>
        </p:spPr>
        <p:txBody>
          <a:bodyPr anchor="b">
            <a:normAutofit/>
          </a:bodyPr>
          <a:lstStyle>
            <a:lvl1pPr algn="l">
              <a:defRPr sz="6600"/>
            </a:lvl1pPr>
          </a:lstStyle>
          <a:p>
            <a:r>
              <a:rPr lang="en-US" dirty="0"/>
              <a:t>Click to edit Master title style</a:t>
            </a:r>
          </a:p>
        </p:txBody>
      </p:sp>
      <p:sp>
        <p:nvSpPr>
          <p:cNvPr id="3" name="Subtitle 2">
            <a:extLst>
              <a:ext uri="{FF2B5EF4-FFF2-40B4-BE49-F238E27FC236}">
                <a16:creationId xmlns:a16="http://schemas.microsoft.com/office/drawing/2014/main" id="{3EB24CCC-3D44-4BB5-AA35-A21607EF69A4}"/>
              </a:ext>
            </a:extLst>
          </p:cNvPr>
          <p:cNvSpPr>
            <a:spLocks noGrp="1"/>
          </p:cNvSpPr>
          <p:nvPr>
            <p:ph type="subTitle" idx="1"/>
          </p:nvPr>
        </p:nvSpPr>
        <p:spPr>
          <a:xfrm>
            <a:off x="838200" y="3506150"/>
            <a:ext cx="10515600" cy="24834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01F80F6-1855-44E9-BA95-5E00A06E786D}"/>
              </a:ext>
            </a:extLst>
          </p:cNvPr>
          <p:cNvSpPr>
            <a:spLocks noGrp="1"/>
          </p:cNvSpPr>
          <p:nvPr>
            <p:ph type="dt" sz="half" idx="10"/>
          </p:nvPr>
        </p:nvSpPr>
        <p:spPr/>
        <p:txBody>
          <a:bodyPr/>
          <a:lstStyle/>
          <a:p>
            <a:fld id="{FD2766A6-3C10-4AB8-86A1-BB1F0CDA7EFE}" type="datetimeFigureOut">
              <a:rPr lang="en-US" smtClean="0"/>
              <a:t>12/15/2021</a:t>
            </a:fld>
            <a:endParaRPr lang="en-US"/>
          </a:p>
        </p:txBody>
      </p:sp>
      <p:sp>
        <p:nvSpPr>
          <p:cNvPr id="5" name="Footer Placeholder 4">
            <a:extLst>
              <a:ext uri="{FF2B5EF4-FFF2-40B4-BE49-F238E27FC236}">
                <a16:creationId xmlns:a16="http://schemas.microsoft.com/office/drawing/2014/main" id="{873D7FFD-570A-4968-B943-AF87BB679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CE6A8-0665-4714-B241-6AFBA8C6F8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951441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26EC-DC54-4882-9D58-F201EA25C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04E7C-4CBA-49AF-B24C-1A1FF51C2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3C727-C0C7-4BBA-9CF5-6C1FAC76B10C}"/>
              </a:ext>
            </a:extLst>
          </p:cNvPr>
          <p:cNvSpPr>
            <a:spLocks noGrp="1"/>
          </p:cNvSpPr>
          <p:nvPr>
            <p:ph type="dt" sz="half" idx="10"/>
          </p:nvPr>
        </p:nvSpPr>
        <p:spPr/>
        <p:txBody>
          <a:bodyPr/>
          <a:lstStyle/>
          <a:p>
            <a:fld id="{FD2766A6-3C10-4AB8-86A1-BB1F0CDA7EFE}" type="datetimeFigureOut">
              <a:rPr lang="en-US" smtClean="0"/>
              <a:t>12/15/2021</a:t>
            </a:fld>
            <a:endParaRPr lang="en-US"/>
          </a:p>
        </p:txBody>
      </p:sp>
      <p:sp>
        <p:nvSpPr>
          <p:cNvPr id="5" name="Footer Placeholder 4">
            <a:extLst>
              <a:ext uri="{FF2B5EF4-FFF2-40B4-BE49-F238E27FC236}">
                <a16:creationId xmlns:a16="http://schemas.microsoft.com/office/drawing/2014/main" id="{34603986-C5B4-4956-AC6F-4F36186B8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5F941-E847-4C51-97D6-21066B26EB26}"/>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6177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338D2-D9EE-4B67-97C1-08ABD574530B}"/>
              </a:ext>
            </a:extLst>
          </p:cNvPr>
          <p:cNvSpPr>
            <a:spLocks noGrp="1"/>
          </p:cNvSpPr>
          <p:nvPr>
            <p:ph type="title" orient="vert"/>
          </p:nvPr>
        </p:nvSpPr>
        <p:spPr>
          <a:xfrm>
            <a:off x="7353848" y="365125"/>
            <a:ext cx="3999952"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74B1422-6C1E-4422-80E8-34B0092FBF05}"/>
              </a:ext>
            </a:extLst>
          </p:cNvPr>
          <p:cNvSpPr>
            <a:spLocks noGrp="1"/>
          </p:cNvSpPr>
          <p:nvPr>
            <p:ph type="body" orient="vert" idx="1"/>
          </p:nvPr>
        </p:nvSpPr>
        <p:spPr>
          <a:xfrm>
            <a:off x="838200" y="365125"/>
            <a:ext cx="626546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C8B53C-3084-4BC0-A80E-DB41C04C6258}"/>
              </a:ext>
            </a:extLst>
          </p:cNvPr>
          <p:cNvSpPr>
            <a:spLocks noGrp="1"/>
          </p:cNvSpPr>
          <p:nvPr>
            <p:ph type="dt" sz="half" idx="10"/>
          </p:nvPr>
        </p:nvSpPr>
        <p:spPr/>
        <p:txBody>
          <a:bodyPr/>
          <a:lstStyle/>
          <a:p>
            <a:fld id="{FD2766A6-3C10-4AB8-86A1-BB1F0CDA7EFE}" type="datetimeFigureOut">
              <a:rPr lang="en-US" smtClean="0"/>
              <a:t>12/15/2021</a:t>
            </a:fld>
            <a:endParaRPr lang="en-US"/>
          </a:p>
        </p:txBody>
      </p:sp>
      <p:sp>
        <p:nvSpPr>
          <p:cNvPr id="5" name="Footer Placeholder 4">
            <a:extLst>
              <a:ext uri="{FF2B5EF4-FFF2-40B4-BE49-F238E27FC236}">
                <a16:creationId xmlns:a16="http://schemas.microsoft.com/office/drawing/2014/main" id="{8276BFDE-DC70-4A6E-90B8-337FC472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3578F-39AE-4F6F-9614-32EF672E616D}"/>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51597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8A8-ECDA-4018-ABB4-CC22892BE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0AE7C-51AF-4F0E-B5A3-8C7E1026C2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F28C09-A717-49AB-B60E-433BC469258F}"/>
              </a:ext>
            </a:extLst>
          </p:cNvPr>
          <p:cNvSpPr>
            <a:spLocks noGrp="1"/>
          </p:cNvSpPr>
          <p:nvPr>
            <p:ph type="dt" sz="half" idx="10"/>
          </p:nvPr>
        </p:nvSpPr>
        <p:spPr/>
        <p:txBody>
          <a:bodyPr/>
          <a:lstStyle/>
          <a:p>
            <a:fld id="{FD2766A6-3C10-4AB8-86A1-BB1F0CDA7EFE}" type="datetimeFigureOut">
              <a:rPr lang="en-US" smtClean="0"/>
              <a:t>12/15/2021</a:t>
            </a:fld>
            <a:endParaRPr lang="en-US"/>
          </a:p>
        </p:txBody>
      </p:sp>
      <p:sp>
        <p:nvSpPr>
          <p:cNvPr id="5" name="Footer Placeholder 4">
            <a:extLst>
              <a:ext uri="{FF2B5EF4-FFF2-40B4-BE49-F238E27FC236}">
                <a16:creationId xmlns:a16="http://schemas.microsoft.com/office/drawing/2014/main" id="{1D11A47A-6E5A-4754-8B43-9CE556160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A1EB-7AC7-4F86-90C0-AA980D88722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75914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5957-C46F-4F17-BC8C-6507E676E916}"/>
              </a:ext>
            </a:extLst>
          </p:cNvPr>
          <p:cNvSpPr>
            <a:spLocks noGrp="1"/>
          </p:cNvSpPr>
          <p:nvPr>
            <p:ph type="title"/>
          </p:nvPr>
        </p:nvSpPr>
        <p:spPr>
          <a:xfrm>
            <a:off x="831850" y="365760"/>
            <a:ext cx="10515600" cy="3827868"/>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8D9661B-6633-4C8B-8B9C-E514DF851D3E}"/>
              </a:ext>
            </a:extLst>
          </p:cNvPr>
          <p:cNvSpPr>
            <a:spLocks noGrp="1"/>
          </p:cNvSpPr>
          <p:nvPr>
            <p:ph type="body" idx="1"/>
          </p:nvPr>
        </p:nvSpPr>
        <p:spPr>
          <a:xfrm>
            <a:off x="831850" y="4443817"/>
            <a:ext cx="10515600" cy="16458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6274BF-C1CD-4709-B0A0-E9407DBEA73C}"/>
              </a:ext>
            </a:extLst>
          </p:cNvPr>
          <p:cNvSpPr>
            <a:spLocks noGrp="1"/>
          </p:cNvSpPr>
          <p:nvPr>
            <p:ph type="dt" sz="half" idx="10"/>
          </p:nvPr>
        </p:nvSpPr>
        <p:spPr/>
        <p:txBody>
          <a:bodyPr/>
          <a:lstStyle/>
          <a:p>
            <a:fld id="{FD2766A6-3C10-4AB8-86A1-BB1F0CDA7EFE}" type="datetimeFigureOut">
              <a:rPr lang="en-US" smtClean="0"/>
              <a:t>12/15/2021</a:t>
            </a:fld>
            <a:endParaRPr lang="en-US"/>
          </a:p>
        </p:txBody>
      </p:sp>
      <p:sp>
        <p:nvSpPr>
          <p:cNvPr id="5" name="Footer Placeholder 4">
            <a:extLst>
              <a:ext uri="{FF2B5EF4-FFF2-40B4-BE49-F238E27FC236}">
                <a16:creationId xmlns:a16="http://schemas.microsoft.com/office/drawing/2014/main" id="{CC9ADB94-0A5B-4B56-B0B1-1FF5580A4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A668A-35AE-4CDF-AC4C-2BEEA9EE80F8}"/>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69542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F1FD-0E96-4963-9F09-92861572B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9E5F0-B650-4AFF-B90E-23B378684D66}"/>
              </a:ext>
            </a:extLst>
          </p:cNvPr>
          <p:cNvSpPr>
            <a:spLocks noGrp="1"/>
          </p:cNvSpPr>
          <p:nvPr>
            <p:ph sz="half" idx="1"/>
          </p:nvPr>
        </p:nvSpPr>
        <p:spPr>
          <a:xfrm>
            <a:off x="838200" y="1940876"/>
            <a:ext cx="5181600" cy="42360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D1747B-302D-476E-8F4F-E4B114C6624E}"/>
              </a:ext>
            </a:extLst>
          </p:cNvPr>
          <p:cNvSpPr>
            <a:spLocks noGrp="1"/>
          </p:cNvSpPr>
          <p:nvPr>
            <p:ph sz="half" idx="2"/>
          </p:nvPr>
        </p:nvSpPr>
        <p:spPr>
          <a:xfrm>
            <a:off x="6172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0577D-22F7-4958-BB3D-6C9265EA1964}"/>
              </a:ext>
            </a:extLst>
          </p:cNvPr>
          <p:cNvSpPr>
            <a:spLocks noGrp="1"/>
          </p:cNvSpPr>
          <p:nvPr>
            <p:ph type="dt" sz="half" idx="10"/>
          </p:nvPr>
        </p:nvSpPr>
        <p:spPr/>
        <p:txBody>
          <a:bodyPr/>
          <a:lstStyle/>
          <a:p>
            <a:fld id="{FD2766A6-3C10-4AB8-86A1-BB1F0CDA7EFE}" type="datetimeFigureOut">
              <a:rPr lang="en-US" smtClean="0"/>
              <a:t>12/15/2021</a:t>
            </a:fld>
            <a:endParaRPr lang="en-US"/>
          </a:p>
        </p:txBody>
      </p:sp>
      <p:sp>
        <p:nvSpPr>
          <p:cNvPr id="6" name="Footer Placeholder 5">
            <a:extLst>
              <a:ext uri="{FF2B5EF4-FFF2-40B4-BE49-F238E27FC236}">
                <a16:creationId xmlns:a16="http://schemas.microsoft.com/office/drawing/2014/main" id="{71EC5B46-A8FB-4683-9618-3F6E07383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887BD-93E9-4181-9D7F-940C3E1730FF}"/>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93030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3D79-FA27-4567-9032-AF722733E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7C1BF-703F-4992-BB0C-EB1E579C7410}"/>
              </a:ext>
            </a:extLst>
          </p:cNvPr>
          <p:cNvSpPr>
            <a:spLocks noGrp="1"/>
          </p:cNvSpPr>
          <p:nvPr>
            <p:ph type="body" idx="1"/>
          </p:nvPr>
        </p:nvSpPr>
        <p:spPr>
          <a:xfrm>
            <a:off x="839788" y="1951823"/>
            <a:ext cx="5157787"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2B2FCE1-6DC0-43B5-8016-89FD4AF5ABD2}"/>
              </a:ext>
            </a:extLst>
          </p:cNvPr>
          <p:cNvSpPr>
            <a:spLocks noGrp="1"/>
          </p:cNvSpPr>
          <p:nvPr>
            <p:ph sz="half" idx="2"/>
          </p:nvPr>
        </p:nvSpPr>
        <p:spPr>
          <a:xfrm>
            <a:off x="839788" y="2954741"/>
            <a:ext cx="5157787" cy="3234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62FED7A-67D0-43CC-889A-25F8849647F1}"/>
              </a:ext>
            </a:extLst>
          </p:cNvPr>
          <p:cNvSpPr>
            <a:spLocks noGrp="1"/>
          </p:cNvSpPr>
          <p:nvPr>
            <p:ph type="body" sz="quarter" idx="3"/>
          </p:nvPr>
        </p:nvSpPr>
        <p:spPr>
          <a:xfrm>
            <a:off x="6172200" y="1951823"/>
            <a:ext cx="5183188"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731C176-48F2-44EC-B3A2-A144403D57FB}"/>
              </a:ext>
            </a:extLst>
          </p:cNvPr>
          <p:cNvSpPr>
            <a:spLocks noGrp="1"/>
          </p:cNvSpPr>
          <p:nvPr>
            <p:ph sz="quarter" idx="4"/>
          </p:nvPr>
        </p:nvSpPr>
        <p:spPr>
          <a:xfrm>
            <a:off x="6172200" y="2954741"/>
            <a:ext cx="5183188"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9187B8-AC48-4FE7-8658-8A31E37311F6}"/>
              </a:ext>
            </a:extLst>
          </p:cNvPr>
          <p:cNvSpPr>
            <a:spLocks noGrp="1"/>
          </p:cNvSpPr>
          <p:nvPr>
            <p:ph type="dt" sz="half" idx="10"/>
          </p:nvPr>
        </p:nvSpPr>
        <p:spPr/>
        <p:txBody>
          <a:bodyPr/>
          <a:lstStyle/>
          <a:p>
            <a:fld id="{FD2766A6-3C10-4AB8-86A1-BB1F0CDA7EFE}" type="datetimeFigureOut">
              <a:rPr lang="en-US" smtClean="0"/>
              <a:t>12/15/2021</a:t>
            </a:fld>
            <a:endParaRPr lang="en-US"/>
          </a:p>
        </p:txBody>
      </p:sp>
      <p:sp>
        <p:nvSpPr>
          <p:cNvPr id="8" name="Footer Placeholder 7">
            <a:extLst>
              <a:ext uri="{FF2B5EF4-FFF2-40B4-BE49-F238E27FC236}">
                <a16:creationId xmlns:a16="http://schemas.microsoft.com/office/drawing/2014/main" id="{7CCAB465-E22E-45DC-89C9-406121BCED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9D1CF-F964-4405-8677-5F9E2A02878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36244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3453-DD0F-41C0-8F4A-5DC343F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E6313-506F-4456-B3D9-D9655538F9FB}"/>
              </a:ext>
            </a:extLst>
          </p:cNvPr>
          <p:cNvSpPr>
            <a:spLocks noGrp="1"/>
          </p:cNvSpPr>
          <p:nvPr>
            <p:ph type="dt" sz="half" idx="10"/>
          </p:nvPr>
        </p:nvSpPr>
        <p:spPr/>
        <p:txBody>
          <a:bodyPr/>
          <a:lstStyle/>
          <a:p>
            <a:fld id="{FD2766A6-3C10-4AB8-86A1-BB1F0CDA7EFE}" type="datetimeFigureOut">
              <a:rPr lang="en-US" smtClean="0"/>
              <a:t>12/15/2021</a:t>
            </a:fld>
            <a:endParaRPr lang="en-US"/>
          </a:p>
        </p:txBody>
      </p:sp>
      <p:sp>
        <p:nvSpPr>
          <p:cNvPr id="4" name="Footer Placeholder 3">
            <a:extLst>
              <a:ext uri="{FF2B5EF4-FFF2-40B4-BE49-F238E27FC236}">
                <a16:creationId xmlns:a16="http://schemas.microsoft.com/office/drawing/2014/main" id="{E8F26068-7707-41EC-93EF-A24CAF8FF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C8A3C-8C01-4039-B47B-57D8497587A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068035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92633-8C77-419D-B24D-2B3D44DBA556}"/>
              </a:ext>
            </a:extLst>
          </p:cNvPr>
          <p:cNvSpPr>
            <a:spLocks noGrp="1"/>
          </p:cNvSpPr>
          <p:nvPr>
            <p:ph type="dt" sz="half" idx="10"/>
          </p:nvPr>
        </p:nvSpPr>
        <p:spPr/>
        <p:txBody>
          <a:bodyPr/>
          <a:lstStyle/>
          <a:p>
            <a:fld id="{FD2766A6-3C10-4AB8-86A1-BB1F0CDA7EFE}" type="datetimeFigureOut">
              <a:rPr lang="en-US" smtClean="0"/>
              <a:t>12/15/2021</a:t>
            </a:fld>
            <a:endParaRPr lang="en-US"/>
          </a:p>
        </p:txBody>
      </p:sp>
      <p:sp>
        <p:nvSpPr>
          <p:cNvPr id="3" name="Footer Placeholder 2">
            <a:extLst>
              <a:ext uri="{FF2B5EF4-FFF2-40B4-BE49-F238E27FC236}">
                <a16:creationId xmlns:a16="http://schemas.microsoft.com/office/drawing/2014/main" id="{FD149D59-0A88-4A14-A740-4CCD9B526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DEF9-802F-444E-92D2-397862EEAB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728722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3C20-3881-4F15-94F7-9D7B9F9E357A}"/>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B268F40F-6C2A-48EC-8F16-DA179A1DA375}"/>
              </a:ext>
            </a:extLst>
          </p:cNvPr>
          <p:cNvSpPr>
            <a:spLocks noGrp="1"/>
          </p:cNvSpPr>
          <p:nvPr>
            <p:ph idx="1"/>
          </p:nvPr>
        </p:nvSpPr>
        <p:spPr>
          <a:xfrm>
            <a:off x="5554638" y="457201"/>
            <a:ext cx="5800749"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6736B7E-D33D-48C7-97AC-5C0D9874FE53}"/>
              </a:ext>
            </a:extLst>
          </p:cNvPr>
          <p:cNvSpPr>
            <a:spLocks noGrp="1"/>
          </p:cNvSpPr>
          <p:nvPr>
            <p:ph type="body" sz="half" idx="2"/>
          </p:nvPr>
        </p:nvSpPr>
        <p:spPr>
          <a:xfrm>
            <a:off x="839788" y="3657600"/>
            <a:ext cx="4343400" cy="2211387"/>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E9149BC5-FF58-463A-B4FA-F0F912F1234F}"/>
              </a:ext>
            </a:extLst>
          </p:cNvPr>
          <p:cNvSpPr>
            <a:spLocks noGrp="1"/>
          </p:cNvSpPr>
          <p:nvPr>
            <p:ph type="dt" sz="half" idx="10"/>
          </p:nvPr>
        </p:nvSpPr>
        <p:spPr/>
        <p:txBody>
          <a:bodyPr/>
          <a:lstStyle/>
          <a:p>
            <a:fld id="{FD2766A6-3C10-4AB8-86A1-BB1F0CDA7EFE}" type="datetimeFigureOut">
              <a:rPr lang="en-US" smtClean="0"/>
              <a:t>12/15/2021</a:t>
            </a:fld>
            <a:endParaRPr lang="en-US"/>
          </a:p>
        </p:txBody>
      </p:sp>
      <p:sp>
        <p:nvSpPr>
          <p:cNvPr id="6" name="Footer Placeholder 5">
            <a:extLst>
              <a:ext uri="{FF2B5EF4-FFF2-40B4-BE49-F238E27FC236}">
                <a16:creationId xmlns:a16="http://schemas.microsoft.com/office/drawing/2014/main" id="{947072D7-4A2A-407F-A084-6AE8DD001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4C41C-C368-475C-BDC1-DC5B29C7800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63009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67B0-865B-44ED-9DFE-36C73B0C8B43}"/>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Picture Placeholder 2">
            <a:extLst>
              <a:ext uri="{FF2B5EF4-FFF2-40B4-BE49-F238E27FC236}">
                <a16:creationId xmlns:a16="http://schemas.microsoft.com/office/drawing/2014/main" id="{B73C5CF7-138A-437C-9E0A-FF4179970319}"/>
              </a:ext>
            </a:extLst>
          </p:cNvPr>
          <p:cNvSpPr>
            <a:spLocks noGrp="1"/>
          </p:cNvSpPr>
          <p:nvPr>
            <p:ph type="pic" idx="1"/>
          </p:nvPr>
        </p:nvSpPr>
        <p:spPr>
          <a:xfrm>
            <a:off x="5561462" y="457201"/>
            <a:ext cx="5793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17822-7770-4117-96A2-8D2FF0A01044}"/>
              </a:ext>
            </a:extLst>
          </p:cNvPr>
          <p:cNvSpPr>
            <a:spLocks noGrp="1"/>
          </p:cNvSpPr>
          <p:nvPr>
            <p:ph type="body" sz="half" idx="2"/>
          </p:nvPr>
        </p:nvSpPr>
        <p:spPr>
          <a:xfrm>
            <a:off x="839788" y="3664424"/>
            <a:ext cx="4343400" cy="2204564"/>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11295030-39C7-4814-A766-1A3E094EBA15}"/>
              </a:ext>
            </a:extLst>
          </p:cNvPr>
          <p:cNvSpPr>
            <a:spLocks noGrp="1"/>
          </p:cNvSpPr>
          <p:nvPr>
            <p:ph type="dt" sz="half" idx="10"/>
          </p:nvPr>
        </p:nvSpPr>
        <p:spPr/>
        <p:txBody>
          <a:bodyPr/>
          <a:lstStyle/>
          <a:p>
            <a:fld id="{FD2766A6-3C10-4AB8-86A1-BB1F0CDA7EFE}" type="datetimeFigureOut">
              <a:rPr lang="en-US" smtClean="0"/>
              <a:t>12/15/2021</a:t>
            </a:fld>
            <a:endParaRPr lang="en-US"/>
          </a:p>
        </p:txBody>
      </p:sp>
      <p:sp>
        <p:nvSpPr>
          <p:cNvPr id="6" name="Footer Placeholder 5">
            <a:extLst>
              <a:ext uri="{FF2B5EF4-FFF2-40B4-BE49-F238E27FC236}">
                <a16:creationId xmlns:a16="http://schemas.microsoft.com/office/drawing/2014/main" id="{B91F02CD-DC87-47B6-96C4-F6470B1D8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FF531-02C2-4C1D-A692-7040378066C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11495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818BD-D734-48A1-8CC0-609D11E5560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9D215A-D2A1-4903-A905-F8B06EF41B4F}"/>
              </a:ext>
            </a:extLst>
          </p:cNvPr>
          <p:cNvSpPr>
            <a:spLocks noGrp="1"/>
          </p:cNvSpPr>
          <p:nvPr>
            <p:ph type="body" idx="1"/>
          </p:nvPr>
        </p:nvSpPr>
        <p:spPr>
          <a:xfrm>
            <a:off x="838200" y="1940875"/>
            <a:ext cx="10515600" cy="4236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42B88A-7A1D-4AA1-8536-28DC13DBA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2766A6-3C10-4AB8-86A1-BB1F0CDA7EFE}" type="datetimeFigureOut">
              <a:rPr lang="en-US" smtClean="0"/>
              <a:pPr/>
              <a:t>12/15/2021</a:t>
            </a:fld>
            <a:endParaRPr lang="en-US" dirty="0"/>
          </a:p>
        </p:txBody>
      </p:sp>
      <p:sp>
        <p:nvSpPr>
          <p:cNvPr id="5" name="Footer Placeholder 4">
            <a:extLst>
              <a:ext uri="{FF2B5EF4-FFF2-40B4-BE49-F238E27FC236}">
                <a16:creationId xmlns:a16="http://schemas.microsoft.com/office/drawing/2014/main" id="{B37FE925-0C4B-4BAE-9799-3A9D46D92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DAD54-E5C5-4D48-8592-BB22F0A85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60201-1C40-4B39-813D-5CD9493BAEED}" type="slidenum">
              <a:rPr lang="en-US" smtClean="0"/>
              <a:pPr/>
              <a:t>‹#›</a:t>
            </a:fld>
            <a:endParaRPr lang="en-US"/>
          </a:p>
        </p:txBody>
      </p:sp>
    </p:spTree>
    <p:extLst>
      <p:ext uri="{BB962C8B-B14F-4D97-AF65-F5344CB8AC3E}">
        <p14:creationId xmlns:p14="http://schemas.microsoft.com/office/powerpoint/2010/main" val="253624235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15" r:id="rId6"/>
    <p:sldLayoutId id="2147484011" r:id="rId7"/>
    <p:sldLayoutId id="2147484012" r:id="rId8"/>
    <p:sldLayoutId id="2147484013" r:id="rId9"/>
    <p:sldLayoutId id="2147484014" r:id="rId10"/>
    <p:sldLayoutId id="2147484016" r:id="rId11"/>
  </p:sldLayoutIdLst>
  <p:txStyles>
    <p:title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p:titleStyle>
    <p:body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4L-Ba_fV0L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FB869131-809F-4714-9B05-385CAF009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656D80-5804-424B-9198-EA44C1B4E2CC}"/>
              </a:ext>
            </a:extLst>
          </p:cNvPr>
          <p:cNvSpPr>
            <a:spLocks noGrp="1"/>
          </p:cNvSpPr>
          <p:nvPr>
            <p:ph type="ctrTitle"/>
          </p:nvPr>
        </p:nvSpPr>
        <p:spPr>
          <a:xfrm>
            <a:off x="6517284" y="506705"/>
            <a:ext cx="4988916" cy="2888685"/>
          </a:xfrm>
        </p:spPr>
        <p:txBody>
          <a:bodyPr vert="horz" lIns="91440" tIns="45720" rIns="91440" bIns="45720" rtlCol="0" anchor="b">
            <a:normAutofit/>
          </a:bodyPr>
          <a:lstStyle/>
          <a:p>
            <a:r>
              <a:rPr lang="en-US" sz="5400" kern="120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rPr>
              <a:t>Aerobic and Anaerobic Exercise</a:t>
            </a:r>
          </a:p>
        </p:txBody>
      </p:sp>
      <p:sp>
        <p:nvSpPr>
          <p:cNvPr id="3" name="Subtitle 2">
            <a:extLst>
              <a:ext uri="{FF2B5EF4-FFF2-40B4-BE49-F238E27FC236}">
                <a16:creationId xmlns:a16="http://schemas.microsoft.com/office/drawing/2014/main" id="{2BBB9C91-A2E9-4AAC-9673-55BD4AA32BAC}"/>
              </a:ext>
            </a:extLst>
          </p:cNvPr>
          <p:cNvSpPr>
            <a:spLocks noGrp="1"/>
          </p:cNvSpPr>
          <p:nvPr>
            <p:ph type="subTitle" idx="1"/>
          </p:nvPr>
        </p:nvSpPr>
        <p:spPr>
          <a:xfrm>
            <a:off x="7757839" y="3564412"/>
            <a:ext cx="3748361" cy="2696944"/>
          </a:xfrm>
        </p:spPr>
        <p:txBody>
          <a:bodyPr vert="horz" lIns="91440" tIns="45720" rIns="91440" bIns="45720" rtlCol="0">
            <a:normAutofit/>
          </a:bodyPr>
          <a:lstStyle/>
          <a:p>
            <a:pPr indent="-228600">
              <a:lnSpc>
                <a:spcPct val="100000"/>
              </a:lnSpc>
              <a:buFont typeface="Arial" panose="020B0604020202020204" pitchFamily="34" charset="0"/>
              <a:buChar char="•"/>
            </a:pPr>
            <a:r>
              <a:rPr lang="en-US" sz="1700" b="1" dirty="0"/>
              <a:t>Lesson Objectives:</a:t>
            </a:r>
          </a:p>
          <a:p>
            <a:pPr indent="-228600">
              <a:lnSpc>
                <a:spcPct val="100000"/>
              </a:lnSpc>
              <a:buFont typeface="Arial" panose="020B0604020202020204" pitchFamily="34" charset="0"/>
              <a:buChar char="•"/>
            </a:pPr>
            <a:r>
              <a:rPr lang="en-US" sz="1700" dirty="0"/>
              <a:t>At the end of the lesson you will know: </a:t>
            </a:r>
          </a:p>
          <a:p>
            <a:pPr marL="342900" indent="-228600">
              <a:lnSpc>
                <a:spcPct val="100000"/>
              </a:lnSpc>
              <a:buFont typeface="Arial" panose="020B0604020202020204" pitchFamily="34" charset="0"/>
              <a:buChar char="•"/>
            </a:pPr>
            <a:r>
              <a:rPr lang="en-US" sz="1700" dirty="0"/>
              <a:t>The immediate, short and long term effects of exercise.</a:t>
            </a:r>
          </a:p>
          <a:p>
            <a:pPr marL="342900" indent="-228600">
              <a:lnSpc>
                <a:spcPct val="100000"/>
              </a:lnSpc>
              <a:buFont typeface="Arial" panose="020B0604020202020204" pitchFamily="34" charset="0"/>
              <a:buChar char="•"/>
            </a:pPr>
            <a:r>
              <a:rPr lang="en-US" sz="1700" dirty="0"/>
              <a:t>The difference and definitions of aerobic and anaerobic exercise.  </a:t>
            </a:r>
          </a:p>
          <a:p>
            <a:pPr indent="-228600">
              <a:lnSpc>
                <a:spcPct val="100000"/>
              </a:lnSpc>
              <a:buFont typeface="Arial" panose="020B0604020202020204" pitchFamily="34" charset="0"/>
              <a:buChar char="•"/>
            </a:pPr>
            <a:endParaRPr lang="en-US" sz="1700" dirty="0"/>
          </a:p>
        </p:txBody>
      </p:sp>
      <p:pic>
        <p:nvPicPr>
          <p:cNvPr id="76" name="Picture 3">
            <a:extLst>
              <a:ext uri="{FF2B5EF4-FFF2-40B4-BE49-F238E27FC236}">
                <a16:creationId xmlns:a16="http://schemas.microsoft.com/office/drawing/2014/main" id="{7D7D50E1-34D0-419E-8D71-2A86BB00DFBA}"/>
              </a:ext>
            </a:extLst>
          </p:cNvPr>
          <p:cNvPicPr>
            <a:picLocks noChangeAspect="1"/>
          </p:cNvPicPr>
          <p:nvPr/>
        </p:nvPicPr>
        <p:blipFill rotWithShape="1">
          <a:blip r:embed="rId2"/>
          <a:srcRect l="25714" r="20776" b="-1"/>
          <a:stretch/>
        </p:blipFill>
        <p:spPr>
          <a:xfrm>
            <a:off x="594359" y="596643"/>
            <a:ext cx="5555999" cy="5658889"/>
          </a:xfrm>
          <a:prstGeom prst="rect">
            <a:avLst/>
          </a:prstGeom>
        </p:spPr>
      </p:pic>
    </p:spTree>
    <p:extLst>
      <p:ext uri="{BB962C8B-B14F-4D97-AF65-F5344CB8AC3E}">
        <p14:creationId xmlns:p14="http://schemas.microsoft.com/office/powerpoint/2010/main" val="313158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Recovery Rates </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Your recovery rate is how quickly your body returns to normal following a period of time of exercise. </a:t>
            </a:r>
          </a:p>
          <a:p>
            <a:pPr marL="0" indent="0">
              <a:buNone/>
            </a:pPr>
            <a:endParaRPr lang="en-GB" dirty="0"/>
          </a:p>
          <a:p>
            <a:pPr marL="0" indent="0">
              <a:buNone/>
            </a:pPr>
            <a:r>
              <a:rPr lang="en-GB" dirty="0"/>
              <a:t>Therefore this is a good indicator of fitness, the fitter you recover, the fitter you are.</a:t>
            </a:r>
          </a:p>
          <a:p>
            <a:pPr marL="0" indent="0">
              <a:buNone/>
            </a:pPr>
            <a:endParaRPr lang="en-GB" dirty="0"/>
          </a:p>
          <a:p>
            <a:pPr marL="0" indent="0">
              <a:buNone/>
            </a:pPr>
            <a:r>
              <a:rPr lang="en-GB" dirty="0"/>
              <a:t>You can measure this with a heart rate monitor or simply using a RPE scale </a:t>
            </a:r>
          </a:p>
          <a:p>
            <a:pPr marL="0" indent="0">
              <a:buNone/>
            </a:pPr>
            <a:endParaRPr lang="en-GB" dirty="0"/>
          </a:p>
          <a:p>
            <a:pPr marL="0" indent="0">
              <a:buNone/>
            </a:pPr>
            <a:r>
              <a:rPr lang="en-GB" dirty="0"/>
              <a:t>As you recover from exercise the following changes happen in these areas:</a:t>
            </a:r>
          </a:p>
          <a:p>
            <a:pPr marL="457200" indent="-457200">
              <a:buAutoNum type="arabicPeriod"/>
            </a:pPr>
            <a:r>
              <a:rPr lang="en-GB" dirty="0"/>
              <a:t>Lactic acid levels in the blood</a:t>
            </a:r>
          </a:p>
          <a:p>
            <a:pPr marL="457200" indent="-457200">
              <a:buAutoNum type="arabicPeriod"/>
            </a:pPr>
            <a:r>
              <a:rPr lang="en-GB" dirty="0"/>
              <a:t>Glycogen stores</a:t>
            </a:r>
          </a:p>
          <a:p>
            <a:pPr marL="457200" indent="-457200">
              <a:buAutoNum type="arabicPeriod"/>
            </a:pPr>
            <a:r>
              <a:rPr lang="en-GB" dirty="0"/>
              <a:t>Heart rate</a:t>
            </a:r>
          </a:p>
        </p:txBody>
      </p:sp>
    </p:spTree>
    <p:extLst>
      <p:ext uri="{BB962C8B-B14F-4D97-AF65-F5344CB8AC3E}">
        <p14:creationId xmlns:p14="http://schemas.microsoft.com/office/powerpoint/2010/main" val="186484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Short term effects of exercise </a:t>
            </a:r>
            <a:br>
              <a:rPr lang="en-GB" dirty="0"/>
            </a:br>
            <a:r>
              <a:rPr lang="en-GB" dirty="0"/>
              <a:t>(24-36 hours after exercise)</a:t>
            </a:r>
          </a:p>
        </p:txBody>
      </p:sp>
      <p:sp>
        <p:nvSpPr>
          <p:cNvPr id="3" name="Content Placeholder 2"/>
          <p:cNvSpPr>
            <a:spLocks noGrp="1"/>
          </p:cNvSpPr>
          <p:nvPr>
            <p:ph idx="1"/>
          </p:nvPr>
        </p:nvSpPr>
        <p:spPr>
          <a:xfrm>
            <a:off x="838200" y="1940875"/>
            <a:ext cx="10515600" cy="4615789"/>
          </a:xfrm>
        </p:spPr>
        <p:txBody>
          <a:bodyPr/>
          <a:lstStyle/>
          <a:p>
            <a:pPr marL="0" indent="0">
              <a:buNone/>
            </a:pPr>
            <a:r>
              <a:rPr lang="en-GB" b="1" dirty="0">
                <a:solidFill>
                  <a:schemeClr val="accent1">
                    <a:lumMod val="75000"/>
                  </a:schemeClr>
                </a:solidFill>
              </a:rPr>
              <a:t>1. Tiredness</a:t>
            </a:r>
          </a:p>
          <a:p>
            <a:r>
              <a:rPr lang="en-GB" dirty="0"/>
              <a:t>Individuals may suffer from fatigue the day after exercise due to the muscles of the body having worked very hard</a:t>
            </a:r>
          </a:p>
          <a:p>
            <a:pPr marL="0" indent="0">
              <a:buNone/>
            </a:pPr>
            <a:endParaRPr lang="en-GB" dirty="0"/>
          </a:p>
          <a:p>
            <a:pPr marL="0" indent="0">
              <a:buNone/>
            </a:pPr>
            <a:r>
              <a:rPr lang="en-GB" b="1" dirty="0">
                <a:solidFill>
                  <a:schemeClr val="accent1">
                    <a:lumMod val="75000"/>
                  </a:schemeClr>
                </a:solidFill>
              </a:rPr>
              <a:t>2. Nausea</a:t>
            </a:r>
          </a:p>
          <a:p>
            <a:r>
              <a:rPr lang="en-GB" dirty="0"/>
              <a:t>Feeling sick or vomiting during/after exercise </a:t>
            </a:r>
          </a:p>
          <a:p>
            <a:r>
              <a:rPr lang="en-GB" dirty="0"/>
              <a:t>Can be caused by over exertion or a sudden abrupt end to exercise</a:t>
            </a:r>
          </a:p>
          <a:p>
            <a:r>
              <a:rPr lang="en-GB" dirty="0"/>
              <a:t>Heavy exercise causes the blood flow to be redirected away from the digestive system and to the working muscles</a:t>
            </a:r>
          </a:p>
          <a:p>
            <a:endParaRPr lang="en-GB" dirty="0"/>
          </a:p>
        </p:txBody>
      </p:sp>
      <p:pic>
        <p:nvPicPr>
          <p:cNvPr id="4" name="Picture 3"/>
          <p:cNvPicPr>
            <a:picLocks noChangeAspect="1"/>
          </p:cNvPicPr>
          <p:nvPr/>
        </p:nvPicPr>
        <p:blipFill>
          <a:blip r:embed="rId2"/>
          <a:stretch>
            <a:fillRect/>
          </a:stretch>
        </p:blipFill>
        <p:spPr>
          <a:xfrm>
            <a:off x="9097240" y="2965450"/>
            <a:ext cx="2453924" cy="1832263"/>
          </a:xfrm>
          <a:prstGeom prst="rect">
            <a:avLst/>
          </a:prstGeom>
        </p:spPr>
      </p:pic>
    </p:spTree>
    <p:extLst>
      <p:ext uri="{BB962C8B-B14F-4D97-AF65-F5344CB8AC3E}">
        <p14:creationId xmlns:p14="http://schemas.microsoft.com/office/powerpoint/2010/main" val="2753984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Short term effects of exercise </a:t>
            </a:r>
            <a:br>
              <a:rPr lang="en-GB" dirty="0"/>
            </a:br>
            <a:r>
              <a:rPr lang="en-GB" dirty="0"/>
              <a:t>(24-36 hours after exercise)</a:t>
            </a:r>
          </a:p>
        </p:txBody>
      </p:sp>
      <p:sp>
        <p:nvSpPr>
          <p:cNvPr id="3" name="Content Placeholder 2"/>
          <p:cNvSpPr>
            <a:spLocks noGrp="1"/>
          </p:cNvSpPr>
          <p:nvPr>
            <p:ph idx="1"/>
          </p:nvPr>
        </p:nvSpPr>
        <p:spPr>
          <a:xfrm>
            <a:off x="471055" y="1868139"/>
            <a:ext cx="10882745" cy="4917125"/>
          </a:xfrm>
        </p:spPr>
        <p:txBody>
          <a:bodyPr>
            <a:normAutofit fontScale="77500" lnSpcReduction="20000"/>
          </a:bodyPr>
          <a:lstStyle/>
          <a:p>
            <a:pPr marL="0" indent="0">
              <a:buNone/>
            </a:pPr>
            <a:r>
              <a:rPr lang="en-GB" b="1" dirty="0">
                <a:solidFill>
                  <a:schemeClr val="accent1">
                    <a:lumMod val="75000"/>
                  </a:schemeClr>
                </a:solidFill>
              </a:rPr>
              <a:t>3. Dizziness </a:t>
            </a:r>
          </a:p>
          <a:p>
            <a:r>
              <a:rPr lang="en-GB" dirty="0"/>
              <a:t>Performers may feel dizzy and light headed following exercise </a:t>
            </a:r>
          </a:p>
          <a:p>
            <a:r>
              <a:rPr lang="en-GB" dirty="0"/>
              <a:t>Caused by low blood sugar or a drop in blood pressure</a:t>
            </a:r>
          </a:p>
          <a:p>
            <a:endParaRPr lang="en-GB" dirty="0"/>
          </a:p>
          <a:p>
            <a:pPr marL="0" indent="0">
              <a:buNone/>
            </a:pPr>
            <a:r>
              <a:rPr lang="en-GB" b="1" dirty="0">
                <a:solidFill>
                  <a:schemeClr val="accent1">
                    <a:lumMod val="75000"/>
                  </a:schemeClr>
                </a:solidFill>
              </a:rPr>
              <a:t>4. DOMS (Delayed onset muscle soreness)</a:t>
            </a:r>
          </a:p>
          <a:p>
            <a:r>
              <a:rPr lang="en-GB" dirty="0"/>
              <a:t>Real name for aching, painful and stiff muscles following intense exercise</a:t>
            </a:r>
          </a:p>
          <a:p>
            <a:r>
              <a:rPr lang="en-GB" dirty="0"/>
              <a:t>Caused by eccentric muscle contractions which cause tiny tears in muscle fibres</a:t>
            </a:r>
          </a:p>
          <a:p>
            <a:r>
              <a:rPr lang="en-GB" dirty="0"/>
              <a:t>Muscles repair stronger after tearing</a:t>
            </a:r>
          </a:p>
          <a:p>
            <a:endParaRPr lang="en-GB" dirty="0"/>
          </a:p>
          <a:p>
            <a:pPr marL="0" indent="0">
              <a:buNone/>
            </a:pPr>
            <a:r>
              <a:rPr lang="en-GB" b="1" dirty="0">
                <a:solidFill>
                  <a:schemeClr val="accent1">
                    <a:lumMod val="75000"/>
                  </a:schemeClr>
                </a:solidFill>
              </a:rPr>
              <a:t>5. Cramp</a:t>
            </a:r>
          </a:p>
          <a:p>
            <a:r>
              <a:rPr lang="en-GB" dirty="0"/>
              <a:t>Not the same as DOMS</a:t>
            </a:r>
          </a:p>
          <a:p>
            <a:r>
              <a:rPr lang="en-GB" dirty="0"/>
              <a:t>Painful involuntary contraction of a muscle that is typically caused by fatigue or strain</a:t>
            </a:r>
          </a:p>
          <a:p>
            <a:r>
              <a:rPr lang="en-GB" dirty="0"/>
              <a:t>Links to dehydration</a:t>
            </a:r>
          </a:p>
          <a:p>
            <a:r>
              <a:rPr lang="en-GB" dirty="0">
                <a:hlinkClick r:id="rId2"/>
              </a:rPr>
              <a:t>How to prevent cramp | Pro level training – YouTube</a:t>
            </a:r>
            <a:r>
              <a:rPr lang="en-GB" dirty="0"/>
              <a:t> – Video on training cramps</a:t>
            </a:r>
          </a:p>
        </p:txBody>
      </p:sp>
      <p:pic>
        <p:nvPicPr>
          <p:cNvPr id="4" name="Picture 3"/>
          <p:cNvPicPr>
            <a:picLocks noChangeAspect="1"/>
          </p:cNvPicPr>
          <p:nvPr/>
        </p:nvPicPr>
        <p:blipFill>
          <a:blip r:embed="rId3"/>
          <a:stretch>
            <a:fillRect/>
          </a:stretch>
        </p:blipFill>
        <p:spPr>
          <a:xfrm>
            <a:off x="8399420" y="0"/>
            <a:ext cx="3792580" cy="2464377"/>
          </a:xfrm>
          <a:prstGeom prst="rect">
            <a:avLst/>
          </a:prstGeom>
        </p:spPr>
      </p:pic>
    </p:spTree>
    <p:extLst>
      <p:ext uri="{BB962C8B-B14F-4D97-AF65-F5344CB8AC3E}">
        <p14:creationId xmlns:p14="http://schemas.microsoft.com/office/powerpoint/2010/main" val="397943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016" y="2479585"/>
            <a:ext cx="6322379" cy="3374806"/>
          </a:xfrm>
        </p:spPr>
        <p:txBody>
          <a:bodyPr>
            <a:normAutofit fontScale="92500" lnSpcReduction="10000"/>
          </a:bodyPr>
          <a:lstStyle/>
          <a:p>
            <a:pPr marL="0" indent="0">
              <a:buNone/>
            </a:pPr>
            <a:r>
              <a:rPr lang="en-GB" dirty="0"/>
              <a:t>The </a:t>
            </a:r>
            <a:r>
              <a:rPr lang="en-GB" sz="3200" b="1" dirty="0">
                <a:solidFill>
                  <a:schemeClr val="accent1">
                    <a:lumMod val="75000"/>
                  </a:schemeClr>
                </a:solidFill>
              </a:rPr>
              <a:t>Lungs </a:t>
            </a:r>
          </a:p>
          <a:p>
            <a:pPr marL="0" indent="0">
              <a:buNone/>
            </a:pPr>
            <a:r>
              <a:rPr lang="en-GB" sz="1800" dirty="0"/>
              <a:t>Training makes the lungs more effective with supplying the body with oxygen as it becomes more effective. </a:t>
            </a:r>
          </a:p>
          <a:p>
            <a:pPr marL="0" indent="0">
              <a:buNone/>
            </a:pPr>
            <a:endParaRPr lang="en-GB" sz="1800" dirty="0"/>
          </a:p>
          <a:p>
            <a:pPr marL="0" indent="0">
              <a:buNone/>
            </a:pPr>
            <a:r>
              <a:rPr lang="en-GB" sz="1800" dirty="0"/>
              <a:t>New </a:t>
            </a:r>
            <a:r>
              <a:rPr lang="en-GB" sz="1800" dirty="0">
                <a:solidFill>
                  <a:schemeClr val="accent1">
                    <a:lumMod val="75000"/>
                  </a:schemeClr>
                </a:solidFill>
              </a:rPr>
              <a:t>blood vessels </a:t>
            </a:r>
            <a:r>
              <a:rPr lang="en-GB" sz="1800" dirty="0"/>
              <a:t>grow around the </a:t>
            </a:r>
            <a:r>
              <a:rPr lang="en-GB" sz="1800" dirty="0">
                <a:solidFill>
                  <a:schemeClr val="accent1">
                    <a:lumMod val="75000"/>
                  </a:schemeClr>
                </a:solidFill>
              </a:rPr>
              <a:t>alveoli</a:t>
            </a:r>
            <a:r>
              <a:rPr lang="en-GB" sz="1800" dirty="0"/>
              <a:t>, making gas exchange more efficient,</a:t>
            </a:r>
          </a:p>
          <a:p>
            <a:pPr marL="0" indent="0">
              <a:buNone/>
            </a:pPr>
            <a:endParaRPr lang="en-GB" sz="1800" dirty="0"/>
          </a:p>
          <a:p>
            <a:pPr marL="0" indent="0">
              <a:buNone/>
            </a:pPr>
            <a:r>
              <a:rPr lang="en-GB" sz="1800" dirty="0"/>
              <a:t>The muscles involved in breathing such as our </a:t>
            </a:r>
            <a:r>
              <a:rPr lang="en-GB" sz="1800" dirty="0">
                <a:solidFill>
                  <a:schemeClr val="accent1">
                    <a:lumMod val="75000"/>
                  </a:schemeClr>
                </a:solidFill>
              </a:rPr>
              <a:t>intercostal muscles </a:t>
            </a:r>
            <a:r>
              <a:rPr lang="en-GB" sz="1800" dirty="0"/>
              <a:t>become a lot stronger and can work for longer</a:t>
            </a:r>
          </a:p>
        </p:txBody>
      </p:sp>
      <p:pic>
        <p:nvPicPr>
          <p:cNvPr id="1028" name="Picture 4"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3756" y="2639580"/>
            <a:ext cx="4582223" cy="30548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a:t>Long term effects of exercise (months and years)</a:t>
            </a:r>
          </a:p>
        </p:txBody>
      </p:sp>
    </p:spTree>
    <p:extLst>
      <p:ext uri="{BB962C8B-B14F-4D97-AF65-F5344CB8AC3E}">
        <p14:creationId xmlns:p14="http://schemas.microsoft.com/office/powerpoint/2010/main" val="906102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8F9D89-54B8-41F8-8839-49992D645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85800"/>
            <a:ext cx="5257800" cy="2275480"/>
          </a:xfrm>
        </p:spPr>
        <p:txBody>
          <a:bodyPr>
            <a:normAutofit/>
          </a:bodyPr>
          <a:lstStyle/>
          <a:p>
            <a:pPr>
              <a:lnSpc>
                <a:spcPct val="90000"/>
              </a:lnSpc>
            </a:pPr>
            <a:r>
              <a:rPr lang="en-GB" sz="4200"/>
              <a:t>Long term effects of exercise (months and years)</a:t>
            </a:r>
          </a:p>
        </p:txBody>
      </p:sp>
      <p:sp>
        <p:nvSpPr>
          <p:cNvPr id="3" name="Content Placeholder 2"/>
          <p:cNvSpPr>
            <a:spLocks noGrp="1"/>
          </p:cNvSpPr>
          <p:nvPr>
            <p:ph idx="1"/>
          </p:nvPr>
        </p:nvSpPr>
        <p:spPr>
          <a:xfrm>
            <a:off x="838199" y="3319796"/>
            <a:ext cx="5257799" cy="2852404"/>
          </a:xfrm>
        </p:spPr>
        <p:txBody>
          <a:bodyPr>
            <a:normAutofit lnSpcReduction="10000"/>
          </a:bodyPr>
          <a:lstStyle/>
          <a:p>
            <a:pPr marL="0" indent="0">
              <a:lnSpc>
                <a:spcPct val="100000"/>
              </a:lnSpc>
              <a:buNone/>
            </a:pPr>
            <a:r>
              <a:rPr lang="en-GB" sz="1700" dirty="0"/>
              <a:t>The </a:t>
            </a:r>
            <a:r>
              <a:rPr lang="en-GB" sz="2800" b="1" dirty="0"/>
              <a:t>Heart </a:t>
            </a:r>
          </a:p>
          <a:p>
            <a:pPr marL="0" indent="0">
              <a:lnSpc>
                <a:spcPct val="100000"/>
              </a:lnSpc>
              <a:buNone/>
            </a:pPr>
            <a:r>
              <a:rPr lang="en-GB" sz="1700" dirty="0"/>
              <a:t>Increase in the size of the heart (hypertrophy)</a:t>
            </a:r>
          </a:p>
          <a:p>
            <a:pPr marL="0" indent="0">
              <a:lnSpc>
                <a:spcPct val="100000"/>
              </a:lnSpc>
              <a:buNone/>
            </a:pPr>
            <a:endParaRPr lang="en-GB" sz="1700" dirty="0"/>
          </a:p>
          <a:p>
            <a:pPr marL="0" indent="0">
              <a:lnSpc>
                <a:spcPct val="100000"/>
              </a:lnSpc>
              <a:buNone/>
            </a:pPr>
            <a:r>
              <a:rPr lang="en-GB" sz="1700" dirty="0"/>
              <a:t>Increased size of the heart means it can contract at a greater force and pump out more blood with each beat (increase in stroke volume)</a:t>
            </a:r>
          </a:p>
          <a:p>
            <a:pPr marL="0" indent="0">
              <a:lnSpc>
                <a:spcPct val="100000"/>
              </a:lnSpc>
              <a:buNone/>
            </a:pPr>
            <a:endParaRPr lang="en-GB" sz="1700" dirty="0"/>
          </a:p>
          <a:p>
            <a:pPr marL="0" indent="0">
              <a:lnSpc>
                <a:spcPct val="100000"/>
              </a:lnSpc>
              <a:buNone/>
            </a:pPr>
            <a:r>
              <a:rPr lang="en-GB" sz="1700" dirty="0"/>
              <a:t>The heart becomes a more efficient pump</a:t>
            </a:r>
          </a:p>
          <a:p>
            <a:pPr marL="0" indent="0">
              <a:lnSpc>
                <a:spcPct val="100000"/>
              </a:lnSpc>
              <a:buNone/>
            </a:pPr>
            <a:endParaRPr lang="en-GB" sz="1700" dirty="0"/>
          </a:p>
          <a:p>
            <a:pPr>
              <a:lnSpc>
                <a:spcPct val="100000"/>
              </a:lnSpc>
            </a:pPr>
            <a:endParaRPr lang="en-GB" sz="1700" b="1" dirty="0"/>
          </a:p>
          <a:p>
            <a:pPr>
              <a:lnSpc>
                <a:spcPct val="100000"/>
              </a:lnSpc>
            </a:pPr>
            <a:endParaRPr lang="en-GB" sz="1700" b="1" dirty="0"/>
          </a:p>
        </p:txBody>
      </p:sp>
      <p:pic>
        <p:nvPicPr>
          <p:cNvPr id="4" name="Picture 3">
            <a:extLst>
              <a:ext uri="{FF2B5EF4-FFF2-40B4-BE49-F238E27FC236}">
                <a16:creationId xmlns:a16="http://schemas.microsoft.com/office/drawing/2014/main" id="{A844F3DE-94E5-46B2-A197-0817025AA4BB}"/>
              </a:ext>
            </a:extLst>
          </p:cNvPr>
          <p:cNvPicPr>
            <a:picLocks noChangeAspect="1"/>
          </p:cNvPicPr>
          <p:nvPr/>
        </p:nvPicPr>
        <p:blipFill>
          <a:blip r:embed="rId2"/>
          <a:stretch>
            <a:fillRect/>
          </a:stretch>
        </p:blipFill>
        <p:spPr>
          <a:xfrm>
            <a:off x="7129136" y="596644"/>
            <a:ext cx="3993384" cy="5664375"/>
          </a:xfrm>
          <a:prstGeom prst="rect">
            <a:avLst/>
          </a:prstGeom>
        </p:spPr>
      </p:pic>
    </p:spTree>
    <p:extLst>
      <p:ext uri="{BB962C8B-B14F-4D97-AF65-F5344CB8AC3E}">
        <p14:creationId xmlns:p14="http://schemas.microsoft.com/office/powerpoint/2010/main" val="1511057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61EB98-E0C4-4B95-984A-E7D9DFAD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1" cy="1795655"/>
          </a:xfrm>
        </p:spPr>
        <p:txBody>
          <a:bodyPr>
            <a:normAutofit/>
          </a:bodyPr>
          <a:lstStyle/>
          <a:p>
            <a:r>
              <a:rPr lang="en-GB" dirty="0"/>
              <a:t>Other long term effects of exercise (months and years)</a:t>
            </a:r>
          </a:p>
        </p:txBody>
      </p:sp>
      <p:graphicFrame>
        <p:nvGraphicFramePr>
          <p:cNvPr id="5" name="Content Placeholder 2">
            <a:extLst>
              <a:ext uri="{FF2B5EF4-FFF2-40B4-BE49-F238E27FC236}">
                <a16:creationId xmlns:a16="http://schemas.microsoft.com/office/drawing/2014/main" id="{BD171506-9E39-4475-8E14-73C607F1F1FF}"/>
              </a:ext>
            </a:extLst>
          </p:cNvPr>
          <p:cNvGraphicFramePr>
            <a:graphicFrameLocks noGrp="1"/>
          </p:cNvGraphicFramePr>
          <p:nvPr>
            <p:ph idx="1"/>
            <p:extLst>
              <p:ext uri="{D42A27DB-BD31-4B8C-83A1-F6EECF244321}">
                <p14:modId xmlns:p14="http://schemas.microsoft.com/office/powerpoint/2010/main" val="1973033366"/>
              </p:ext>
            </p:extLst>
          </p:nvPr>
        </p:nvGraphicFramePr>
        <p:xfrm>
          <a:off x="838200" y="2399571"/>
          <a:ext cx="10515600" cy="3777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2711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 Question </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457200" indent="-457200">
              <a:buAutoNum type="arabicParenR"/>
            </a:pPr>
            <a:r>
              <a:rPr lang="en-GB" dirty="0"/>
              <a:t>Explain long term effects to our cardiovascular system of exercise (3 marks)</a:t>
            </a:r>
          </a:p>
          <a:p>
            <a:pPr marL="457200" indent="-457200">
              <a:buAutoNum type="arabicParenR"/>
            </a:pPr>
            <a:endParaRPr lang="en-GB" dirty="0"/>
          </a:p>
          <a:p>
            <a:pPr marL="457200" indent="-457200">
              <a:buAutoNum type="arabicParenR"/>
            </a:pPr>
            <a:r>
              <a:rPr lang="en-GB" dirty="0"/>
              <a:t>Explain and describe a short term effect of exercise? (2 marks)</a:t>
            </a:r>
          </a:p>
        </p:txBody>
      </p:sp>
    </p:spTree>
    <p:extLst>
      <p:ext uri="{BB962C8B-B14F-4D97-AF65-F5344CB8AC3E}">
        <p14:creationId xmlns:p14="http://schemas.microsoft.com/office/powerpoint/2010/main" val="2924946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61EB98-E0C4-4B95-984A-E7D9DFAD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7A70AB-DB4C-4660-B0AC-02714614380D}"/>
              </a:ext>
            </a:extLst>
          </p:cNvPr>
          <p:cNvSpPr>
            <a:spLocks noGrp="1"/>
          </p:cNvSpPr>
          <p:nvPr>
            <p:ph type="title"/>
          </p:nvPr>
        </p:nvSpPr>
        <p:spPr>
          <a:xfrm>
            <a:off x="838200" y="365125"/>
            <a:ext cx="10515601" cy="1795655"/>
          </a:xfrm>
        </p:spPr>
        <p:txBody>
          <a:bodyPr>
            <a:normAutofit/>
          </a:bodyPr>
          <a:lstStyle/>
          <a:p>
            <a:r>
              <a:rPr lang="en-GB" dirty="0"/>
              <a:t>Lastly…</a:t>
            </a:r>
          </a:p>
        </p:txBody>
      </p:sp>
      <p:graphicFrame>
        <p:nvGraphicFramePr>
          <p:cNvPr id="5" name="Content Placeholder 2">
            <a:extLst>
              <a:ext uri="{FF2B5EF4-FFF2-40B4-BE49-F238E27FC236}">
                <a16:creationId xmlns:a16="http://schemas.microsoft.com/office/drawing/2014/main" id="{303891C1-C44C-4825-8466-F900C7E966B7}"/>
              </a:ext>
            </a:extLst>
          </p:cNvPr>
          <p:cNvGraphicFramePr>
            <a:graphicFrameLocks noGrp="1"/>
          </p:cNvGraphicFramePr>
          <p:nvPr>
            <p:ph idx="1"/>
            <p:extLst>
              <p:ext uri="{D42A27DB-BD31-4B8C-83A1-F6EECF244321}">
                <p14:modId xmlns:p14="http://schemas.microsoft.com/office/powerpoint/2010/main" val="3737735792"/>
              </p:ext>
            </p:extLst>
          </p:nvPr>
        </p:nvGraphicFramePr>
        <p:xfrm>
          <a:off x="838200" y="2399571"/>
          <a:ext cx="10515600" cy="3777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3057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36ED9C-E250-46FC-B8BB-9B204F6C7339}"/>
              </a:ext>
            </a:extLst>
          </p:cNvPr>
          <p:cNvSpPr>
            <a:spLocks noGrp="1"/>
          </p:cNvSpPr>
          <p:nvPr>
            <p:ph type="title"/>
          </p:nvPr>
        </p:nvSpPr>
        <p:spPr>
          <a:xfrm>
            <a:off x="5853675" y="596644"/>
            <a:ext cx="5500125" cy="3435606"/>
          </a:xfrm>
        </p:spPr>
        <p:txBody>
          <a:bodyPr vert="horz" lIns="91440" tIns="45720" rIns="91440" bIns="45720" rtlCol="0" anchor="b">
            <a:normAutofit/>
          </a:bodyPr>
          <a:lstStyle/>
          <a:p>
            <a:pPr algn="r"/>
            <a:r>
              <a:rPr lang="en-US" sz="6600"/>
              <a:t>Homework</a:t>
            </a:r>
          </a:p>
        </p:txBody>
      </p:sp>
      <p:pic>
        <p:nvPicPr>
          <p:cNvPr id="7" name="Graphic 6" descr="Open Enrollment">
            <a:extLst>
              <a:ext uri="{FF2B5EF4-FFF2-40B4-BE49-F238E27FC236}">
                <a16:creationId xmlns:a16="http://schemas.microsoft.com/office/drawing/2014/main" id="{0FB9FA94-F2D4-411E-A2E4-DBC6731CDF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557" y="1036047"/>
            <a:ext cx="4780081" cy="4780081"/>
          </a:xfrm>
          <a:prstGeom prst="rect">
            <a:avLst/>
          </a:prstGeom>
        </p:spPr>
      </p:pic>
    </p:spTree>
    <p:extLst>
      <p:ext uri="{BB962C8B-B14F-4D97-AF65-F5344CB8AC3E}">
        <p14:creationId xmlns:p14="http://schemas.microsoft.com/office/powerpoint/2010/main" val="60359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85800" y="3792682"/>
            <a:ext cx="6016336" cy="11326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96636" y="-188504"/>
            <a:ext cx="10515600" cy="1325563"/>
          </a:xfrm>
        </p:spPr>
        <p:txBody>
          <a:bodyPr/>
          <a:lstStyle/>
          <a:p>
            <a:r>
              <a:rPr lang="en-GB" dirty="0"/>
              <a:t>Aerobic Training </a:t>
            </a:r>
          </a:p>
        </p:txBody>
      </p:sp>
      <p:pic>
        <p:nvPicPr>
          <p:cNvPr id="4" name="Content Placeholder 3"/>
          <p:cNvPicPr>
            <a:picLocks noGrp="1" noChangeAspect="1"/>
          </p:cNvPicPr>
          <p:nvPr>
            <p:ph idx="1"/>
          </p:nvPr>
        </p:nvPicPr>
        <p:blipFill>
          <a:blip r:embed="rId2"/>
          <a:stretch>
            <a:fillRect/>
          </a:stretch>
        </p:blipFill>
        <p:spPr>
          <a:xfrm>
            <a:off x="7263678" y="2390523"/>
            <a:ext cx="3975821" cy="2234586"/>
          </a:xfrm>
          <a:prstGeom prst="rect">
            <a:avLst/>
          </a:prstGeom>
        </p:spPr>
      </p:pic>
      <p:sp>
        <p:nvSpPr>
          <p:cNvPr id="6" name="TextBox 5"/>
          <p:cNvSpPr txBox="1"/>
          <p:nvPr/>
        </p:nvSpPr>
        <p:spPr>
          <a:xfrm>
            <a:off x="685799" y="1225689"/>
            <a:ext cx="6182591" cy="5632311"/>
          </a:xfrm>
          <a:prstGeom prst="rect">
            <a:avLst/>
          </a:prstGeom>
          <a:noFill/>
        </p:spPr>
        <p:txBody>
          <a:bodyPr wrap="square" rtlCol="0">
            <a:spAutoFit/>
          </a:bodyPr>
          <a:lstStyle/>
          <a:p>
            <a:pPr lvl="0"/>
            <a:r>
              <a:rPr lang="en-GB" dirty="0">
                <a:solidFill>
                  <a:prstClr val="black"/>
                </a:solidFill>
              </a:rPr>
              <a:t>The aerobic respiratory system is responsible for producing the majority of our energy while our bodies are at rest or taking part in </a:t>
            </a:r>
            <a:r>
              <a:rPr lang="en-GB" dirty="0">
                <a:solidFill>
                  <a:schemeClr val="accent1">
                    <a:lumMod val="75000"/>
                  </a:schemeClr>
                </a:solidFill>
              </a:rPr>
              <a:t>low-intensity to moderate exercise</a:t>
            </a:r>
          </a:p>
          <a:p>
            <a:pPr lvl="0"/>
            <a:endParaRPr lang="en-GB" dirty="0"/>
          </a:p>
          <a:p>
            <a:pPr lvl="0"/>
            <a:r>
              <a:rPr lang="en-GB" dirty="0"/>
              <a:t>Aerobic exercise involves using</a:t>
            </a:r>
            <a:r>
              <a:rPr lang="en-GB" dirty="0">
                <a:solidFill>
                  <a:schemeClr val="accent1">
                    <a:lumMod val="75000"/>
                  </a:schemeClr>
                </a:solidFill>
              </a:rPr>
              <a:t> oxygen </a:t>
            </a:r>
            <a:r>
              <a:rPr lang="en-GB" dirty="0"/>
              <a:t>to break down food (mainly glucose) to use for energy </a:t>
            </a:r>
          </a:p>
          <a:p>
            <a:pPr lvl="0"/>
            <a:endParaRPr lang="en-GB" dirty="0"/>
          </a:p>
          <a:p>
            <a:pPr lvl="0"/>
            <a:r>
              <a:rPr lang="en-GB" dirty="0"/>
              <a:t>This energy is supplied to muscle contractions </a:t>
            </a:r>
          </a:p>
          <a:p>
            <a:pPr lvl="0"/>
            <a:endParaRPr lang="en-GB" dirty="0">
              <a:solidFill>
                <a:schemeClr val="accent1">
                  <a:lumMod val="75000"/>
                </a:schemeClr>
              </a:solidFill>
            </a:endParaRPr>
          </a:p>
          <a:p>
            <a:pPr lvl="0"/>
            <a:endParaRPr lang="en-GB" dirty="0">
              <a:solidFill>
                <a:prstClr val="black"/>
              </a:solidFill>
            </a:endParaRPr>
          </a:p>
          <a:p>
            <a:pPr lvl="0"/>
            <a:endParaRPr lang="en-GB" dirty="0">
              <a:solidFill>
                <a:prstClr val="black"/>
              </a:solidFill>
            </a:endParaRPr>
          </a:p>
          <a:p>
            <a:pPr lvl="0"/>
            <a:r>
              <a:rPr lang="en-GB" b="1" dirty="0">
                <a:solidFill>
                  <a:schemeClr val="bg1"/>
                </a:solidFill>
                <a:latin typeface="ReithSans"/>
              </a:rPr>
              <a:t>Glucose + oxygen → energy + water + carbon dioxide</a:t>
            </a:r>
            <a:endParaRPr lang="en-GB" dirty="0">
              <a:solidFill>
                <a:schemeClr val="bg1"/>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r>
              <a:rPr lang="en-GB" dirty="0">
                <a:solidFill>
                  <a:prstClr val="black"/>
                </a:solidFill>
              </a:rPr>
              <a:t>Cannot perform for a long duration due to lactic acid build up over this sharp burst of energy.</a:t>
            </a:r>
          </a:p>
          <a:p>
            <a:pPr lvl="0"/>
            <a:endParaRPr lang="en-GB" dirty="0">
              <a:solidFill>
                <a:schemeClr val="accent1">
                  <a:lumMod val="75000"/>
                </a:schemeClr>
              </a:solidFill>
            </a:endParaRPr>
          </a:p>
          <a:p>
            <a:pPr lvl="0"/>
            <a:r>
              <a:rPr lang="en-GB" dirty="0">
                <a:solidFill>
                  <a:schemeClr val="accent1">
                    <a:lumMod val="75000"/>
                  </a:schemeClr>
                </a:solidFill>
              </a:rPr>
              <a:t>What are some examples of aerobic exercise?</a:t>
            </a:r>
          </a:p>
          <a:p>
            <a:pPr lvl="0"/>
            <a:endParaRPr lang="en-GB" dirty="0">
              <a:solidFill>
                <a:prstClr val="black"/>
              </a:solidFill>
            </a:endParaRPr>
          </a:p>
        </p:txBody>
      </p:sp>
    </p:spTree>
    <p:extLst>
      <p:ext uri="{BB962C8B-B14F-4D97-AF65-F5344CB8AC3E}">
        <p14:creationId xmlns:p14="http://schemas.microsoft.com/office/powerpoint/2010/main" val="2853450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85800" y="3792682"/>
            <a:ext cx="6016336" cy="11326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96636" y="-188504"/>
            <a:ext cx="10515600" cy="1325563"/>
          </a:xfrm>
        </p:spPr>
        <p:txBody>
          <a:bodyPr/>
          <a:lstStyle/>
          <a:p>
            <a:r>
              <a:rPr lang="en-GB" dirty="0"/>
              <a:t>Anaerobic Training </a:t>
            </a:r>
          </a:p>
        </p:txBody>
      </p:sp>
      <p:sp>
        <p:nvSpPr>
          <p:cNvPr id="6" name="TextBox 5"/>
          <p:cNvSpPr txBox="1"/>
          <p:nvPr/>
        </p:nvSpPr>
        <p:spPr>
          <a:xfrm>
            <a:off x="1832262" y="3349885"/>
            <a:ext cx="6130636" cy="2308324"/>
          </a:xfrm>
          <a:prstGeom prst="rect">
            <a:avLst/>
          </a:prstGeom>
          <a:noFill/>
        </p:spPr>
        <p:txBody>
          <a:bodyPr wrap="square" rtlCol="0">
            <a:spAutoFit/>
          </a:bodyPr>
          <a:lstStyle/>
          <a:p>
            <a:pPr lvl="0"/>
            <a:endParaRPr lang="en-GB" dirty="0">
              <a:solidFill>
                <a:schemeClr val="accent1">
                  <a:lumMod val="75000"/>
                </a:schemeClr>
              </a:solidFill>
            </a:endParaRPr>
          </a:p>
          <a:p>
            <a:pPr lvl="0"/>
            <a:endParaRPr lang="en-GB" b="1" dirty="0">
              <a:solidFill>
                <a:prstClr val="black"/>
              </a:solidFill>
            </a:endParaRPr>
          </a:p>
          <a:p>
            <a:pPr lvl="0"/>
            <a:endParaRPr lang="en-GB" b="1" dirty="0">
              <a:solidFill>
                <a:prstClr val="black"/>
              </a:solidFill>
            </a:endParaRPr>
          </a:p>
          <a:p>
            <a:pPr lvl="0"/>
            <a:r>
              <a:rPr lang="en-GB" b="1" dirty="0">
                <a:solidFill>
                  <a:schemeClr val="bg1"/>
                </a:solidFill>
              </a:rPr>
              <a:t>Glucose → energy + lactic acid</a:t>
            </a: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p:txBody>
      </p:sp>
      <p:sp>
        <p:nvSpPr>
          <p:cNvPr id="3" name="Content Placeholder 2"/>
          <p:cNvSpPr>
            <a:spLocks noGrp="1"/>
          </p:cNvSpPr>
          <p:nvPr>
            <p:ph idx="1"/>
          </p:nvPr>
        </p:nvSpPr>
        <p:spPr>
          <a:xfrm>
            <a:off x="685800" y="1145225"/>
            <a:ext cx="10515600" cy="5294914"/>
          </a:xfrm>
        </p:spPr>
        <p:txBody>
          <a:bodyPr>
            <a:normAutofit/>
          </a:bodyPr>
          <a:lstStyle/>
          <a:p>
            <a:r>
              <a:rPr lang="en-GB" dirty="0"/>
              <a:t>No oxygen is used</a:t>
            </a:r>
          </a:p>
          <a:p>
            <a:r>
              <a:rPr lang="en-GB" dirty="0"/>
              <a:t>The energy needed for exercise is provided without oxygen</a:t>
            </a:r>
          </a:p>
          <a:p>
            <a:r>
              <a:rPr lang="en-GB" dirty="0"/>
              <a:t>Because no oxygen is used, glucose cannot be fully broken down into carbon dioxide and water.</a:t>
            </a:r>
          </a:p>
          <a:p>
            <a:r>
              <a:rPr lang="en-GB" dirty="0"/>
              <a:t>Involve </a:t>
            </a:r>
            <a:r>
              <a:rPr lang="en-GB" dirty="0">
                <a:solidFill>
                  <a:schemeClr val="accent1">
                    <a:lumMod val="75000"/>
                  </a:schemeClr>
                </a:solidFill>
              </a:rPr>
              <a:t>very high intensity </a:t>
            </a:r>
            <a:r>
              <a:rPr lang="en-GB" dirty="0"/>
              <a:t>actions that can only be continued over a short period of time</a:t>
            </a:r>
          </a:p>
          <a:p>
            <a:r>
              <a:rPr lang="en-GB" dirty="0"/>
              <a:t>Supplies energy rapidly</a:t>
            </a:r>
          </a:p>
          <a:p>
            <a:endParaRPr lang="en-GB" dirty="0"/>
          </a:p>
          <a:p>
            <a:endParaRPr lang="en-GB" dirty="0"/>
          </a:p>
          <a:p>
            <a:endParaRPr lang="en-GB" dirty="0"/>
          </a:p>
          <a:p>
            <a:pPr marL="0" indent="0">
              <a:buNone/>
            </a:pPr>
            <a:endParaRPr lang="en-GB" dirty="0"/>
          </a:p>
          <a:p>
            <a:pPr marL="0" indent="0" algn="ctr">
              <a:buNone/>
            </a:pPr>
            <a:r>
              <a:rPr lang="en-GB" dirty="0">
                <a:solidFill>
                  <a:schemeClr val="accent1">
                    <a:lumMod val="75000"/>
                  </a:schemeClr>
                </a:solidFill>
              </a:rPr>
              <a:t>What are some sporting examples of this? </a:t>
            </a:r>
          </a:p>
        </p:txBody>
      </p:sp>
      <p:pic>
        <p:nvPicPr>
          <p:cNvPr id="5" name="Picture 4"/>
          <p:cNvPicPr>
            <a:picLocks noChangeAspect="1"/>
          </p:cNvPicPr>
          <p:nvPr/>
        </p:nvPicPr>
        <p:blipFill>
          <a:blip r:embed="rId2"/>
          <a:stretch>
            <a:fillRect/>
          </a:stretch>
        </p:blipFill>
        <p:spPr>
          <a:xfrm>
            <a:off x="7678879" y="3341719"/>
            <a:ext cx="3427848" cy="2287298"/>
          </a:xfrm>
          <a:prstGeom prst="rect">
            <a:avLst/>
          </a:prstGeom>
        </p:spPr>
      </p:pic>
    </p:spTree>
    <p:extLst>
      <p:ext uri="{BB962C8B-B14F-4D97-AF65-F5344CB8AC3E}">
        <p14:creationId xmlns:p14="http://schemas.microsoft.com/office/powerpoint/2010/main" val="245284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5716-A4C7-4883-B679-61E567CAC280}"/>
              </a:ext>
            </a:extLst>
          </p:cNvPr>
          <p:cNvSpPr>
            <a:spLocks noGrp="1"/>
          </p:cNvSpPr>
          <p:nvPr>
            <p:ph type="title"/>
          </p:nvPr>
        </p:nvSpPr>
        <p:spPr>
          <a:xfrm>
            <a:off x="838200" y="313754"/>
            <a:ext cx="10515600" cy="1325563"/>
          </a:xfrm>
        </p:spPr>
        <p:txBody>
          <a:bodyPr>
            <a:normAutofit fontScale="90000"/>
          </a:bodyPr>
          <a:lstStyle/>
          <a:p>
            <a:r>
              <a:rPr lang="en-GB" dirty="0"/>
              <a:t>Immediate Effects on our Respiratory System</a:t>
            </a:r>
          </a:p>
        </p:txBody>
      </p:sp>
      <p:sp>
        <p:nvSpPr>
          <p:cNvPr id="3" name="Content Placeholder 2">
            <a:extLst>
              <a:ext uri="{FF2B5EF4-FFF2-40B4-BE49-F238E27FC236}">
                <a16:creationId xmlns:a16="http://schemas.microsoft.com/office/drawing/2014/main" id="{B7704EAA-5B83-41C0-821A-A7BA01431861}"/>
              </a:ext>
            </a:extLst>
          </p:cNvPr>
          <p:cNvSpPr>
            <a:spLocks noGrp="1"/>
          </p:cNvSpPr>
          <p:nvPr>
            <p:ph idx="1"/>
          </p:nvPr>
        </p:nvSpPr>
        <p:spPr>
          <a:xfrm>
            <a:off x="1066296" y="1940875"/>
            <a:ext cx="10287504" cy="4236087"/>
          </a:xfrm>
        </p:spPr>
        <p:txBody>
          <a:bodyPr>
            <a:normAutofit/>
          </a:bodyPr>
          <a:lstStyle/>
          <a:p>
            <a:r>
              <a:rPr lang="en-GB" sz="2200" dirty="0"/>
              <a:t>When we exercise our lungs must work harder and faster as our muscles require more oxygen. With the lungs working harder the body is supplied with oxygen and to also breathe out carbon dioxide that is produced. Hence why exercise makes us out of breath as our lungs are working rapidly.</a:t>
            </a:r>
          </a:p>
          <a:p>
            <a:pPr marL="0" indent="0">
              <a:buNone/>
            </a:pPr>
            <a:endParaRPr lang="en-GB" sz="2400" dirty="0"/>
          </a:p>
        </p:txBody>
      </p:sp>
      <p:pic>
        <p:nvPicPr>
          <p:cNvPr id="5" name="Picture 4"/>
          <p:cNvPicPr>
            <a:picLocks noChangeAspect="1"/>
          </p:cNvPicPr>
          <p:nvPr/>
        </p:nvPicPr>
        <p:blipFill>
          <a:blip r:embed="rId2"/>
          <a:stretch>
            <a:fillRect/>
          </a:stretch>
        </p:blipFill>
        <p:spPr>
          <a:xfrm>
            <a:off x="9422389" y="3623478"/>
            <a:ext cx="2769611" cy="2769611"/>
          </a:xfrm>
          <a:prstGeom prst="rect">
            <a:avLst/>
          </a:prstGeom>
        </p:spPr>
      </p:pic>
      <p:graphicFrame>
        <p:nvGraphicFramePr>
          <p:cNvPr id="4" name="Table 5">
            <a:extLst>
              <a:ext uri="{FF2B5EF4-FFF2-40B4-BE49-F238E27FC236}">
                <a16:creationId xmlns:a16="http://schemas.microsoft.com/office/drawing/2014/main" id="{7C3F71FB-5FD1-4E78-A75E-4C7E5EE0F090}"/>
              </a:ext>
            </a:extLst>
          </p:cNvPr>
          <p:cNvGraphicFramePr>
            <a:graphicFrameLocks noGrp="1"/>
          </p:cNvGraphicFramePr>
          <p:nvPr>
            <p:extLst>
              <p:ext uri="{D42A27DB-BD31-4B8C-83A1-F6EECF244321}">
                <p14:modId xmlns:p14="http://schemas.microsoft.com/office/powerpoint/2010/main" val="2194786289"/>
              </p:ext>
            </p:extLst>
          </p:nvPr>
        </p:nvGraphicFramePr>
        <p:xfrm>
          <a:off x="1066296" y="3574543"/>
          <a:ext cx="8128000" cy="303467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21453760"/>
                    </a:ext>
                  </a:extLst>
                </a:gridCol>
                <a:gridCol w="4064000">
                  <a:extLst>
                    <a:ext uri="{9D8B030D-6E8A-4147-A177-3AD203B41FA5}">
                      <a16:colId xmlns:a16="http://schemas.microsoft.com/office/drawing/2014/main" val="399079627"/>
                    </a:ext>
                  </a:extLst>
                </a:gridCol>
              </a:tblGrid>
              <a:tr h="1114434">
                <a:tc>
                  <a:txBody>
                    <a:bodyPr/>
                    <a:lstStyle/>
                    <a:p>
                      <a:r>
                        <a:rPr lang="en-GB" sz="2000" dirty="0"/>
                        <a:t>Aerobic Exercise </a:t>
                      </a:r>
                    </a:p>
                  </a:txBody>
                  <a:tcPr/>
                </a:tc>
                <a:tc>
                  <a:txBody>
                    <a:bodyPr/>
                    <a:lstStyle/>
                    <a:p>
                      <a:r>
                        <a:rPr lang="en-GB" sz="2000" dirty="0"/>
                        <a:t>Anaerobic Exercise</a:t>
                      </a:r>
                    </a:p>
                  </a:txBody>
                  <a:tcPr/>
                </a:tc>
                <a:extLst>
                  <a:ext uri="{0D108BD9-81ED-4DB2-BD59-A6C34878D82A}">
                    <a16:rowId xmlns:a16="http://schemas.microsoft.com/office/drawing/2014/main" val="3962779255"/>
                  </a:ext>
                </a:extLst>
              </a:tr>
              <a:tr h="1789543">
                <a:tc>
                  <a:txBody>
                    <a:bodyPr/>
                    <a:lstStyle/>
                    <a:p>
                      <a:r>
                        <a:rPr lang="en-GB" sz="2000" dirty="0"/>
                        <a:t>During anaerobic exercise, the lungs are able to work fast enough to supply the muscles with oxygen</a:t>
                      </a:r>
                    </a:p>
                  </a:txBody>
                  <a:tcPr/>
                </a:tc>
                <a:tc>
                  <a:txBody>
                    <a:bodyPr/>
                    <a:lstStyle/>
                    <a:p>
                      <a:r>
                        <a:rPr lang="en-GB" sz="2000" dirty="0"/>
                        <a:t>However during anaerobic exercise, the lungs cant supply enough oxygen . Referring back to oxygen debt, the breathing remains fast and intense when exercise is over </a:t>
                      </a:r>
                    </a:p>
                  </a:txBody>
                  <a:tcPr/>
                </a:tc>
                <a:extLst>
                  <a:ext uri="{0D108BD9-81ED-4DB2-BD59-A6C34878D82A}">
                    <a16:rowId xmlns:a16="http://schemas.microsoft.com/office/drawing/2014/main" val="2363610479"/>
                  </a:ext>
                </a:extLst>
              </a:tr>
            </a:tbl>
          </a:graphicData>
        </a:graphic>
      </p:graphicFrame>
    </p:spTree>
    <p:extLst>
      <p:ext uri="{BB962C8B-B14F-4D97-AF65-F5344CB8AC3E}">
        <p14:creationId xmlns:p14="http://schemas.microsoft.com/office/powerpoint/2010/main" val="1658693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Oxygen Debt (EPOC)</a:t>
            </a:r>
          </a:p>
        </p:txBody>
      </p:sp>
      <p:pic>
        <p:nvPicPr>
          <p:cNvPr id="4" name="Content Placeholder 3"/>
          <p:cNvPicPr>
            <a:picLocks noGrp="1" noChangeAspect="1"/>
          </p:cNvPicPr>
          <p:nvPr>
            <p:ph idx="1"/>
          </p:nvPr>
        </p:nvPicPr>
        <p:blipFill>
          <a:blip r:embed="rId2"/>
          <a:stretch>
            <a:fillRect/>
          </a:stretch>
        </p:blipFill>
        <p:spPr>
          <a:xfrm>
            <a:off x="8298655" y="3257922"/>
            <a:ext cx="3055145" cy="2036763"/>
          </a:xfrm>
          <a:prstGeom prst="rect">
            <a:avLst/>
          </a:prstGeom>
        </p:spPr>
      </p:pic>
      <p:sp>
        <p:nvSpPr>
          <p:cNvPr id="6" name="TextBox 5"/>
          <p:cNvSpPr txBox="1"/>
          <p:nvPr/>
        </p:nvSpPr>
        <p:spPr>
          <a:xfrm>
            <a:off x="6096000" y="658574"/>
            <a:ext cx="5500255" cy="369332"/>
          </a:xfrm>
          <a:prstGeom prst="rect">
            <a:avLst/>
          </a:prstGeom>
          <a:noFill/>
        </p:spPr>
        <p:txBody>
          <a:bodyPr wrap="square" rtlCol="0">
            <a:spAutoFit/>
          </a:bodyPr>
          <a:lstStyle/>
          <a:p>
            <a:r>
              <a:rPr lang="en-GB" b="1" dirty="0">
                <a:solidFill>
                  <a:schemeClr val="accent1">
                    <a:lumMod val="75000"/>
                  </a:schemeClr>
                </a:solidFill>
              </a:rPr>
              <a:t>EPOC: </a:t>
            </a:r>
            <a:r>
              <a:rPr lang="en-GB" dirty="0">
                <a:solidFill>
                  <a:schemeClr val="accent1">
                    <a:lumMod val="75000"/>
                  </a:schemeClr>
                </a:solidFill>
              </a:rPr>
              <a:t>Excess post-exercise oxygen consumption</a:t>
            </a:r>
          </a:p>
        </p:txBody>
      </p:sp>
      <p:graphicFrame>
        <p:nvGraphicFramePr>
          <p:cNvPr id="12" name="TextBox 4">
            <a:extLst>
              <a:ext uri="{FF2B5EF4-FFF2-40B4-BE49-F238E27FC236}">
                <a16:creationId xmlns:a16="http://schemas.microsoft.com/office/drawing/2014/main" id="{65F8B1CD-E293-4679-A15C-525BB5ED7431}"/>
              </a:ext>
            </a:extLst>
          </p:cNvPr>
          <p:cNvGraphicFramePr/>
          <p:nvPr>
            <p:extLst>
              <p:ext uri="{D42A27DB-BD31-4B8C-83A1-F6EECF244321}">
                <p14:modId xmlns:p14="http://schemas.microsoft.com/office/powerpoint/2010/main" val="2660004913"/>
              </p:ext>
            </p:extLst>
          </p:nvPr>
        </p:nvGraphicFramePr>
        <p:xfrm>
          <a:off x="661555" y="1875647"/>
          <a:ext cx="6715991" cy="4801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8508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A23CC9-2126-4D4C-888B-0C2606066A05}"/>
              </a:ext>
            </a:extLst>
          </p:cNvPr>
          <p:cNvSpPr/>
          <p:nvPr/>
        </p:nvSpPr>
        <p:spPr>
          <a:xfrm>
            <a:off x="7064188" y="2223247"/>
            <a:ext cx="3854824" cy="3785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2FDC165-3743-41D4-A7DE-FFFE8B430E1F}"/>
              </a:ext>
            </a:extLst>
          </p:cNvPr>
          <p:cNvSpPr>
            <a:spLocks noGrp="1"/>
          </p:cNvSpPr>
          <p:nvPr>
            <p:ph type="title"/>
          </p:nvPr>
        </p:nvSpPr>
        <p:spPr/>
        <p:txBody>
          <a:bodyPr>
            <a:normAutofit/>
          </a:bodyPr>
          <a:lstStyle/>
          <a:p>
            <a:r>
              <a:rPr lang="en-GB" dirty="0"/>
              <a:t>Immediate effects of exercise</a:t>
            </a:r>
          </a:p>
        </p:txBody>
      </p:sp>
      <p:sp>
        <p:nvSpPr>
          <p:cNvPr id="3" name="Content Placeholder 2">
            <a:extLst>
              <a:ext uri="{FF2B5EF4-FFF2-40B4-BE49-F238E27FC236}">
                <a16:creationId xmlns:a16="http://schemas.microsoft.com/office/drawing/2014/main" id="{436A339E-E19E-49BC-94F6-B48081752330}"/>
              </a:ext>
            </a:extLst>
          </p:cNvPr>
          <p:cNvSpPr>
            <a:spLocks noGrp="1"/>
          </p:cNvSpPr>
          <p:nvPr>
            <p:ph idx="1"/>
          </p:nvPr>
        </p:nvSpPr>
        <p:spPr>
          <a:xfrm>
            <a:off x="838200" y="1940875"/>
            <a:ext cx="5688106" cy="4551999"/>
          </a:xfrm>
        </p:spPr>
        <p:txBody>
          <a:bodyPr>
            <a:normAutofit fontScale="92500" lnSpcReduction="10000"/>
          </a:body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GB" sz="2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Increase in HR	 </a:t>
            </a:r>
          </a:p>
          <a:p>
            <a:pPr marL="1600200" marR="0" lvl="3" indent="-2286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GB"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RHR is usually around 70-80bpm</a:t>
            </a:r>
          </a:p>
          <a:p>
            <a:pPr marL="1600200" marR="0" lvl="3" indent="-2286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GB"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Exercise can easily raise HR to around 100-150bpm</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GB" sz="2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Increase in stroke volume </a:t>
            </a:r>
          </a:p>
          <a:p>
            <a:pPr marL="1600200" marR="0" lvl="3" indent="-2286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GB"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Heart contracts more powerfully during exercise</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GB" sz="2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3. Increase in breathing rate</a:t>
            </a:r>
          </a:p>
          <a:p>
            <a:pPr marL="1600200" marR="0" lvl="3" indent="-2286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GB"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Depth of breathing increases also, causing an increase in tidal volume</a:t>
            </a:r>
          </a:p>
          <a:p>
            <a:pPr marL="1600200" marR="0" lvl="3" indent="-2286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GB"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This allows for greater gaseous exchange at the lungs </a:t>
            </a:r>
          </a:p>
          <a:p>
            <a:pPr marL="0" indent="0">
              <a:buNone/>
            </a:pPr>
            <a:endParaRPr lang="en-GB" dirty="0"/>
          </a:p>
        </p:txBody>
      </p:sp>
      <p:sp>
        <p:nvSpPr>
          <p:cNvPr id="4" name="TextBox 3">
            <a:extLst>
              <a:ext uri="{FF2B5EF4-FFF2-40B4-BE49-F238E27FC236}">
                <a16:creationId xmlns:a16="http://schemas.microsoft.com/office/drawing/2014/main" id="{7836D680-5947-40B9-98BC-A425542179B0}"/>
              </a:ext>
            </a:extLst>
          </p:cNvPr>
          <p:cNvSpPr txBox="1"/>
          <p:nvPr/>
        </p:nvSpPr>
        <p:spPr>
          <a:xfrm>
            <a:off x="7064188" y="2223247"/>
            <a:ext cx="3854824" cy="3785652"/>
          </a:xfrm>
          <a:prstGeom prst="rect">
            <a:avLst/>
          </a:prstGeom>
          <a:noFill/>
        </p:spPr>
        <p:txBody>
          <a:bodyPr wrap="square" rtlCol="0">
            <a:spAutoFit/>
          </a:bodyPr>
          <a:lstStyle/>
          <a:p>
            <a:r>
              <a:rPr lang="en-GB" sz="2400" dirty="0">
                <a:solidFill>
                  <a:schemeClr val="bg1"/>
                </a:solidFill>
              </a:rPr>
              <a:t>During exercise glucose and other substances are needed by the muscles are transported to the blood alongside oxygen. Additionally by-products of respiration: carbon dioxide and lactic acid are carried away from the muscles.</a:t>
            </a:r>
          </a:p>
        </p:txBody>
      </p:sp>
    </p:spTree>
    <p:extLst>
      <p:ext uri="{BB962C8B-B14F-4D97-AF65-F5344CB8AC3E}">
        <p14:creationId xmlns:p14="http://schemas.microsoft.com/office/powerpoint/2010/main" val="113702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E08A-135E-47D6-9636-A6E90335ECCC}"/>
              </a:ext>
            </a:extLst>
          </p:cNvPr>
          <p:cNvSpPr>
            <a:spLocks noGrp="1"/>
          </p:cNvSpPr>
          <p:nvPr>
            <p:ph type="title"/>
          </p:nvPr>
        </p:nvSpPr>
        <p:spPr/>
        <p:txBody>
          <a:bodyPr/>
          <a:lstStyle/>
          <a:p>
            <a:r>
              <a:rPr lang="en-GB" dirty="0"/>
              <a:t>Lactic Acid</a:t>
            </a:r>
          </a:p>
        </p:txBody>
      </p:sp>
      <p:graphicFrame>
        <p:nvGraphicFramePr>
          <p:cNvPr id="1028" name="Content Placeholder 2">
            <a:extLst>
              <a:ext uri="{FF2B5EF4-FFF2-40B4-BE49-F238E27FC236}">
                <a16:creationId xmlns:a16="http://schemas.microsoft.com/office/drawing/2014/main" id="{CB4A3BB0-62DC-4E07-AFF2-C189E11837FF}"/>
              </a:ext>
            </a:extLst>
          </p:cNvPr>
          <p:cNvGraphicFramePr>
            <a:graphicFrameLocks noGrp="1"/>
          </p:cNvGraphicFramePr>
          <p:nvPr>
            <p:ph idx="1"/>
            <p:extLst>
              <p:ext uri="{D42A27DB-BD31-4B8C-83A1-F6EECF244321}">
                <p14:modId xmlns:p14="http://schemas.microsoft.com/office/powerpoint/2010/main" val="2487009307"/>
              </p:ext>
            </p:extLst>
          </p:nvPr>
        </p:nvGraphicFramePr>
        <p:xfrm>
          <a:off x="554183" y="2010569"/>
          <a:ext cx="8028708" cy="4473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See the source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82891" y="2667311"/>
            <a:ext cx="3214255" cy="216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855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Immediate Effects : Heat Loss </a:t>
            </a:r>
          </a:p>
        </p:txBody>
      </p:sp>
      <p:pic>
        <p:nvPicPr>
          <p:cNvPr id="4" name="Content Placeholder 3"/>
          <p:cNvPicPr>
            <a:picLocks noGrp="1" noChangeAspect="1"/>
          </p:cNvPicPr>
          <p:nvPr>
            <p:ph idx="1"/>
          </p:nvPr>
        </p:nvPicPr>
        <p:blipFill>
          <a:blip r:embed="rId2"/>
          <a:stretch>
            <a:fillRect/>
          </a:stretch>
        </p:blipFill>
        <p:spPr>
          <a:xfrm>
            <a:off x="7939744" y="4151277"/>
            <a:ext cx="3414056" cy="2164268"/>
          </a:xfrm>
          <a:prstGeom prst="rect">
            <a:avLst/>
          </a:prstGeom>
        </p:spPr>
      </p:pic>
      <p:pic>
        <p:nvPicPr>
          <p:cNvPr id="2050"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82" y="1755008"/>
            <a:ext cx="1974563" cy="1799602"/>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034145" y="1819328"/>
            <a:ext cx="7668491" cy="17352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550718" y="4216166"/>
            <a:ext cx="6795654" cy="20344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792381" y="2193144"/>
            <a:ext cx="5854391" cy="1231106"/>
          </a:xfrm>
          <a:prstGeom prst="rect">
            <a:avLst/>
          </a:prstGeom>
          <a:noFill/>
        </p:spPr>
        <p:txBody>
          <a:bodyPr wrap="square" rtlCol="0">
            <a:spAutoFit/>
          </a:bodyPr>
          <a:lstStyle/>
          <a:p>
            <a:pPr lvl="0" defTabSz="457200"/>
            <a:r>
              <a:rPr lang="en-GB" sz="2000" b="1" dirty="0">
                <a:solidFill>
                  <a:prstClr val="white"/>
                </a:solidFill>
                <a:latin typeface="Arial" panose="020B0604020202020204" pitchFamily="34" charset="0"/>
                <a:cs typeface="Arial" panose="020B0604020202020204" pitchFamily="34" charset="0"/>
              </a:rPr>
              <a:t>Vasodilation </a:t>
            </a:r>
          </a:p>
          <a:p>
            <a:pPr lvl="0" defTabSz="457200"/>
            <a:r>
              <a:rPr lang="en-GB" dirty="0">
                <a:solidFill>
                  <a:prstClr val="white"/>
                </a:solidFill>
                <a:latin typeface="Arial" panose="020B0604020202020204" pitchFamily="34" charset="0"/>
                <a:cs typeface="Arial" panose="020B0604020202020204" pitchFamily="34" charset="0"/>
              </a:rPr>
              <a:t>Capillaries near to the surface of the skin dilate, allowing more blood to flow through them. This means more heat is lost to the environment.</a:t>
            </a:r>
          </a:p>
        </p:txBody>
      </p:sp>
      <p:sp>
        <p:nvSpPr>
          <p:cNvPr id="5" name="TextBox 4"/>
          <p:cNvSpPr txBox="1"/>
          <p:nvPr/>
        </p:nvSpPr>
        <p:spPr>
          <a:xfrm>
            <a:off x="1997081" y="4516244"/>
            <a:ext cx="3902927" cy="1231106"/>
          </a:xfrm>
          <a:prstGeom prst="rect">
            <a:avLst/>
          </a:prstGeom>
          <a:noFill/>
        </p:spPr>
        <p:txBody>
          <a:bodyPr wrap="square" rtlCol="0">
            <a:spAutoFit/>
          </a:bodyPr>
          <a:lstStyle/>
          <a:p>
            <a:pPr lvl="0" defTabSz="457200"/>
            <a:r>
              <a:rPr lang="en-GB" sz="2000" b="1" dirty="0">
                <a:solidFill>
                  <a:prstClr val="white"/>
                </a:solidFill>
                <a:latin typeface="Arial" panose="020B0604020202020204" pitchFamily="34" charset="0"/>
                <a:cs typeface="Arial" panose="020B0604020202020204" pitchFamily="34" charset="0"/>
              </a:rPr>
              <a:t>Sweating</a:t>
            </a:r>
          </a:p>
          <a:p>
            <a:pPr lvl="0" defTabSz="457200"/>
            <a:r>
              <a:rPr lang="en-GB" dirty="0">
                <a:solidFill>
                  <a:prstClr val="white"/>
                </a:solidFill>
                <a:latin typeface="Arial" panose="020B0604020202020204" pitchFamily="34" charset="0"/>
                <a:cs typeface="Arial" panose="020B0604020202020204" pitchFamily="34" charset="0"/>
              </a:rPr>
              <a:t>Sweat glands excrete sweat, which takes away heat with it as it evaporates. </a:t>
            </a:r>
          </a:p>
        </p:txBody>
      </p:sp>
    </p:spTree>
    <p:extLst>
      <p:ext uri="{BB962C8B-B14F-4D97-AF65-F5344CB8AC3E}">
        <p14:creationId xmlns:p14="http://schemas.microsoft.com/office/powerpoint/2010/main" val="3009623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Water loss </a:t>
            </a:r>
          </a:p>
        </p:txBody>
      </p:sp>
      <p:pic>
        <p:nvPicPr>
          <p:cNvPr id="4" name="Content Placeholder 3"/>
          <p:cNvPicPr>
            <a:picLocks noGrp="1" noChangeAspect="1"/>
          </p:cNvPicPr>
          <p:nvPr>
            <p:ph idx="1"/>
          </p:nvPr>
        </p:nvPicPr>
        <p:blipFill>
          <a:blip r:embed="rId2"/>
          <a:stretch>
            <a:fillRect/>
          </a:stretch>
        </p:blipFill>
        <p:spPr>
          <a:xfrm>
            <a:off x="9343908" y="0"/>
            <a:ext cx="2581275" cy="1714500"/>
          </a:xfrm>
          <a:prstGeom prst="rect">
            <a:avLst/>
          </a:prstGeom>
        </p:spPr>
      </p:pic>
      <p:sp>
        <p:nvSpPr>
          <p:cNvPr id="5" name="TextBox 4"/>
          <p:cNvSpPr txBox="1"/>
          <p:nvPr/>
        </p:nvSpPr>
        <p:spPr>
          <a:xfrm>
            <a:off x="838200" y="2265219"/>
            <a:ext cx="8520546" cy="3785652"/>
          </a:xfrm>
          <a:prstGeom prst="rect">
            <a:avLst/>
          </a:prstGeom>
          <a:noFill/>
        </p:spPr>
        <p:txBody>
          <a:bodyPr wrap="square" rtlCol="0">
            <a:spAutoFit/>
          </a:bodyPr>
          <a:lstStyle/>
          <a:p>
            <a:r>
              <a:rPr lang="en-GB" sz="2000" dirty="0"/>
              <a:t>When we sweat, </a:t>
            </a:r>
            <a:r>
              <a:rPr lang="en-GB" sz="2000" dirty="0">
                <a:solidFill>
                  <a:schemeClr val="accent1">
                    <a:lumMod val="75000"/>
                  </a:schemeClr>
                </a:solidFill>
              </a:rPr>
              <a:t>water is lost</a:t>
            </a:r>
            <a:r>
              <a:rPr lang="en-GB" sz="2000" dirty="0"/>
              <a:t> from out body. </a:t>
            </a:r>
          </a:p>
          <a:p>
            <a:r>
              <a:rPr lang="en-GB" sz="2000" dirty="0"/>
              <a:t>Water is vital for our body to maintain their key functions!</a:t>
            </a:r>
          </a:p>
          <a:p>
            <a:endParaRPr lang="en-GB" sz="2000" dirty="0"/>
          </a:p>
          <a:p>
            <a:r>
              <a:rPr lang="en-GB" sz="2000" dirty="0"/>
              <a:t>To compensate for this the body produces </a:t>
            </a:r>
            <a:r>
              <a:rPr lang="en-GB" sz="2000" dirty="0">
                <a:solidFill>
                  <a:schemeClr val="accent1">
                    <a:lumMod val="75000"/>
                  </a:schemeClr>
                </a:solidFill>
              </a:rPr>
              <a:t>less urine</a:t>
            </a:r>
            <a:r>
              <a:rPr lang="en-GB" sz="2000" dirty="0"/>
              <a:t>, however is longer exercises or hotter weather this is not enough to compensate for.</a:t>
            </a:r>
          </a:p>
          <a:p>
            <a:endParaRPr lang="en-GB" sz="2000" dirty="0"/>
          </a:p>
          <a:p>
            <a:r>
              <a:rPr lang="en-GB" sz="2000" dirty="0"/>
              <a:t>We don’t only lose water but also important salts called </a:t>
            </a:r>
            <a:r>
              <a:rPr lang="en-GB" sz="2000" dirty="0">
                <a:solidFill>
                  <a:schemeClr val="accent1">
                    <a:lumMod val="75000"/>
                  </a:schemeClr>
                </a:solidFill>
              </a:rPr>
              <a:t>electrolytes.</a:t>
            </a:r>
            <a:r>
              <a:rPr lang="en-GB" sz="2000" dirty="0"/>
              <a:t> These are very vital in the nervous system. However these salts can be replaces in exercise by drinking </a:t>
            </a:r>
            <a:r>
              <a:rPr lang="en-GB" sz="2000" dirty="0">
                <a:solidFill>
                  <a:schemeClr val="accent1">
                    <a:lumMod val="75000"/>
                  </a:schemeClr>
                </a:solidFill>
              </a:rPr>
              <a:t>isotonic drinks </a:t>
            </a:r>
          </a:p>
          <a:p>
            <a:endParaRPr lang="en-GB" sz="2000" dirty="0"/>
          </a:p>
          <a:p>
            <a:r>
              <a:rPr lang="en-GB" sz="2000" dirty="0"/>
              <a:t>Severe salt depletion can lead to cramps, fainant and in extreme cases death</a:t>
            </a:r>
          </a:p>
        </p:txBody>
      </p:sp>
    </p:spTree>
    <p:extLst>
      <p:ext uri="{BB962C8B-B14F-4D97-AF65-F5344CB8AC3E}">
        <p14:creationId xmlns:p14="http://schemas.microsoft.com/office/powerpoint/2010/main" val="769784309"/>
      </p:ext>
    </p:extLst>
  </p:cSld>
  <p:clrMapOvr>
    <a:masterClrMapping/>
  </p:clrMapOvr>
</p:sld>
</file>

<file path=ppt/theme/theme1.xml><?xml version="1.0" encoding="utf-8"?>
<a:theme xmlns:a="http://schemas.openxmlformats.org/drawingml/2006/main" name="FadeVTI">
  <a:themeElements>
    <a:clrScheme name="gradient">
      <a:dk1>
        <a:sysClr val="windowText" lastClr="000000"/>
      </a:dk1>
      <a:lt1>
        <a:sysClr val="window" lastClr="FFFFFF"/>
      </a:lt1>
      <a:dk2>
        <a:srgbClr val="203040"/>
      </a:dk2>
      <a:lt2>
        <a:srgbClr val="ECF0F0"/>
      </a:lt2>
      <a:accent1>
        <a:srgbClr val="00BAC8"/>
      </a:accent1>
      <a:accent2>
        <a:srgbClr val="794DFF"/>
      </a:accent2>
      <a:accent3>
        <a:srgbClr val="00D17D"/>
      </a:accent3>
      <a:accent4>
        <a:srgbClr val="E69500"/>
      </a:accent4>
      <a:accent5>
        <a:srgbClr val="FE5D21"/>
      </a:accent5>
      <a:accent6>
        <a:srgbClr val="DA2A69"/>
      </a:accent6>
      <a:hlink>
        <a:srgbClr val="3E8FF1"/>
      </a:hlink>
      <a:folHlink>
        <a:srgbClr val="939393"/>
      </a:folHlink>
    </a:clrScheme>
    <a:fontScheme name="Custom 49">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deVTI" id="{1194088A-B135-4437-9FD8-7466BBC13A13}" vid="{B787DE2F-1995-45D8-A8E2-6B5CC521AC55}"/>
    </a:ext>
  </a:extLst>
</a:theme>
</file>

<file path=docProps/app.xml><?xml version="1.0" encoding="utf-8"?>
<Properties xmlns="http://schemas.openxmlformats.org/officeDocument/2006/extended-properties" xmlns:vt="http://schemas.openxmlformats.org/officeDocument/2006/docPropsVTypes">
  <TotalTime>721</TotalTime>
  <Words>1239</Words>
  <Application>Microsoft Office PowerPoint</Application>
  <PresentationFormat>Widescreen</PresentationFormat>
  <Paragraphs>149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Aharoni</vt:lpstr>
      <vt:lpstr>Angsana New</vt:lpstr>
      <vt:lpstr>Arial</vt:lpstr>
      <vt:lpstr>Avenir Next LT Pro</vt:lpstr>
      <vt:lpstr>ReithSans</vt:lpstr>
      <vt:lpstr>Wingdings 3</vt:lpstr>
      <vt:lpstr>FadeVTI</vt:lpstr>
      <vt:lpstr>Aerobic and Anaerobic Exercise</vt:lpstr>
      <vt:lpstr>Aerobic Training </vt:lpstr>
      <vt:lpstr>Anaerobic Training </vt:lpstr>
      <vt:lpstr>Immediate Effects on our Respiratory System</vt:lpstr>
      <vt:lpstr>Oxygen Debt (EPOC)</vt:lpstr>
      <vt:lpstr>Immediate effects of exercise</vt:lpstr>
      <vt:lpstr>Lactic Acid</vt:lpstr>
      <vt:lpstr>Immediate Effects : Heat Loss </vt:lpstr>
      <vt:lpstr>Water loss </vt:lpstr>
      <vt:lpstr>Recovery Rates </vt:lpstr>
      <vt:lpstr>Short term effects of exercise  (24-36 hours after exercise)</vt:lpstr>
      <vt:lpstr>Short term effects of exercise  (24-36 hours after exercise)</vt:lpstr>
      <vt:lpstr>Long term effects of exercise (months and years)</vt:lpstr>
      <vt:lpstr>Long term effects of exercise (months and years)</vt:lpstr>
      <vt:lpstr>Other long term effects of exercise (months and years)</vt:lpstr>
      <vt:lpstr>Exam Question </vt:lpstr>
      <vt:lpstr>Lastly…</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Aerobic and Anaerobic Exercise</dc:title>
  <dc:creator>Sophie Stevens</dc:creator>
  <cp:lastModifiedBy>Chantal Taylor</cp:lastModifiedBy>
  <cp:revision>32</cp:revision>
  <dcterms:created xsi:type="dcterms:W3CDTF">2021-11-22T19:23:33Z</dcterms:created>
  <dcterms:modified xsi:type="dcterms:W3CDTF">2021-12-15T09:50:06Z</dcterms:modified>
</cp:coreProperties>
</file>