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84" r:id="rId2"/>
    <p:sldId id="256" r:id="rId3"/>
    <p:sldId id="280" r:id="rId4"/>
    <p:sldId id="272" r:id="rId5"/>
    <p:sldId id="278" r:id="rId6"/>
    <p:sldId id="257" r:id="rId7"/>
    <p:sldId id="258" r:id="rId8"/>
    <p:sldId id="259" r:id="rId9"/>
    <p:sldId id="283" r:id="rId10"/>
    <p:sldId id="260" r:id="rId11"/>
    <p:sldId id="261" r:id="rId12"/>
    <p:sldId id="262" r:id="rId13"/>
    <p:sldId id="263" r:id="rId14"/>
    <p:sldId id="264" r:id="rId15"/>
    <p:sldId id="265" r:id="rId16"/>
    <p:sldId id="266" r:id="rId17"/>
    <p:sldId id="267" r:id="rId18"/>
    <p:sldId id="268" r:id="rId19"/>
    <p:sldId id="276" r:id="rId20"/>
    <p:sldId id="269" r:id="rId21"/>
    <p:sldId id="270" r:id="rId22"/>
    <p:sldId id="273" r:id="rId23"/>
    <p:sldId id="281" r:id="rId24"/>
    <p:sldId id="285" r:id="rId25"/>
    <p:sldId id="286" r:id="rId2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42FF0C"/>
    <a:srgbClr val="FFFF66"/>
    <a:srgbClr val="FF1AE0"/>
    <a:srgbClr val="F4FB9B"/>
    <a:srgbClr val="578159"/>
    <a:srgbClr val="FFCC99"/>
    <a:srgbClr val="FF6600"/>
    <a:srgbClr val="A4870C"/>
    <a:srgbClr val="E1D427"/>
    <a:srgbClr val="B38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90" autoAdjust="0"/>
  </p:normalViewPr>
  <p:slideViewPr>
    <p:cSldViewPr>
      <p:cViewPr varScale="1">
        <p:scale>
          <a:sx n="71" d="100"/>
          <a:sy n="71" d="100"/>
        </p:scale>
        <p:origin x="1140" y="52"/>
      </p:cViewPr>
      <p:guideLst>
        <p:guide orient="horz" pos="2160"/>
        <p:guide pos="2880"/>
      </p:guideLst>
    </p:cSldViewPr>
  </p:slideViewPr>
  <p:notesTextViewPr>
    <p:cViewPr>
      <p:scale>
        <a:sx n="100" d="100"/>
        <a:sy n="100" d="100"/>
      </p:scale>
      <p:origin x="0" y="-55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F61CB25-29A2-4F84-B775-3C13D5FF0CC0}" type="datetimeFigureOut">
              <a:rPr lang="en-US" altLang="en-US"/>
              <a:pPr/>
              <a:t>3/6/2019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A78BE6F-97F6-4FE7-9649-F1FDEFBFD6BF}" type="slidenum">
              <a:rPr lang="en-US" altLang="en-US"/>
              <a:pPr/>
              <a:t>‹#›</a:t>
            </a:fld>
            <a:endParaRPr lang="en-US" altLang="en-US"/>
          </a:p>
        </p:txBody>
      </p:sp>
    </p:spTree>
    <p:extLst>
      <p:ext uri="{BB962C8B-B14F-4D97-AF65-F5344CB8AC3E}">
        <p14:creationId xmlns:p14="http://schemas.microsoft.com/office/powerpoint/2010/main" val="515545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8ED68-0267-4DED-83E9-265C4B119197}" type="datetimeFigureOut">
              <a:rPr lang="en-GB" smtClean="0"/>
              <a:t>06/03/2019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D6D31-A2D0-4E83-9FD7-DDCA35D4E3C2}" type="slidenum">
              <a:rPr lang="en-GB" smtClean="0"/>
              <a:t>‹#›</a:t>
            </a:fld>
            <a:endParaRPr lang="en-GB"/>
          </a:p>
        </p:txBody>
      </p:sp>
    </p:spTree>
    <p:extLst>
      <p:ext uri="{BB962C8B-B14F-4D97-AF65-F5344CB8AC3E}">
        <p14:creationId xmlns:p14="http://schemas.microsoft.com/office/powerpoint/2010/main" val="256107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4D6D31-A2D0-4E83-9FD7-DDCA35D4E3C2}" type="slidenum">
              <a:rPr lang="en-GB" smtClean="0"/>
              <a:t>2</a:t>
            </a:fld>
            <a:endParaRPr lang="en-GB"/>
          </a:p>
        </p:txBody>
      </p:sp>
    </p:spTree>
    <p:extLst>
      <p:ext uri="{BB962C8B-B14F-4D97-AF65-F5344CB8AC3E}">
        <p14:creationId xmlns:p14="http://schemas.microsoft.com/office/powerpoint/2010/main" val="1280678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4D6D31-A2D0-4E83-9FD7-DDCA35D4E3C2}" type="slidenum">
              <a:rPr lang="en-GB" smtClean="0"/>
              <a:t>21</a:t>
            </a:fld>
            <a:endParaRPr lang="en-GB"/>
          </a:p>
        </p:txBody>
      </p:sp>
    </p:spTree>
    <p:extLst>
      <p:ext uri="{BB962C8B-B14F-4D97-AF65-F5344CB8AC3E}">
        <p14:creationId xmlns:p14="http://schemas.microsoft.com/office/powerpoint/2010/main" val="965430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position</a:t>
            </a:r>
            <a:r>
              <a:rPr lang="en-GB" baseline="0" dirty="0" smtClean="0"/>
              <a:t> themselves in the room to indicate the extent to which they feel they’ve met the LO. </a:t>
            </a:r>
            <a:endParaRPr lang="en-GB" dirty="0"/>
          </a:p>
        </p:txBody>
      </p:sp>
      <p:sp>
        <p:nvSpPr>
          <p:cNvPr id="4" name="Slide Number Placeholder 3"/>
          <p:cNvSpPr>
            <a:spLocks noGrp="1"/>
          </p:cNvSpPr>
          <p:nvPr>
            <p:ph type="sldNum" sz="quarter" idx="10"/>
          </p:nvPr>
        </p:nvSpPr>
        <p:spPr/>
        <p:txBody>
          <a:bodyPr/>
          <a:lstStyle/>
          <a:p>
            <a:fld id="{5E4D6D31-A2D0-4E83-9FD7-DDCA35D4E3C2}" type="slidenum">
              <a:rPr lang="en-GB" smtClean="0"/>
              <a:t>23</a:t>
            </a:fld>
            <a:endParaRPr lang="en-GB"/>
          </a:p>
        </p:txBody>
      </p:sp>
    </p:spTree>
    <p:extLst>
      <p:ext uri="{BB962C8B-B14F-4D97-AF65-F5344CB8AC3E}">
        <p14:creationId xmlns:p14="http://schemas.microsoft.com/office/powerpoint/2010/main" val="3068968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a:t>
            </a:r>
            <a:r>
              <a:rPr lang="en-GB" baseline="0" dirty="0" smtClean="0"/>
              <a:t> move around the space. Read out some of the following statements one at a time. Pupils then put their hand / hands on the shoulders of people who they feel did the best: </a:t>
            </a:r>
          </a:p>
          <a:p>
            <a:pPr marL="171450" indent="-171450">
              <a:buFontTx/>
              <a:buChar char="-"/>
            </a:pPr>
            <a:r>
              <a:rPr lang="en-GB" baseline="0" dirty="0" smtClean="0"/>
              <a:t>“…someone who demonstrated a high level of creativity”</a:t>
            </a:r>
          </a:p>
          <a:p>
            <a:pPr marL="171450" indent="-171450">
              <a:buFontTx/>
              <a:buChar char="-"/>
            </a:pPr>
            <a:r>
              <a:rPr lang="en-GB" baseline="0" dirty="0" smtClean="0"/>
              <a:t>“…someone who made a good contribution to whole class discussions”</a:t>
            </a:r>
          </a:p>
          <a:p>
            <a:pPr marL="171450" indent="-171450">
              <a:buFontTx/>
              <a:buChar char="-"/>
            </a:pPr>
            <a:r>
              <a:rPr lang="en-GB" baseline="0" dirty="0" smtClean="0"/>
              <a:t>“…someone who’s done themselves proud this lesson”</a:t>
            </a:r>
          </a:p>
          <a:p>
            <a:pPr marL="171450" indent="-171450">
              <a:buFontTx/>
              <a:buChar char="-"/>
            </a:pPr>
            <a:r>
              <a:rPr lang="en-GB" baseline="0" dirty="0" smtClean="0"/>
              <a:t>“…someone who </a:t>
            </a:r>
            <a:r>
              <a:rPr lang="en-GB" baseline="0" smtClean="0"/>
              <a:t>used brilliant </a:t>
            </a:r>
            <a:r>
              <a:rPr lang="en-GB" baseline="0" dirty="0" smtClean="0"/>
              <a:t>drama vocabulary”</a:t>
            </a:r>
          </a:p>
          <a:p>
            <a:pPr marL="171450" indent="-171450">
              <a:buFontTx/>
              <a:buChar char="-"/>
            </a:pPr>
            <a:endParaRPr lang="en-GB" baseline="0" dirty="0" smtClean="0"/>
          </a:p>
        </p:txBody>
      </p:sp>
      <p:sp>
        <p:nvSpPr>
          <p:cNvPr id="4" name="Slide Number Placeholder 3"/>
          <p:cNvSpPr>
            <a:spLocks noGrp="1"/>
          </p:cNvSpPr>
          <p:nvPr>
            <p:ph type="sldNum" sz="quarter" idx="10"/>
          </p:nvPr>
        </p:nvSpPr>
        <p:spPr/>
        <p:txBody>
          <a:bodyPr/>
          <a:lstStyle/>
          <a:p>
            <a:fld id="{5E4D6D31-A2D0-4E83-9FD7-DDCA35D4E3C2}" type="slidenum">
              <a:rPr lang="en-GB" smtClean="0"/>
              <a:t>25</a:t>
            </a:fld>
            <a:endParaRPr lang="en-GB"/>
          </a:p>
        </p:txBody>
      </p:sp>
    </p:spTree>
    <p:extLst>
      <p:ext uri="{BB962C8B-B14F-4D97-AF65-F5344CB8AC3E}">
        <p14:creationId xmlns:p14="http://schemas.microsoft.com/office/powerpoint/2010/main" val="139066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on the ’60’ button in </a:t>
            </a:r>
            <a:r>
              <a:rPr lang="en-GB" dirty="0" err="1" smtClean="0"/>
              <a:t>powerpoint</a:t>
            </a:r>
            <a:r>
              <a:rPr lang="en-GB" dirty="0" smtClean="0"/>
              <a:t> mode</a:t>
            </a:r>
            <a:r>
              <a:rPr lang="en-GB" baseline="0" dirty="0" smtClean="0"/>
              <a:t> to trigger the timer. </a:t>
            </a:r>
            <a:endParaRPr lang="en-GB" dirty="0"/>
          </a:p>
        </p:txBody>
      </p:sp>
      <p:sp>
        <p:nvSpPr>
          <p:cNvPr id="4" name="Slide Number Placeholder 3"/>
          <p:cNvSpPr>
            <a:spLocks noGrp="1"/>
          </p:cNvSpPr>
          <p:nvPr>
            <p:ph type="sldNum" sz="quarter" idx="10"/>
          </p:nvPr>
        </p:nvSpPr>
        <p:spPr/>
        <p:txBody>
          <a:bodyPr/>
          <a:lstStyle/>
          <a:p>
            <a:fld id="{5E4D6D31-A2D0-4E83-9FD7-DDCA35D4E3C2}" type="slidenum">
              <a:rPr lang="en-GB" smtClean="0"/>
              <a:t>10</a:t>
            </a:fld>
            <a:endParaRPr lang="en-GB"/>
          </a:p>
        </p:txBody>
      </p:sp>
    </p:spTree>
    <p:extLst>
      <p:ext uri="{BB962C8B-B14F-4D97-AF65-F5344CB8AC3E}">
        <p14:creationId xmlns:p14="http://schemas.microsoft.com/office/powerpoint/2010/main" val="201777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on the ’60’ button in </a:t>
            </a:r>
            <a:r>
              <a:rPr lang="en-GB" dirty="0" err="1" smtClean="0"/>
              <a:t>powerpoint</a:t>
            </a:r>
            <a:r>
              <a:rPr lang="en-GB" dirty="0" smtClean="0"/>
              <a:t> mode</a:t>
            </a:r>
            <a:r>
              <a:rPr lang="en-GB" baseline="0" dirty="0" smtClean="0"/>
              <a:t> to trigger the timer. </a:t>
            </a:r>
            <a:endParaRPr lang="en-GB" dirty="0" smtClean="0"/>
          </a:p>
          <a:p>
            <a:endParaRPr lang="en-GB" dirty="0"/>
          </a:p>
        </p:txBody>
      </p:sp>
      <p:sp>
        <p:nvSpPr>
          <p:cNvPr id="4" name="Slide Number Placeholder 3"/>
          <p:cNvSpPr>
            <a:spLocks noGrp="1"/>
          </p:cNvSpPr>
          <p:nvPr>
            <p:ph type="sldNum" sz="quarter" idx="10"/>
          </p:nvPr>
        </p:nvSpPr>
        <p:spPr/>
        <p:txBody>
          <a:bodyPr/>
          <a:lstStyle/>
          <a:p>
            <a:fld id="{5E4D6D31-A2D0-4E83-9FD7-DDCA35D4E3C2}" type="slidenum">
              <a:rPr lang="en-GB" smtClean="0"/>
              <a:t>11</a:t>
            </a:fld>
            <a:endParaRPr lang="en-GB"/>
          </a:p>
        </p:txBody>
      </p:sp>
    </p:spTree>
    <p:extLst>
      <p:ext uri="{BB962C8B-B14F-4D97-AF65-F5344CB8AC3E}">
        <p14:creationId xmlns:p14="http://schemas.microsoft.com/office/powerpoint/2010/main" val="3325357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on the ’60’ button in </a:t>
            </a:r>
            <a:r>
              <a:rPr lang="en-GB" dirty="0" err="1" smtClean="0"/>
              <a:t>powerpoint</a:t>
            </a:r>
            <a:r>
              <a:rPr lang="en-GB" dirty="0" smtClean="0"/>
              <a:t> mode</a:t>
            </a:r>
            <a:r>
              <a:rPr lang="en-GB" baseline="0" dirty="0" smtClean="0"/>
              <a:t> to trigger the timer. </a:t>
            </a:r>
            <a:endParaRPr lang="en-GB" dirty="0" smtClean="0"/>
          </a:p>
          <a:p>
            <a:endParaRPr lang="en-GB" dirty="0"/>
          </a:p>
        </p:txBody>
      </p:sp>
      <p:sp>
        <p:nvSpPr>
          <p:cNvPr id="4" name="Slide Number Placeholder 3"/>
          <p:cNvSpPr>
            <a:spLocks noGrp="1"/>
          </p:cNvSpPr>
          <p:nvPr>
            <p:ph type="sldNum" sz="quarter" idx="10"/>
          </p:nvPr>
        </p:nvSpPr>
        <p:spPr/>
        <p:txBody>
          <a:bodyPr/>
          <a:lstStyle/>
          <a:p>
            <a:fld id="{5E4D6D31-A2D0-4E83-9FD7-DDCA35D4E3C2}" type="slidenum">
              <a:rPr lang="en-GB" smtClean="0"/>
              <a:t>12</a:t>
            </a:fld>
            <a:endParaRPr lang="en-GB"/>
          </a:p>
        </p:txBody>
      </p:sp>
    </p:spTree>
    <p:extLst>
      <p:ext uri="{BB962C8B-B14F-4D97-AF65-F5344CB8AC3E}">
        <p14:creationId xmlns:p14="http://schemas.microsoft.com/office/powerpoint/2010/main" val="346493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on the ’60’ button in </a:t>
            </a:r>
            <a:r>
              <a:rPr lang="en-GB" dirty="0" err="1" smtClean="0"/>
              <a:t>powerpoint</a:t>
            </a:r>
            <a:r>
              <a:rPr lang="en-GB" dirty="0" smtClean="0"/>
              <a:t> mode</a:t>
            </a:r>
            <a:r>
              <a:rPr lang="en-GB" baseline="0" dirty="0" smtClean="0"/>
              <a:t> to trigger the timer. </a:t>
            </a:r>
            <a:endParaRPr lang="en-GB" dirty="0" smtClean="0"/>
          </a:p>
          <a:p>
            <a:endParaRPr lang="en-GB" dirty="0"/>
          </a:p>
        </p:txBody>
      </p:sp>
      <p:sp>
        <p:nvSpPr>
          <p:cNvPr id="4" name="Slide Number Placeholder 3"/>
          <p:cNvSpPr>
            <a:spLocks noGrp="1"/>
          </p:cNvSpPr>
          <p:nvPr>
            <p:ph type="sldNum" sz="quarter" idx="10"/>
          </p:nvPr>
        </p:nvSpPr>
        <p:spPr/>
        <p:txBody>
          <a:bodyPr/>
          <a:lstStyle/>
          <a:p>
            <a:fld id="{5E4D6D31-A2D0-4E83-9FD7-DDCA35D4E3C2}" type="slidenum">
              <a:rPr lang="en-GB" smtClean="0"/>
              <a:t>13</a:t>
            </a:fld>
            <a:endParaRPr lang="en-GB"/>
          </a:p>
        </p:txBody>
      </p:sp>
    </p:spTree>
    <p:extLst>
      <p:ext uri="{BB962C8B-B14F-4D97-AF65-F5344CB8AC3E}">
        <p14:creationId xmlns:p14="http://schemas.microsoft.com/office/powerpoint/2010/main" val="247305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on the ’60’ button in </a:t>
            </a:r>
            <a:r>
              <a:rPr lang="en-GB" dirty="0" err="1" smtClean="0"/>
              <a:t>powerpoint</a:t>
            </a:r>
            <a:r>
              <a:rPr lang="en-GB" dirty="0" smtClean="0"/>
              <a:t> mode</a:t>
            </a:r>
            <a:r>
              <a:rPr lang="en-GB" baseline="0" dirty="0" smtClean="0"/>
              <a:t> to trigger the timer. </a:t>
            </a:r>
            <a:endParaRPr lang="en-GB" dirty="0" smtClean="0"/>
          </a:p>
          <a:p>
            <a:endParaRPr lang="en-GB" dirty="0"/>
          </a:p>
        </p:txBody>
      </p:sp>
      <p:sp>
        <p:nvSpPr>
          <p:cNvPr id="4" name="Slide Number Placeholder 3"/>
          <p:cNvSpPr>
            <a:spLocks noGrp="1"/>
          </p:cNvSpPr>
          <p:nvPr>
            <p:ph type="sldNum" sz="quarter" idx="10"/>
          </p:nvPr>
        </p:nvSpPr>
        <p:spPr/>
        <p:txBody>
          <a:bodyPr/>
          <a:lstStyle/>
          <a:p>
            <a:fld id="{5E4D6D31-A2D0-4E83-9FD7-DDCA35D4E3C2}" type="slidenum">
              <a:rPr lang="en-GB" smtClean="0"/>
              <a:t>14</a:t>
            </a:fld>
            <a:endParaRPr lang="en-GB"/>
          </a:p>
        </p:txBody>
      </p:sp>
    </p:spTree>
    <p:extLst>
      <p:ext uri="{BB962C8B-B14F-4D97-AF65-F5344CB8AC3E}">
        <p14:creationId xmlns:p14="http://schemas.microsoft.com/office/powerpoint/2010/main" val="1711950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on the ’60’ button in </a:t>
            </a:r>
            <a:r>
              <a:rPr lang="en-GB" dirty="0" err="1" smtClean="0"/>
              <a:t>powerpoint</a:t>
            </a:r>
            <a:r>
              <a:rPr lang="en-GB" dirty="0" smtClean="0"/>
              <a:t> mode</a:t>
            </a:r>
            <a:r>
              <a:rPr lang="en-GB" baseline="0" dirty="0" smtClean="0"/>
              <a:t> to trigger the timer. </a:t>
            </a:r>
            <a:endParaRPr lang="en-GB" dirty="0" smtClean="0"/>
          </a:p>
          <a:p>
            <a:endParaRPr lang="en-GB" dirty="0"/>
          </a:p>
        </p:txBody>
      </p:sp>
      <p:sp>
        <p:nvSpPr>
          <p:cNvPr id="4" name="Slide Number Placeholder 3"/>
          <p:cNvSpPr>
            <a:spLocks noGrp="1"/>
          </p:cNvSpPr>
          <p:nvPr>
            <p:ph type="sldNum" sz="quarter" idx="10"/>
          </p:nvPr>
        </p:nvSpPr>
        <p:spPr/>
        <p:txBody>
          <a:bodyPr/>
          <a:lstStyle/>
          <a:p>
            <a:fld id="{5E4D6D31-A2D0-4E83-9FD7-DDCA35D4E3C2}" type="slidenum">
              <a:rPr lang="en-GB" smtClean="0"/>
              <a:t>15</a:t>
            </a:fld>
            <a:endParaRPr lang="en-GB"/>
          </a:p>
        </p:txBody>
      </p:sp>
    </p:spTree>
    <p:extLst>
      <p:ext uri="{BB962C8B-B14F-4D97-AF65-F5344CB8AC3E}">
        <p14:creationId xmlns:p14="http://schemas.microsoft.com/office/powerpoint/2010/main" val="2579424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on the ’60’ button in </a:t>
            </a:r>
            <a:r>
              <a:rPr lang="en-GB" dirty="0" err="1" smtClean="0"/>
              <a:t>powerpoint</a:t>
            </a:r>
            <a:r>
              <a:rPr lang="en-GB" dirty="0" smtClean="0"/>
              <a:t> mode</a:t>
            </a:r>
            <a:r>
              <a:rPr lang="en-GB" baseline="0" dirty="0" smtClean="0"/>
              <a:t> to trigger the timer. </a:t>
            </a:r>
            <a:endParaRPr lang="en-GB" dirty="0" smtClean="0"/>
          </a:p>
          <a:p>
            <a:endParaRPr lang="en-GB" dirty="0"/>
          </a:p>
        </p:txBody>
      </p:sp>
      <p:sp>
        <p:nvSpPr>
          <p:cNvPr id="4" name="Slide Number Placeholder 3"/>
          <p:cNvSpPr>
            <a:spLocks noGrp="1"/>
          </p:cNvSpPr>
          <p:nvPr>
            <p:ph type="sldNum" sz="quarter" idx="10"/>
          </p:nvPr>
        </p:nvSpPr>
        <p:spPr/>
        <p:txBody>
          <a:bodyPr/>
          <a:lstStyle/>
          <a:p>
            <a:fld id="{5E4D6D31-A2D0-4E83-9FD7-DDCA35D4E3C2}" type="slidenum">
              <a:rPr lang="en-GB" smtClean="0"/>
              <a:t>16</a:t>
            </a:fld>
            <a:endParaRPr lang="en-GB"/>
          </a:p>
        </p:txBody>
      </p:sp>
    </p:spTree>
    <p:extLst>
      <p:ext uri="{BB962C8B-B14F-4D97-AF65-F5344CB8AC3E}">
        <p14:creationId xmlns:p14="http://schemas.microsoft.com/office/powerpoint/2010/main" val="277797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on the ’60’ button in </a:t>
            </a:r>
            <a:r>
              <a:rPr lang="en-GB" dirty="0" err="1" smtClean="0"/>
              <a:t>powerpoint</a:t>
            </a:r>
            <a:r>
              <a:rPr lang="en-GB" dirty="0" smtClean="0"/>
              <a:t> mode</a:t>
            </a:r>
            <a:r>
              <a:rPr lang="en-GB" baseline="0" dirty="0" smtClean="0"/>
              <a:t> to trigger the timer. </a:t>
            </a:r>
            <a:endParaRPr lang="en-GB" dirty="0" smtClean="0"/>
          </a:p>
          <a:p>
            <a:endParaRPr lang="en-GB" dirty="0"/>
          </a:p>
        </p:txBody>
      </p:sp>
      <p:sp>
        <p:nvSpPr>
          <p:cNvPr id="4" name="Slide Number Placeholder 3"/>
          <p:cNvSpPr>
            <a:spLocks noGrp="1"/>
          </p:cNvSpPr>
          <p:nvPr>
            <p:ph type="sldNum" sz="quarter" idx="10"/>
          </p:nvPr>
        </p:nvSpPr>
        <p:spPr/>
        <p:txBody>
          <a:bodyPr/>
          <a:lstStyle/>
          <a:p>
            <a:fld id="{5E4D6D31-A2D0-4E83-9FD7-DDCA35D4E3C2}" type="slidenum">
              <a:rPr lang="en-GB" smtClean="0"/>
              <a:t>17</a:t>
            </a:fld>
            <a:endParaRPr lang="en-GB"/>
          </a:p>
        </p:txBody>
      </p:sp>
    </p:spTree>
    <p:extLst>
      <p:ext uri="{BB962C8B-B14F-4D97-AF65-F5344CB8AC3E}">
        <p14:creationId xmlns:p14="http://schemas.microsoft.com/office/powerpoint/2010/main" val="3634296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64C417F3-53B5-4BFB-9249-D6DDC11F53E6}" type="slidenum">
              <a:rPr lang="en-GB" altLang="en-US"/>
              <a:pPr/>
              <a:t>‹#›</a:t>
            </a:fld>
            <a:endParaRPr lang="en-GB" altLang="en-US"/>
          </a:p>
        </p:txBody>
      </p:sp>
    </p:spTree>
    <p:extLst>
      <p:ext uri="{BB962C8B-B14F-4D97-AF65-F5344CB8AC3E}">
        <p14:creationId xmlns:p14="http://schemas.microsoft.com/office/powerpoint/2010/main" val="82280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218E019-9788-47CA-9AC9-9B50D5D836BB}" type="slidenum">
              <a:rPr lang="en-GB" altLang="en-US"/>
              <a:pPr/>
              <a:t>‹#›</a:t>
            </a:fld>
            <a:endParaRPr lang="en-GB" altLang="en-US"/>
          </a:p>
        </p:txBody>
      </p:sp>
    </p:spTree>
    <p:extLst>
      <p:ext uri="{BB962C8B-B14F-4D97-AF65-F5344CB8AC3E}">
        <p14:creationId xmlns:p14="http://schemas.microsoft.com/office/powerpoint/2010/main" val="101675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988F7F32-7757-4D30-9D75-E385CB178A9C}" type="slidenum">
              <a:rPr lang="en-GB" altLang="en-US"/>
              <a:pPr/>
              <a:t>‹#›</a:t>
            </a:fld>
            <a:endParaRPr lang="en-GB" altLang="en-US"/>
          </a:p>
        </p:txBody>
      </p:sp>
    </p:spTree>
    <p:extLst>
      <p:ext uri="{BB962C8B-B14F-4D97-AF65-F5344CB8AC3E}">
        <p14:creationId xmlns:p14="http://schemas.microsoft.com/office/powerpoint/2010/main" val="347745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B1AF26DD-D65E-4D76-A469-216A5BB84CA5}" type="slidenum">
              <a:rPr lang="en-GB" altLang="en-US"/>
              <a:pPr/>
              <a:t>‹#›</a:t>
            </a:fld>
            <a:endParaRPr lang="en-GB" altLang="en-US"/>
          </a:p>
        </p:txBody>
      </p:sp>
    </p:spTree>
    <p:extLst>
      <p:ext uri="{BB962C8B-B14F-4D97-AF65-F5344CB8AC3E}">
        <p14:creationId xmlns:p14="http://schemas.microsoft.com/office/powerpoint/2010/main" val="2530434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4C6446AD-DEC1-41C6-999D-1462B74567C4}" type="slidenum">
              <a:rPr lang="en-GB" altLang="en-US"/>
              <a:pPr/>
              <a:t>‹#›</a:t>
            </a:fld>
            <a:endParaRPr lang="en-GB" altLang="en-US"/>
          </a:p>
        </p:txBody>
      </p:sp>
    </p:spTree>
    <p:extLst>
      <p:ext uri="{BB962C8B-B14F-4D97-AF65-F5344CB8AC3E}">
        <p14:creationId xmlns:p14="http://schemas.microsoft.com/office/powerpoint/2010/main" val="123502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B95959C-5575-42B2-85F5-FF98E069E290}" type="slidenum">
              <a:rPr lang="en-GB" altLang="en-US"/>
              <a:pPr/>
              <a:t>‹#›</a:t>
            </a:fld>
            <a:endParaRPr lang="en-GB" altLang="en-US"/>
          </a:p>
        </p:txBody>
      </p:sp>
    </p:spTree>
    <p:extLst>
      <p:ext uri="{BB962C8B-B14F-4D97-AF65-F5344CB8AC3E}">
        <p14:creationId xmlns:p14="http://schemas.microsoft.com/office/powerpoint/2010/main" val="302401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8F2F920C-87A8-4D8C-9909-05897445739E}" type="slidenum">
              <a:rPr lang="en-GB" altLang="en-US"/>
              <a:pPr/>
              <a:t>‹#›</a:t>
            </a:fld>
            <a:endParaRPr lang="en-GB" altLang="en-US"/>
          </a:p>
        </p:txBody>
      </p:sp>
    </p:spTree>
    <p:extLst>
      <p:ext uri="{BB962C8B-B14F-4D97-AF65-F5344CB8AC3E}">
        <p14:creationId xmlns:p14="http://schemas.microsoft.com/office/powerpoint/2010/main" val="3407223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FBAD6B5D-3689-4485-B26D-51BB0E74BA37}" type="slidenum">
              <a:rPr lang="en-GB" altLang="en-US"/>
              <a:pPr/>
              <a:t>‹#›</a:t>
            </a:fld>
            <a:endParaRPr lang="en-GB" altLang="en-US"/>
          </a:p>
        </p:txBody>
      </p:sp>
    </p:spTree>
    <p:extLst>
      <p:ext uri="{BB962C8B-B14F-4D97-AF65-F5344CB8AC3E}">
        <p14:creationId xmlns:p14="http://schemas.microsoft.com/office/powerpoint/2010/main" val="3582959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AF39A505-8598-4E7D-9184-50D5E444852B}" type="slidenum">
              <a:rPr lang="en-GB" altLang="en-US"/>
              <a:pPr/>
              <a:t>‹#›</a:t>
            </a:fld>
            <a:endParaRPr lang="en-GB" altLang="en-US"/>
          </a:p>
        </p:txBody>
      </p:sp>
    </p:spTree>
    <p:extLst>
      <p:ext uri="{BB962C8B-B14F-4D97-AF65-F5344CB8AC3E}">
        <p14:creationId xmlns:p14="http://schemas.microsoft.com/office/powerpoint/2010/main" val="288642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2565FE71-90B0-4757-A5A7-460D9F2B7D12}" type="slidenum">
              <a:rPr lang="en-GB" altLang="en-US"/>
              <a:pPr/>
              <a:t>‹#›</a:t>
            </a:fld>
            <a:endParaRPr lang="en-GB" altLang="en-US"/>
          </a:p>
        </p:txBody>
      </p:sp>
    </p:spTree>
    <p:extLst>
      <p:ext uri="{BB962C8B-B14F-4D97-AF65-F5344CB8AC3E}">
        <p14:creationId xmlns:p14="http://schemas.microsoft.com/office/powerpoint/2010/main" val="123049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8C226DDC-8F4D-46C0-A619-4D2D96A6F98D}" type="slidenum">
              <a:rPr lang="en-GB" altLang="en-US"/>
              <a:pPr/>
              <a:t>‹#›</a:t>
            </a:fld>
            <a:endParaRPr lang="en-GB" altLang="en-US"/>
          </a:p>
        </p:txBody>
      </p:sp>
    </p:spTree>
    <p:extLst>
      <p:ext uri="{BB962C8B-B14F-4D97-AF65-F5344CB8AC3E}">
        <p14:creationId xmlns:p14="http://schemas.microsoft.com/office/powerpoint/2010/main" val="168024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78CA61FF-37A5-4772-AF77-3CE3B343464A}" type="slidenum">
              <a:rPr lang="en-GB" altLang="en-US"/>
              <a:pPr/>
              <a:t>‹#›</a:t>
            </a:fld>
            <a:endParaRPr lang="en-GB" altLang="en-US"/>
          </a:p>
        </p:txBody>
      </p:sp>
    </p:spTree>
    <p:extLst>
      <p:ext uri="{BB962C8B-B14F-4D97-AF65-F5344CB8AC3E}">
        <p14:creationId xmlns:p14="http://schemas.microsoft.com/office/powerpoint/2010/main" val="1554276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FCEF1CCF-9A39-4052-BA3A-4590473E8D70}"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walldoze.com/images/full/2013/12/05/hands-making-a-heart-love-wallpaper-hd-x-b-c-desktop-wallpapers-1366x768-hddesktop-6-507b706637c42-28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16" y="0"/>
            <a:ext cx="962677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4624"/>
            <a:ext cx="8229600" cy="1224136"/>
          </a:xfrm>
        </p:spPr>
        <p:txBody>
          <a:bodyPr>
            <a:noAutofit/>
          </a:bodyPr>
          <a:lstStyle/>
          <a:p>
            <a:r>
              <a:rPr lang="en-GB" sz="3600" dirty="0" smtClean="0">
                <a:solidFill>
                  <a:srgbClr val="FFFF00"/>
                </a:solidFill>
                <a:latin typeface="Comic Sans MS" panose="030F0702030302020204" pitchFamily="66" charset="0"/>
              </a:rPr>
              <a:t>Can we educate the mind without educating the heart?</a:t>
            </a:r>
            <a:endParaRPr lang="en-GB" sz="3600" dirty="0">
              <a:solidFill>
                <a:srgbClr val="FFFF00"/>
              </a:solidFill>
              <a:latin typeface="Comic Sans MS" panose="030F0702030302020204" pitchFamily="66" charset="0"/>
            </a:endParaRP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335147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defRPr/>
            </a:pPr>
            <a:r>
              <a:rPr lang="en-US" dirty="0" smtClean="0">
                <a:ea typeface="+mj-ea"/>
                <a:cs typeface="+mj-cs"/>
              </a:rPr>
              <a:t>#1</a:t>
            </a:r>
          </a:p>
        </p:txBody>
      </p:sp>
      <p:sp>
        <p:nvSpPr>
          <p:cNvPr id="8195" name="Rectangle 3"/>
          <p:cNvSpPr>
            <a:spLocks noGrp="1" noChangeArrowheads="1"/>
          </p:cNvSpPr>
          <p:nvPr>
            <p:ph type="body" idx="1"/>
          </p:nvPr>
        </p:nvSpPr>
        <p:spPr>
          <a:xfrm>
            <a:off x="323528" y="1844824"/>
            <a:ext cx="8229600" cy="4525963"/>
          </a:xfrm>
        </p:spPr>
        <p:txBody>
          <a:bodyPr/>
          <a:lstStyle/>
          <a:p>
            <a:pPr algn="ctr" eaLnBrk="1" hangingPunct="1">
              <a:lnSpc>
                <a:spcPct val="90000"/>
              </a:lnSpc>
              <a:buFontTx/>
              <a:buNone/>
            </a:pPr>
            <a:r>
              <a:rPr lang="en-GB" altLang="en-US" sz="4400" dirty="0" smtClean="0"/>
              <a:t>A teenager is at his uncle</a:t>
            </a:r>
            <a:r>
              <a:rPr lang="ja-JP" altLang="en-GB" sz="4400" dirty="0" smtClean="0"/>
              <a:t>’</a:t>
            </a:r>
            <a:r>
              <a:rPr lang="en-GB" altLang="ja-JP" sz="4400" dirty="0" smtClean="0"/>
              <a:t>s</a:t>
            </a:r>
          </a:p>
          <a:p>
            <a:pPr algn="ctr" eaLnBrk="1" hangingPunct="1">
              <a:lnSpc>
                <a:spcPct val="90000"/>
              </a:lnSpc>
              <a:buFontTx/>
              <a:buNone/>
            </a:pPr>
            <a:r>
              <a:rPr lang="en-GB" altLang="en-US" sz="4400" dirty="0" smtClean="0"/>
              <a:t>house, playing computer</a:t>
            </a:r>
          </a:p>
          <a:p>
            <a:pPr algn="ctr" eaLnBrk="1" hangingPunct="1">
              <a:lnSpc>
                <a:spcPct val="90000"/>
              </a:lnSpc>
              <a:buFontTx/>
              <a:buNone/>
            </a:pPr>
            <a:r>
              <a:rPr lang="en-GB" altLang="en-US" sz="4400" dirty="0" smtClean="0"/>
              <a:t>games with his best friend. </a:t>
            </a:r>
          </a:p>
          <a:p>
            <a:pPr algn="ctr" eaLnBrk="1" hangingPunct="1">
              <a:lnSpc>
                <a:spcPct val="90000"/>
              </a:lnSpc>
              <a:buFontTx/>
              <a:buNone/>
            </a:pPr>
            <a:r>
              <a:rPr lang="en-GB" altLang="en-US" sz="4400" dirty="0" smtClean="0"/>
              <a:t>The uncle tells them it is</a:t>
            </a:r>
          </a:p>
          <a:p>
            <a:pPr algn="ctr" eaLnBrk="1" hangingPunct="1">
              <a:lnSpc>
                <a:spcPct val="90000"/>
              </a:lnSpc>
              <a:buFontTx/>
              <a:buNone/>
            </a:pPr>
            <a:r>
              <a:rPr lang="en-GB" altLang="en-US" sz="4400" dirty="0" smtClean="0"/>
              <a:t>getting late and time they were</a:t>
            </a:r>
          </a:p>
          <a:p>
            <a:pPr algn="ctr" eaLnBrk="1" hangingPunct="1">
              <a:lnSpc>
                <a:spcPct val="90000"/>
              </a:lnSpc>
              <a:buFontTx/>
              <a:buNone/>
            </a:pPr>
            <a:r>
              <a:rPr lang="en-GB" altLang="en-US" sz="4400" dirty="0" smtClean="0"/>
              <a:t>going home.</a:t>
            </a:r>
          </a:p>
        </p:txBody>
      </p:sp>
      <p:sp>
        <p:nvSpPr>
          <p:cNvPr id="4" name="Oval 3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5" name="Oval 3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6" name="Oval 3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7" name="Oval 3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8" name="Oval 2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9" name="Oval 2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0" name="Oval 2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1" name="Oval 2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2" name="Oval 2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3" name="Oval 2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4" name="Oval 2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5" name="Oval 2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6" name="Oval 2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7" name="Oval 2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8"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9" name="Oval 1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20"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21" name="Oval 1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22" name="Oval 1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23" name="Oval 1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24" name="Oval 1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25" name="Oval 1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26" name="Oval 1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27" name="Oval 1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28" name="Oval 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29" name="Oval 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30" name="Oval 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31" name="Oval 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32" name="Oval 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33" name="Oval 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34" name="Oval 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35" name="Oval 3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31</a:t>
            </a:r>
            <a:endParaRPr lang="en-GB" sz="4400" dirty="0">
              <a:solidFill>
                <a:schemeClr val="accent3"/>
              </a:solidFill>
            </a:endParaRPr>
          </a:p>
        </p:txBody>
      </p:sp>
      <p:sp>
        <p:nvSpPr>
          <p:cNvPr id="36" name="Oval 3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32</a:t>
            </a:r>
            <a:endParaRPr lang="en-GB" sz="4400" dirty="0">
              <a:solidFill>
                <a:schemeClr val="accent3"/>
              </a:solidFill>
            </a:endParaRPr>
          </a:p>
        </p:txBody>
      </p:sp>
      <p:sp>
        <p:nvSpPr>
          <p:cNvPr id="37" name="Oval 3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33</a:t>
            </a:r>
            <a:endParaRPr lang="en-GB" sz="4400" dirty="0">
              <a:solidFill>
                <a:schemeClr val="accent3"/>
              </a:solidFill>
            </a:endParaRPr>
          </a:p>
        </p:txBody>
      </p:sp>
      <p:sp>
        <p:nvSpPr>
          <p:cNvPr id="38" name="Oval 2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34</a:t>
            </a:r>
            <a:endParaRPr lang="en-GB" sz="4400" dirty="0">
              <a:solidFill>
                <a:schemeClr val="accent3"/>
              </a:solidFill>
            </a:endParaRPr>
          </a:p>
        </p:txBody>
      </p:sp>
      <p:sp>
        <p:nvSpPr>
          <p:cNvPr id="39" name="Oval 2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35</a:t>
            </a:r>
            <a:endParaRPr lang="en-GB" sz="4400" dirty="0">
              <a:solidFill>
                <a:schemeClr val="accent3"/>
              </a:solidFill>
            </a:endParaRPr>
          </a:p>
        </p:txBody>
      </p:sp>
      <p:sp>
        <p:nvSpPr>
          <p:cNvPr id="40" name="Oval 2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36</a:t>
            </a:r>
            <a:endParaRPr lang="en-GB" sz="4400" dirty="0">
              <a:solidFill>
                <a:schemeClr val="accent3"/>
              </a:solidFill>
            </a:endParaRPr>
          </a:p>
        </p:txBody>
      </p:sp>
      <p:sp>
        <p:nvSpPr>
          <p:cNvPr id="41" name="Oval 2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37</a:t>
            </a:r>
            <a:endParaRPr lang="en-GB" sz="4400" dirty="0">
              <a:solidFill>
                <a:schemeClr val="accent3"/>
              </a:solidFill>
            </a:endParaRPr>
          </a:p>
        </p:txBody>
      </p:sp>
      <p:sp>
        <p:nvSpPr>
          <p:cNvPr id="42" name="Oval 2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38</a:t>
            </a:r>
            <a:endParaRPr lang="en-GB" sz="4400" dirty="0">
              <a:solidFill>
                <a:schemeClr val="accent3"/>
              </a:solidFill>
            </a:endParaRPr>
          </a:p>
        </p:txBody>
      </p:sp>
      <p:sp>
        <p:nvSpPr>
          <p:cNvPr id="43" name="Oval 2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39</a:t>
            </a:r>
            <a:endParaRPr lang="en-GB" sz="4400" dirty="0">
              <a:solidFill>
                <a:schemeClr val="accent3"/>
              </a:solidFill>
            </a:endParaRPr>
          </a:p>
        </p:txBody>
      </p:sp>
      <p:sp>
        <p:nvSpPr>
          <p:cNvPr id="44" name="Oval 2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40</a:t>
            </a:r>
            <a:endParaRPr lang="en-GB" sz="4400" dirty="0">
              <a:solidFill>
                <a:schemeClr val="accent3"/>
              </a:solidFill>
            </a:endParaRPr>
          </a:p>
        </p:txBody>
      </p:sp>
      <p:sp>
        <p:nvSpPr>
          <p:cNvPr id="45" name="Oval 2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41</a:t>
            </a:r>
            <a:endParaRPr lang="en-GB" sz="4400" dirty="0">
              <a:solidFill>
                <a:schemeClr val="accent3"/>
              </a:solidFill>
            </a:endParaRPr>
          </a:p>
        </p:txBody>
      </p:sp>
      <p:sp>
        <p:nvSpPr>
          <p:cNvPr id="46" name="Oval 2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42</a:t>
            </a:r>
            <a:endParaRPr lang="en-GB" sz="4400" dirty="0">
              <a:solidFill>
                <a:schemeClr val="accent3"/>
              </a:solidFill>
            </a:endParaRPr>
          </a:p>
        </p:txBody>
      </p:sp>
      <p:sp>
        <p:nvSpPr>
          <p:cNvPr id="47" name="Oval 2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43</a:t>
            </a:r>
            <a:endParaRPr lang="en-GB" sz="4400" dirty="0">
              <a:solidFill>
                <a:schemeClr val="accent3"/>
              </a:solidFill>
            </a:endParaRPr>
          </a:p>
        </p:txBody>
      </p:sp>
      <p:sp>
        <p:nvSpPr>
          <p:cNvPr id="48" name="Oval 1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44</a:t>
            </a:r>
            <a:endParaRPr lang="en-GB" sz="4400" dirty="0">
              <a:solidFill>
                <a:schemeClr val="accent3"/>
              </a:solidFill>
            </a:endParaRPr>
          </a:p>
        </p:txBody>
      </p:sp>
      <p:sp>
        <p:nvSpPr>
          <p:cNvPr id="49" name="Oval 1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45</a:t>
            </a:r>
            <a:endParaRPr lang="en-GB" sz="4400" dirty="0">
              <a:solidFill>
                <a:schemeClr val="accent3"/>
              </a:solidFill>
            </a:endParaRPr>
          </a:p>
        </p:txBody>
      </p:sp>
      <p:sp>
        <p:nvSpPr>
          <p:cNvPr id="50"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46</a:t>
            </a:r>
            <a:endParaRPr lang="en-GB" sz="4400" dirty="0">
              <a:solidFill>
                <a:schemeClr val="accent3"/>
              </a:solidFill>
            </a:endParaRPr>
          </a:p>
        </p:txBody>
      </p:sp>
      <p:sp>
        <p:nvSpPr>
          <p:cNvPr id="51" name="Oval 1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47</a:t>
            </a:r>
            <a:endParaRPr lang="en-GB" sz="4400" dirty="0">
              <a:solidFill>
                <a:schemeClr val="accent3"/>
              </a:solidFill>
            </a:endParaRPr>
          </a:p>
        </p:txBody>
      </p:sp>
      <p:sp>
        <p:nvSpPr>
          <p:cNvPr id="52" name="Oval 1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48</a:t>
            </a:r>
            <a:endParaRPr lang="en-GB" sz="4400" dirty="0">
              <a:solidFill>
                <a:schemeClr val="accent3"/>
              </a:solidFill>
            </a:endParaRPr>
          </a:p>
        </p:txBody>
      </p:sp>
      <p:sp>
        <p:nvSpPr>
          <p:cNvPr id="53" name="Oval 1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49</a:t>
            </a:r>
            <a:endParaRPr lang="en-GB" sz="4400" dirty="0">
              <a:solidFill>
                <a:schemeClr val="accent3"/>
              </a:solidFill>
            </a:endParaRPr>
          </a:p>
        </p:txBody>
      </p:sp>
      <p:sp>
        <p:nvSpPr>
          <p:cNvPr id="54" name="Oval 1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50</a:t>
            </a:r>
            <a:endParaRPr lang="en-GB" sz="4400" dirty="0">
              <a:solidFill>
                <a:schemeClr val="accent3"/>
              </a:solidFill>
            </a:endParaRPr>
          </a:p>
        </p:txBody>
      </p:sp>
      <p:sp>
        <p:nvSpPr>
          <p:cNvPr id="55" name="Oval 1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51</a:t>
            </a:r>
            <a:endParaRPr lang="en-GB" sz="4400" dirty="0">
              <a:solidFill>
                <a:schemeClr val="accent3"/>
              </a:solidFill>
            </a:endParaRPr>
          </a:p>
        </p:txBody>
      </p:sp>
      <p:sp>
        <p:nvSpPr>
          <p:cNvPr id="56" name="Oval 1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52</a:t>
            </a:r>
            <a:endParaRPr lang="en-GB" sz="4400" dirty="0">
              <a:solidFill>
                <a:schemeClr val="accent3"/>
              </a:solidFill>
            </a:endParaRPr>
          </a:p>
        </p:txBody>
      </p:sp>
      <p:sp>
        <p:nvSpPr>
          <p:cNvPr id="57" name="Oval 1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53</a:t>
            </a:r>
            <a:endParaRPr lang="en-GB" sz="4400" dirty="0">
              <a:solidFill>
                <a:schemeClr val="accent3"/>
              </a:solidFill>
            </a:endParaRPr>
          </a:p>
        </p:txBody>
      </p:sp>
      <p:sp>
        <p:nvSpPr>
          <p:cNvPr id="58" name="Oval 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54</a:t>
            </a:r>
            <a:endParaRPr lang="en-GB" sz="4400" dirty="0">
              <a:solidFill>
                <a:schemeClr val="accent3"/>
              </a:solidFill>
            </a:endParaRPr>
          </a:p>
        </p:txBody>
      </p:sp>
      <p:sp>
        <p:nvSpPr>
          <p:cNvPr id="59" name="Oval 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55</a:t>
            </a:r>
            <a:endParaRPr lang="en-GB" sz="4400" dirty="0">
              <a:solidFill>
                <a:schemeClr val="accent3"/>
              </a:solidFill>
            </a:endParaRPr>
          </a:p>
        </p:txBody>
      </p:sp>
      <p:sp>
        <p:nvSpPr>
          <p:cNvPr id="60" name="Oval 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56</a:t>
            </a:r>
            <a:endParaRPr lang="en-GB" sz="4400" dirty="0">
              <a:solidFill>
                <a:schemeClr val="accent3"/>
              </a:solidFill>
            </a:endParaRPr>
          </a:p>
        </p:txBody>
      </p:sp>
      <p:sp>
        <p:nvSpPr>
          <p:cNvPr id="61" name="Oval 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57</a:t>
            </a:r>
            <a:endParaRPr lang="en-GB" sz="4400" dirty="0">
              <a:solidFill>
                <a:schemeClr val="accent3"/>
              </a:solidFill>
            </a:endParaRPr>
          </a:p>
        </p:txBody>
      </p:sp>
      <p:sp>
        <p:nvSpPr>
          <p:cNvPr id="62" name="Oval 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58</a:t>
            </a:r>
            <a:endParaRPr lang="en-GB" sz="4400" dirty="0">
              <a:solidFill>
                <a:schemeClr val="accent3"/>
              </a:solidFill>
            </a:endParaRPr>
          </a:p>
        </p:txBody>
      </p:sp>
      <p:sp>
        <p:nvSpPr>
          <p:cNvPr id="63" name="Oval 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59</a:t>
            </a:r>
            <a:endParaRPr lang="en-GB" sz="4400" dirty="0">
              <a:solidFill>
                <a:schemeClr val="accent3"/>
              </a:solidFill>
            </a:endParaRPr>
          </a:p>
        </p:txBody>
      </p:sp>
      <p:sp>
        <p:nvSpPr>
          <p:cNvPr id="64" name="Oval 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60</a:t>
            </a:r>
            <a:endParaRPr lang="en-GB" sz="4400" dirty="0">
              <a:solidFill>
                <a:schemeClr val="accent3"/>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3"/>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2"/>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1"/>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0"/>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59"/>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58"/>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7"/>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6"/>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5"/>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4"/>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3"/>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2"/>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1"/>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0"/>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49"/>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48"/>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7"/>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6"/>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5"/>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4"/>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3"/>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2"/>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1"/>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0"/>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39"/>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38"/>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7"/>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5"/>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4"/>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3"/>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2"/>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1"/>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0"/>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29"/>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28"/>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7"/>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6"/>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5"/>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4"/>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3"/>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2"/>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1"/>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0"/>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19"/>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18"/>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7"/>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6"/>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5"/>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4"/>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3"/>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2"/>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1"/>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0"/>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9"/>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8"/>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7"/>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6"/>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eaLnBrk="1" hangingPunct="1">
              <a:defRPr/>
            </a:pPr>
            <a:r>
              <a:rPr lang="en-US" dirty="0" smtClean="0">
                <a:ea typeface="+mj-ea"/>
                <a:cs typeface="+mj-cs"/>
              </a:rPr>
              <a:t>#2</a:t>
            </a:r>
          </a:p>
        </p:txBody>
      </p:sp>
      <p:sp>
        <p:nvSpPr>
          <p:cNvPr id="9219" name="Rectangle 3"/>
          <p:cNvSpPr>
            <a:spLocks noGrp="1" noChangeArrowheads="1"/>
          </p:cNvSpPr>
          <p:nvPr>
            <p:ph type="body" idx="1"/>
          </p:nvPr>
        </p:nvSpPr>
        <p:spPr/>
        <p:txBody>
          <a:bodyPr/>
          <a:lstStyle/>
          <a:p>
            <a:pPr algn="ctr" eaLnBrk="1" hangingPunct="1">
              <a:buFontTx/>
              <a:buNone/>
            </a:pPr>
            <a:r>
              <a:rPr lang="en-GB" altLang="en-US" sz="4400" smtClean="0"/>
              <a:t>The friends leave the uncle</a:t>
            </a:r>
            <a:r>
              <a:rPr lang="ja-JP" altLang="en-GB" sz="4400" smtClean="0"/>
              <a:t>’</a:t>
            </a:r>
            <a:r>
              <a:rPr lang="en-GB" altLang="ja-JP" sz="4400" smtClean="0"/>
              <a:t>s house and make their way home.  On the way they decide to get something to eat and stop off at a takeaway.  They purchase their food</a:t>
            </a:r>
            <a:r>
              <a:rPr lang="en-GB" altLang="ja-JP" smtClean="0"/>
              <a:t>.</a:t>
            </a:r>
            <a:endParaRPr lang="en-GB" altLang="en-US" smtClean="0"/>
          </a:p>
        </p:txBody>
      </p:sp>
      <p:sp>
        <p:nvSpPr>
          <p:cNvPr id="4" name="Oval 3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5" name="Oval 3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6" name="Oval 3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7" name="Oval 3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8" name="Oval 2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9" name="Oval 2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0" name="Oval 2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1" name="Oval 2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2" name="Oval 2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3" name="Oval 2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4" name="Oval 2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5" name="Oval 2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6" name="Oval 2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7" name="Oval 2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8"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9" name="Oval 1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20"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21" name="Oval 1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22" name="Oval 1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23" name="Oval 1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24" name="Oval 1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25" name="Oval 1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26" name="Oval 1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27" name="Oval 1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28" name="Oval 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29" name="Oval 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30" name="Oval 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31" name="Oval 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32" name="Oval 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33" name="Oval 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34" name="Oval 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35" name="Oval 3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31</a:t>
            </a:r>
            <a:endParaRPr lang="en-GB" sz="4400" dirty="0">
              <a:solidFill>
                <a:schemeClr val="accent3"/>
              </a:solidFill>
            </a:endParaRPr>
          </a:p>
        </p:txBody>
      </p:sp>
      <p:sp>
        <p:nvSpPr>
          <p:cNvPr id="36" name="Oval 3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32</a:t>
            </a:r>
            <a:endParaRPr lang="en-GB" sz="4400" dirty="0">
              <a:solidFill>
                <a:schemeClr val="accent3"/>
              </a:solidFill>
            </a:endParaRPr>
          </a:p>
        </p:txBody>
      </p:sp>
      <p:sp>
        <p:nvSpPr>
          <p:cNvPr id="37" name="Oval 3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33</a:t>
            </a:r>
            <a:endParaRPr lang="en-GB" sz="4400" dirty="0">
              <a:solidFill>
                <a:schemeClr val="accent3"/>
              </a:solidFill>
            </a:endParaRPr>
          </a:p>
        </p:txBody>
      </p:sp>
      <p:sp>
        <p:nvSpPr>
          <p:cNvPr id="38" name="Oval 2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34</a:t>
            </a:r>
            <a:endParaRPr lang="en-GB" sz="4400" dirty="0">
              <a:solidFill>
                <a:schemeClr val="accent3"/>
              </a:solidFill>
            </a:endParaRPr>
          </a:p>
        </p:txBody>
      </p:sp>
      <p:sp>
        <p:nvSpPr>
          <p:cNvPr id="39" name="Oval 2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35</a:t>
            </a:r>
            <a:endParaRPr lang="en-GB" sz="4400" dirty="0">
              <a:solidFill>
                <a:schemeClr val="accent3"/>
              </a:solidFill>
            </a:endParaRPr>
          </a:p>
        </p:txBody>
      </p:sp>
      <p:sp>
        <p:nvSpPr>
          <p:cNvPr id="40" name="Oval 2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36</a:t>
            </a:r>
            <a:endParaRPr lang="en-GB" sz="4400" dirty="0">
              <a:solidFill>
                <a:schemeClr val="accent3"/>
              </a:solidFill>
            </a:endParaRPr>
          </a:p>
        </p:txBody>
      </p:sp>
      <p:sp>
        <p:nvSpPr>
          <p:cNvPr id="41" name="Oval 2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37</a:t>
            </a:r>
            <a:endParaRPr lang="en-GB" sz="4400" dirty="0">
              <a:solidFill>
                <a:schemeClr val="accent3"/>
              </a:solidFill>
            </a:endParaRPr>
          </a:p>
        </p:txBody>
      </p:sp>
      <p:sp>
        <p:nvSpPr>
          <p:cNvPr id="42" name="Oval 2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38</a:t>
            </a:r>
            <a:endParaRPr lang="en-GB" sz="4400" dirty="0">
              <a:solidFill>
                <a:schemeClr val="accent3"/>
              </a:solidFill>
            </a:endParaRPr>
          </a:p>
        </p:txBody>
      </p:sp>
      <p:sp>
        <p:nvSpPr>
          <p:cNvPr id="43" name="Oval 2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39</a:t>
            </a:r>
            <a:endParaRPr lang="en-GB" sz="4400" dirty="0">
              <a:solidFill>
                <a:schemeClr val="accent3"/>
              </a:solidFill>
            </a:endParaRPr>
          </a:p>
        </p:txBody>
      </p:sp>
      <p:sp>
        <p:nvSpPr>
          <p:cNvPr id="44" name="Oval 2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40</a:t>
            </a:r>
            <a:endParaRPr lang="en-GB" sz="4400" dirty="0">
              <a:solidFill>
                <a:schemeClr val="accent3"/>
              </a:solidFill>
            </a:endParaRPr>
          </a:p>
        </p:txBody>
      </p:sp>
      <p:sp>
        <p:nvSpPr>
          <p:cNvPr id="45" name="Oval 2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41</a:t>
            </a:r>
            <a:endParaRPr lang="en-GB" sz="4400" dirty="0">
              <a:solidFill>
                <a:schemeClr val="accent3"/>
              </a:solidFill>
            </a:endParaRPr>
          </a:p>
        </p:txBody>
      </p:sp>
      <p:sp>
        <p:nvSpPr>
          <p:cNvPr id="46" name="Oval 2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42</a:t>
            </a:r>
            <a:endParaRPr lang="en-GB" sz="4400" dirty="0">
              <a:solidFill>
                <a:schemeClr val="accent3"/>
              </a:solidFill>
            </a:endParaRPr>
          </a:p>
        </p:txBody>
      </p:sp>
      <p:sp>
        <p:nvSpPr>
          <p:cNvPr id="47" name="Oval 2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43</a:t>
            </a:r>
            <a:endParaRPr lang="en-GB" sz="4400" dirty="0">
              <a:solidFill>
                <a:schemeClr val="accent3"/>
              </a:solidFill>
            </a:endParaRPr>
          </a:p>
        </p:txBody>
      </p:sp>
      <p:sp>
        <p:nvSpPr>
          <p:cNvPr id="48" name="Oval 1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44</a:t>
            </a:r>
            <a:endParaRPr lang="en-GB" sz="4400" dirty="0">
              <a:solidFill>
                <a:schemeClr val="accent3"/>
              </a:solidFill>
            </a:endParaRPr>
          </a:p>
        </p:txBody>
      </p:sp>
      <p:sp>
        <p:nvSpPr>
          <p:cNvPr id="49" name="Oval 1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45</a:t>
            </a:r>
            <a:endParaRPr lang="en-GB" sz="4400" dirty="0">
              <a:solidFill>
                <a:schemeClr val="accent3"/>
              </a:solidFill>
            </a:endParaRPr>
          </a:p>
        </p:txBody>
      </p:sp>
      <p:sp>
        <p:nvSpPr>
          <p:cNvPr id="50"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46</a:t>
            </a:r>
            <a:endParaRPr lang="en-GB" sz="4400" dirty="0">
              <a:solidFill>
                <a:schemeClr val="accent3"/>
              </a:solidFill>
            </a:endParaRPr>
          </a:p>
        </p:txBody>
      </p:sp>
      <p:sp>
        <p:nvSpPr>
          <p:cNvPr id="51" name="Oval 1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47</a:t>
            </a:r>
            <a:endParaRPr lang="en-GB" sz="4400" dirty="0">
              <a:solidFill>
                <a:schemeClr val="accent3"/>
              </a:solidFill>
            </a:endParaRPr>
          </a:p>
        </p:txBody>
      </p:sp>
      <p:sp>
        <p:nvSpPr>
          <p:cNvPr id="52" name="Oval 1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48</a:t>
            </a:r>
            <a:endParaRPr lang="en-GB" sz="4400" dirty="0">
              <a:solidFill>
                <a:schemeClr val="accent3"/>
              </a:solidFill>
            </a:endParaRPr>
          </a:p>
        </p:txBody>
      </p:sp>
      <p:sp>
        <p:nvSpPr>
          <p:cNvPr id="53" name="Oval 1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49</a:t>
            </a:r>
            <a:endParaRPr lang="en-GB" sz="4400" dirty="0">
              <a:solidFill>
                <a:schemeClr val="accent3"/>
              </a:solidFill>
            </a:endParaRPr>
          </a:p>
        </p:txBody>
      </p:sp>
      <p:sp>
        <p:nvSpPr>
          <p:cNvPr id="54" name="Oval 1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50</a:t>
            </a:r>
            <a:endParaRPr lang="en-GB" sz="4400" dirty="0">
              <a:solidFill>
                <a:schemeClr val="accent3"/>
              </a:solidFill>
            </a:endParaRPr>
          </a:p>
        </p:txBody>
      </p:sp>
      <p:sp>
        <p:nvSpPr>
          <p:cNvPr id="55" name="Oval 1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51</a:t>
            </a:r>
            <a:endParaRPr lang="en-GB" sz="4400" dirty="0">
              <a:solidFill>
                <a:schemeClr val="accent3"/>
              </a:solidFill>
            </a:endParaRPr>
          </a:p>
        </p:txBody>
      </p:sp>
      <p:sp>
        <p:nvSpPr>
          <p:cNvPr id="56" name="Oval 1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52</a:t>
            </a:r>
            <a:endParaRPr lang="en-GB" sz="4400" dirty="0">
              <a:solidFill>
                <a:schemeClr val="accent3"/>
              </a:solidFill>
            </a:endParaRPr>
          </a:p>
        </p:txBody>
      </p:sp>
      <p:sp>
        <p:nvSpPr>
          <p:cNvPr id="57" name="Oval 1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53</a:t>
            </a:r>
            <a:endParaRPr lang="en-GB" sz="4400" dirty="0">
              <a:solidFill>
                <a:schemeClr val="accent3"/>
              </a:solidFill>
            </a:endParaRPr>
          </a:p>
        </p:txBody>
      </p:sp>
      <p:sp>
        <p:nvSpPr>
          <p:cNvPr id="58" name="Oval 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54</a:t>
            </a:r>
            <a:endParaRPr lang="en-GB" sz="4400" dirty="0">
              <a:solidFill>
                <a:schemeClr val="accent3"/>
              </a:solidFill>
            </a:endParaRPr>
          </a:p>
        </p:txBody>
      </p:sp>
      <p:sp>
        <p:nvSpPr>
          <p:cNvPr id="59" name="Oval 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55</a:t>
            </a:r>
            <a:endParaRPr lang="en-GB" sz="4400" dirty="0">
              <a:solidFill>
                <a:schemeClr val="accent3"/>
              </a:solidFill>
            </a:endParaRPr>
          </a:p>
        </p:txBody>
      </p:sp>
      <p:sp>
        <p:nvSpPr>
          <p:cNvPr id="60" name="Oval 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56</a:t>
            </a:r>
            <a:endParaRPr lang="en-GB" sz="4400" dirty="0">
              <a:solidFill>
                <a:schemeClr val="accent3"/>
              </a:solidFill>
            </a:endParaRPr>
          </a:p>
        </p:txBody>
      </p:sp>
      <p:sp>
        <p:nvSpPr>
          <p:cNvPr id="61" name="Oval 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57</a:t>
            </a:r>
            <a:endParaRPr lang="en-GB" sz="4400" dirty="0">
              <a:solidFill>
                <a:schemeClr val="accent3"/>
              </a:solidFill>
            </a:endParaRPr>
          </a:p>
        </p:txBody>
      </p:sp>
      <p:sp>
        <p:nvSpPr>
          <p:cNvPr id="62" name="Oval 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58</a:t>
            </a:r>
            <a:endParaRPr lang="en-GB" sz="4400" dirty="0">
              <a:solidFill>
                <a:schemeClr val="accent3"/>
              </a:solidFill>
            </a:endParaRPr>
          </a:p>
        </p:txBody>
      </p:sp>
      <p:sp>
        <p:nvSpPr>
          <p:cNvPr id="63" name="Oval 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59</a:t>
            </a:r>
            <a:endParaRPr lang="en-GB" sz="4400" dirty="0">
              <a:solidFill>
                <a:schemeClr val="accent3"/>
              </a:solidFill>
            </a:endParaRPr>
          </a:p>
        </p:txBody>
      </p:sp>
      <p:sp>
        <p:nvSpPr>
          <p:cNvPr id="64" name="Oval 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60</a:t>
            </a:r>
            <a:endParaRPr lang="en-GB" sz="4400" dirty="0">
              <a:solidFill>
                <a:schemeClr val="accent3"/>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3"/>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2"/>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1"/>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0"/>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59"/>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58"/>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7"/>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6"/>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5"/>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4"/>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3"/>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2"/>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1"/>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0"/>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49"/>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48"/>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7"/>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6"/>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5"/>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4"/>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3"/>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2"/>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1"/>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0"/>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39"/>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38"/>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7"/>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5"/>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4"/>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3"/>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2"/>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1"/>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0"/>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29"/>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28"/>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7"/>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6"/>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5"/>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4"/>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3"/>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2"/>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1"/>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0"/>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19"/>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18"/>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7"/>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6"/>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5"/>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4"/>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3"/>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2"/>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1"/>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0"/>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9"/>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8"/>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7"/>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6"/>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eaLnBrk="1" hangingPunct="1">
              <a:defRPr/>
            </a:pPr>
            <a:r>
              <a:rPr lang="en-US" dirty="0" smtClean="0">
                <a:ea typeface="+mj-ea"/>
                <a:cs typeface="+mj-cs"/>
              </a:rPr>
              <a:t>#3</a:t>
            </a:r>
          </a:p>
        </p:txBody>
      </p:sp>
      <p:sp>
        <p:nvSpPr>
          <p:cNvPr id="10243" name="Rectangle 3"/>
          <p:cNvSpPr>
            <a:spLocks noGrp="1" noChangeArrowheads="1"/>
          </p:cNvSpPr>
          <p:nvPr>
            <p:ph type="body" idx="1"/>
          </p:nvPr>
        </p:nvSpPr>
        <p:spPr/>
        <p:txBody>
          <a:bodyPr/>
          <a:lstStyle/>
          <a:p>
            <a:pPr algn="ctr" eaLnBrk="1" hangingPunct="1">
              <a:buFontTx/>
              <a:buNone/>
            </a:pPr>
            <a:r>
              <a:rPr lang="en-GB" altLang="en-US" sz="4400" smtClean="0"/>
              <a:t>The boys leave the shop with their food and make their way to the bus stop.  There are other people at the stop, but no sign of a bus.  They continue to wait…it is getting late.</a:t>
            </a:r>
          </a:p>
        </p:txBody>
      </p:sp>
      <p:sp>
        <p:nvSpPr>
          <p:cNvPr id="4" name="Oval 3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5" name="Oval 3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6" name="Oval 3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7" name="Oval 3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8" name="Oval 2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9" name="Oval 2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0" name="Oval 2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1" name="Oval 2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2" name="Oval 2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3" name="Oval 2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4" name="Oval 2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5" name="Oval 2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6" name="Oval 2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7" name="Oval 2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8"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9" name="Oval 1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20"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21" name="Oval 1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22" name="Oval 1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23" name="Oval 1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24" name="Oval 1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25" name="Oval 1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26" name="Oval 1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27" name="Oval 1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28" name="Oval 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29" name="Oval 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30" name="Oval 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31" name="Oval 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32" name="Oval 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33" name="Oval 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34" name="Oval 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35" name="Oval 3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31</a:t>
            </a:r>
            <a:endParaRPr lang="en-GB" sz="4400" dirty="0">
              <a:solidFill>
                <a:schemeClr val="accent3"/>
              </a:solidFill>
            </a:endParaRPr>
          </a:p>
        </p:txBody>
      </p:sp>
      <p:sp>
        <p:nvSpPr>
          <p:cNvPr id="36" name="Oval 3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32</a:t>
            </a:r>
            <a:endParaRPr lang="en-GB" sz="4400" dirty="0">
              <a:solidFill>
                <a:schemeClr val="accent3"/>
              </a:solidFill>
            </a:endParaRPr>
          </a:p>
        </p:txBody>
      </p:sp>
      <p:sp>
        <p:nvSpPr>
          <p:cNvPr id="37" name="Oval 3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33</a:t>
            </a:r>
            <a:endParaRPr lang="en-GB" sz="4400" dirty="0">
              <a:solidFill>
                <a:schemeClr val="accent3"/>
              </a:solidFill>
            </a:endParaRPr>
          </a:p>
        </p:txBody>
      </p:sp>
      <p:sp>
        <p:nvSpPr>
          <p:cNvPr id="38" name="Oval 2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34</a:t>
            </a:r>
            <a:endParaRPr lang="en-GB" sz="4400" dirty="0">
              <a:solidFill>
                <a:schemeClr val="accent3"/>
              </a:solidFill>
            </a:endParaRPr>
          </a:p>
        </p:txBody>
      </p:sp>
      <p:sp>
        <p:nvSpPr>
          <p:cNvPr id="39" name="Oval 2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35</a:t>
            </a:r>
            <a:endParaRPr lang="en-GB" sz="4400" dirty="0">
              <a:solidFill>
                <a:schemeClr val="accent3"/>
              </a:solidFill>
            </a:endParaRPr>
          </a:p>
        </p:txBody>
      </p:sp>
      <p:sp>
        <p:nvSpPr>
          <p:cNvPr id="40" name="Oval 2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36</a:t>
            </a:r>
            <a:endParaRPr lang="en-GB" sz="4400" dirty="0">
              <a:solidFill>
                <a:schemeClr val="accent3"/>
              </a:solidFill>
            </a:endParaRPr>
          </a:p>
        </p:txBody>
      </p:sp>
      <p:sp>
        <p:nvSpPr>
          <p:cNvPr id="41" name="Oval 2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37</a:t>
            </a:r>
            <a:endParaRPr lang="en-GB" sz="4400" dirty="0">
              <a:solidFill>
                <a:schemeClr val="accent3"/>
              </a:solidFill>
            </a:endParaRPr>
          </a:p>
        </p:txBody>
      </p:sp>
      <p:sp>
        <p:nvSpPr>
          <p:cNvPr id="42" name="Oval 2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38</a:t>
            </a:r>
            <a:endParaRPr lang="en-GB" sz="4400" dirty="0">
              <a:solidFill>
                <a:schemeClr val="accent3"/>
              </a:solidFill>
            </a:endParaRPr>
          </a:p>
        </p:txBody>
      </p:sp>
      <p:sp>
        <p:nvSpPr>
          <p:cNvPr id="43" name="Oval 2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39</a:t>
            </a:r>
            <a:endParaRPr lang="en-GB" sz="4400" dirty="0">
              <a:solidFill>
                <a:schemeClr val="accent3"/>
              </a:solidFill>
            </a:endParaRPr>
          </a:p>
        </p:txBody>
      </p:sp>
      <p:sp>
        <p:nvSpPr>
          <p:cNvPr id="44" name="Oval 2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40</a:t>
            </a:r>
            <a:endParaRPr lang="en-GB" sz="4400" dirty="0">
              <a:solidFill>
                <a:schemeClr val="accent3"/>
              </a:solidFill>
            </a:endParaRPr>
          </a:p>
        </p:txBody>
      </p:sp>
      <p:sp>
        <p:nvSpPr>
          <p:cNvPr id="45" name="Oval 2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41</a:t>
            </a:r>
            <a:endParaRPr lang="en-GB" sz="4400" dirty="0">
              <a:solidFill>
                <a:schemeClr val="accent3"/>
              </a:solidFill>
            </a:endParaRPr>
          </a:p>
        </p:txBody>
      </p:sp>
      <p:sp>
        <p:nvSpPr>
          <p:cNvPr id="46" name="Oval 2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42</a:t>
            </a:r>
            <a:endParaRPr lang="en-GB" sz="4400" dirty="0">
              <a:solidFill>
                <a:schemeClr val="accent3"/>
              </a:solidFill>
            </a:endParaRPr>
          </a:p>
        </p:txBody>
      </p:sp>
      <p:sp>
        <p:nvSpPr>
          <p:cNvPr id="47" name="Oval 2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43</a:t>
            </a:r>
            <a:endParaRPr lang="en-GB" sz="4400" dirty="0">
              <a:solidFill>
                <a:schemeClr val="accent3"/>
              </a:solidFill>
            </a:endParaRPr>
          </a:p>
        </p:txBody>
      </p:sp>
      <p:sp>
        <p:nvSpPr>
          <p:cNvPr id="48" name="Oval 1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44</a:t>
            </a:r>
            <a:endParaRPr lang="en-GB" sz="4400" dirty="0">
              <a:solidFill>
                <a:schemeClr val="accent3"/>
              </a:solidFill>
            </a:endParaRPr>
          </a:p>
        </p:txBody>
      </p:sp>
      <p:sp>
        <p:nvSpPr>
          <p:cNvPr id="49" name="Oval 1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45</a:t>
            </a:r>
            <a:endParaRPr lang="en-GB" sz="4400" dirty="0">
              <a:solidFill>
                <a:schemeClr val="accent3"/>
              </a:solidFill>
            </a:endParaRPr>
          </a:p>
        </p:txBody>
      </p:sp>
      <p:sp>
        <p:nvSpPr>
          <p:cNvPr id="50"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46</a:t>
            </a:r>
            <a:endParaRPr lang="en-GB" sz="4400" dirty="0">
              <a:solidFill>
                <a:schemeClr val="accent3"/>
              </a:solidFill>
            </a:endParaRPr>
          </a:p>
        </p:txBody>
      </p:sp>
      <p:sp>
        <p:nvSpPr>
          <p:cNvPr id="51" name="Oval 1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47</a:t>
            </a:r>
            <a:endParaRPr lang="en-GB" sz="4400" dirty="0">
              <a:solidFill>
                <a:schemeClr val="accent3"/>
              </a:solidFill>
            </a:endParaRPr>
          </a:p>
        </p:txBody>
      </p:sp>
      <p:sp>
        <p:nvSpPr>
          <p:cNvPr id="52" name="Oval 1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48</a:t>
            </a:r>
            <a:endParaRPr lang="en-GB" sz="4400" dirty="0">
              <a:solidFill>
                <a:schemeClr val="accent3"/>
              </a:solidFill>
            </a:endParaRPr>
          </a:p>
        </p:txBody>
      </p:sp>
      <p:sp>
        <p:nvSpPr>
          <p:cNvPr id="53" name="Oval 1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49</a:t>
            </a:r>
            <a:endParaRPr lang="en-GB" sz="4400" dirty="0">
              <a:solidFill>
                <a:schemeClr val="accent3"/>
              </a:solidFill>
            </a:endParaRPr>
          </a:p>
        </p:txBody>
      </p:sp>
      <p:sp>
        <p:nvSpPr>
          <p:cNvPr id="54" name="Oval 1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50</a:t>
            </a:r>
            <a:endParaRPr lang="en-GB" sz="4400" dirty="0">
              <a:solidFill>
                <a:schemeClr val="accent3"/>
              </a:solidFill>
            </a:endParaRPr>
          </a:p>
        </p:txBody>
      </p:sp>
      <p:sp>
        <p:nvSpPr>
          <p:cNvPr id="55" name="Oval 1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51</a:t>
            </a:r>
            <a:endParaRPr lang="en-GB" sz="4400" dirty="0">
              <a:solidFill>
                <a:schemeClr val="accent3"/>
              </a:solidFill>
            </a:endParaRPr>
          </a:p>
        </p:txBody>
      </p:sp>
      <p:sp>
        <p:nvSpPr>
          <p:cNvPr id="56" name="Oval 1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52</a:t>
            </a:r>
            <a:endParaRPr lang="en-GB" sz="4400" dirty="0">
              <a:solidFill>
                <a:schemeClr val="accent3"/>
              </a:solidFill>
            </a:endParaRPr>
          </a:p>
        </p:txBody>
      </p:sp>
      <p:sp>
        <p:nvSpPr>
          <p:cNvPr id="57" name="Oval 1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53</a:t>
            </a:r>
            <a:endParaRPr lang="en-GB" sz="4400" dirty="0">
              <a:solidFill>
                <a:schemeClr val="accent3"/>
              </a:solidFill>
            </a:endParaRPr>
          </a:p>
        </p:txBody>
      </p:sp>
      <p:sp>
        <p:nvSpPr>
          <p:cNvPr id="58" name="Oval 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54</a:t>
            </a:r>
            <a:endParaRPr lang="en-GB" sz="4400" dirty="0">
              <a:solidFill>
                <a:schemeClr val="accent3"/>
              </a:solidFill>
            </a:endParaRPr>
          </a:p>
        </p:txBody>
      </p:sp>
      <p:sp>
        <p:nvSpPr>
          <p:cNvPr id="59" name="Oval 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55</a:t>
            </a:r>
            <a:endParaRPr lang="en-GB" sz="4400" dirty="0">
              <a:solidFill>
                <a:schemeClr val="accent3"/>
              </a:solidFill>
            </a:endParaRPr>
          </a:p>
        </p:txBody>
      </p:sp>
      <p:sp>
        <p:nvSpPr>
          <p:cNvPr id="60" name="Oval 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56</a:t>
            </a:r>
            <a:endParaRPr lang="en-GB" sz="4400" dirty="0">
              <a:solidFill>
                <a:schemeClr val="accent3"/>
              </a:solidFill>
            </a:endParaRPr>
          </a:p>
        </p:txBody>
      </p:sp>
      <p:sp>
        <p:nvSpPr>
          <p:cNvPr id="61" name="Oval 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57</a:t>
            </a:r>
            <a:endParaRPr lang="en-GB" sz="4400" dirty="0">
              <a:solidFill>
                <a:schemeClr val="accent3"/>
              </a:solidFill>
            </a:endParaRPr>
          </a:p>
        </p:txBody>
      </p:sp>
      <p:sp>
        <p:nvSpPr>
          <p:cNvPr id="62" name="Oval 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58</a:t>
            </a:r>
            <a:endParaRPr lang="en-GB" sz="4400" dirty="0">
              <a:solidFill>
                <a:schemeClr val="accent3"/>
              </a:solidFill>
            </a:endParaRPr>
          </a:p>
        </p:txBody>
      </p:sp>
      <p:sp>
        <p:nvSpPr>
          <p:cNvPr id="63" name="Oval 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59</a:t>
            </a:r>
            <a:endParaRPr lang="en-GB" sz="4400" dirty="0">
              <a:solidFill>
                <a:schemeClr val="accent3"/>
              </a:solidFill>
            </a:endParaRPr>
          </a:p>
        </p:txBody>
      </p:sp>
      <p:sp>
        <p:nvSpPr>
          <p:cNvPr id="64" name="Oval 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60</a:t>
            </a:r>
            <a:endParaRPr lang="en-GB" sz="4400" dirty="0">
              <a:solidFill>
                <a:schemeClr val="accent3"/>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3"/>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2"/>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1"/>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0"/>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59"/>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58"/>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7"/>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6"/>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5"/>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4"/>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3"/>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2"/>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1"/>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0"/>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49"/>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48"/>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7"/>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6"/>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5"/>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4"/>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3"/>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2"/>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1"/>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0"/>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39"/>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38"/>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7"/>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5"/>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4"/>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3"/>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2"/>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1"/>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0"/>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29"/>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28"/>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7"/>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6"/>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5"/>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4"/>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3"/>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2"/>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1"/>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0"/>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19"/>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18"/>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7"/>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6"/>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5"/>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4"/>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3"/>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2"/>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1"/>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0"/>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9"/>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8"/>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7"/>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6"/>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defRPr/>
            </a:pPr>
            <a:r>
              <a:rPr lang="en-US" dirty="0" smtClean="0">
                <a:ea typeface="+mj-ea"/>
                <a:cs typeface="+mj-cs"/>
              </a:rPr>
              <a:t>#4</a:t>
            </a:r>
          </a:p>
        </p:txBody>
      </p:sp>
      <p:sp>
        <p:nvSpPr>
          <p:cNvPr id="11267" name="Rectangle 3"/>
          <p:cNvSpPr>
            <a:spLocks noGrp="1" noChangeArrowheads="1"/>
          </p:cNvSpPr>
          <p:nvPr>
            <p:ph type="body" idx="1"/>
          </p:nvPr>
        </p:nvSpPr>
        <p:spPr/>
        <p:txBody>
          <a:bodyPr/>
          <a:lstStyle/>
          <a:p>
            <a:pPr algn="ctr" eaLnBrk="1" hangingPunct="1">
              <a:buFontTx/>
              <a:buNone/>
              <a:defRPr/>
            </a:pPr>
            <a:r>
              <a:rPr lang="en-GB" sz="4400" dirty="0" smtClean="0">
                <a:ea typeface="+mn-ea"/>
                <a:cs typeface="+mn-cs"/>
              </a:rPr>
              <a:t>As there is no sign of a bus, one of the boys decides to walk home and tries to convince his friend to do the same.  Then a bus arrives and they both get on it.</a:t>
            </a:r>
          </a:p>
        </p:txBody>
      </p:sp>
      <p:sp>
        <p:nvSpPr>
          <p:cNvPr id="4" name="Oval 3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5" name="Oval 3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6" name="Oval 3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7" name="Oval 3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8" name="Oval 2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9" name="Oval 2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0" name="Oval 2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1" name="Oval 2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2" name="Oval 2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3" name="Oval 2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4" name="Oval 2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5" name="Oval 2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6" name="Oval 2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7" name="Oval 2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8"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9" name="Oval 1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20"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21" name="Oval 1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22" name="Oval 1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23" name="Oval 1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24" name="Oval 1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25" name="Oval 1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26" name="Oval 1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27" name="Oval 1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28" name="Oval 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29" name="Oval 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30" name="Oval 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31" name="Oval 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32" name="Oval 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33" name="Oval 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34" name="Oval 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35" name="Oval 3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31</a:t>
            </a:r>
            <a:endParaRPr lang="en-GB" sz="4400" dirty="0">
              <a:solidFill>
                <a:schemeClr val="accent3"/>
              </a:solidFill>
            </a:endParaRPr>
          </a:p>
        </p:txBody>
      </p:sp>
      <p:sp>
        <p:nvSpPr>
          <p:cNvPr id="36" name="Oval 3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32</a:t>
            </a:r>
            <a:endParaRPr lang="en-GB" sz="4400" dirty="0">
              <a:solidFill>
                <a:schemeClr val="accent3"/>
              </a:solidFill>
            </a:endParaRPr>
          </a:p>
        </p:txBody>
      </p:sp>
      <p:sp>
        <p:nvSpPr>
          <p:cNvPr id="37" name="Oval 3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33</a:t>
            </a:r>
            <a:endParaRPr lang="en-GB" sz="4400" dirty="0">
              <a:solidFill>
                <a:schemeClr val="accent3"/>
              </a:solidFill>
            </a:endParaRPr>
          </a:p>
        </p:txBody>
      </p:sp>
      <p:sp>
        <p:nvSpPr>
          <p:cNvPr id="38" name="Oval 2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34</a:t>
            </a:r>
            <a:endParaRPr lang="en-GB" sz="4400" dirty="0">
              <a:solidFill>
                <a:schemeClr val="accent3"/>
              </a:solidFill>
            </a:endParaRPr>
          </a:p>
        </p:txBody>
      </p:sp>
      <p:sp>
        <p:nvSpPr>
          <p:cNvPr id="39" name="Oval 2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35</a:t>
            </a:r>
            <a:endParaRPr lang="en-GB" sz="4400" dirty="0">
              <a:solidFill>
                <a:schemeClr val="accent3"/>
              </a:solidFill>
            </a:endParaRPr>
          </a:p>
        </p:txBody>
      </p:sp>
      <p:sp>
        <p:nvSpPr>
          <p:cNvPr id="40" name="Oval 2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36</a:t>
            </a:r>
            <a:endParaRPr lang="en-GB" sz="4400" dirty="0">
              <a:solidFill>
                <a:schemeClr val="accent3"/>
              </a:solidFill>
            </a:endParaRPr>
          </a:p>
        </p:txBody>
      </p:sp>
      <p:sp>
        <p:nvSpPr>
          <p:cNvPr id="41" name="Oval 2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37</a:t>
            </a:r>
            <a:endParaRPr lang="en-GB" sz="4400" dirty="0">
              <a:solidFill>
                <a:schemeClr val="accent3"/>
              </a:solidFill>
            </a:endParaRPr>
          </a:p>
        </p:txBody>
      </p:sp>
      <p:sp>
        <p:nvSpPr>
          <p:cNvPr id="42" name="Oval 2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38</a:t>
            </a:r>
            <a:endParaRPr lang="en-GB" sz="4400" dirty="0">
              <a:solidFill>
                <a:schemeClr val="accent3"/>
              </a:solidFill>
            </a:endParaRPr>
          </a:p>
        </p:txBody>
      </p:sp>
      <p:sp>
        <p:nvSpPr>
          <p:cNvPr id="43" name="Oval 2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39</a:t>
            </a:r>
            <a:endParaRPr lang="en-GB" sz="4400" dirty="0">
              <a:solidFill>
                <a:schemeClr val="accent3"/>
              </a:solidFill>
            </a:endParaRPr>
          </a:p>
        </p:txBody>
      </p:sp>
      <p:sp>
        <p:nvSpPr>
          <p:cNvPr id="44" name="Oval 2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40</a:t>
            </a:r>
            <a:endParaRPr lang="en-GB" sz="4400" dirty="0">
              <a:solidFill>
                <a:schemeClr val="accent3"/>
              </a:solidFill>
            </a:endParaRPr>
          </a:p>
        </p:txBody>
      </p:sp>
      <p:sp>
        <p:nvSpPr>
          <p:cNvPr id="45" name="Oval 2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41</a:t>
            </a:r>
            <a:endParaRPr lang="en-GB" sz="4400" dirty="0">
              <a:solidFill>
                <a:schemeClr val="accent3"/>
              </a:solidFill>
            </a:endParaRPr>
          </a:p>
        </p:txBody>
      </p:sp>
      <p:sp>
        <p:nvSpPr>
          <p:cNvPr id="46" name="Oval 2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42</a:t>
            </a:r>
            <a:endParaRPr lang="en-GB" sz="4400" dirty="0">
              <a:solidFill>
                <a:schemeClr val="accent3"/>
              </a:solidFill>
            </a:endParaRPr>
          </a:p>
        </p:txBody>
      </p:sp>
      <p:sp>
        <p:nvSpPr>
          <p:cNvPr id="47" name="Oval 2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43</a:t>
            </a:r>
            <a:endParaRPr lang="en-GB" sz="4400" dirty="0">
              <a:solidFill>
                <a:schemeClr val="accent3"/>
              </a:solidFill>
            </a:endParaRPr>
          </a:p>
        </p:txBody>
      </p:sp>
      <p:sp>
        <p:nvSpPr>
          <p:cNvPr id="48" name="Oval 1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44</a:t>
            </a:r>
            <a:endParaRPr lang="en-GB" sz="4400" dirty="0">
              <a:solidFill>
                <a:schemeClr val="accent3"/>
              </a:solidFill>
            </a:endParaRPr>
          </a:p>
        </p:txBody>
      </p:sp>
      <p:sp>
        <p:nvSpPr>
          <p:cNvPr id="49" name="Oval 1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45</a:t>
            </a:r>
            <a:endParaRPr lang="en-GB" sz="4400" dirty="0">
              <a:solidFill>
                <a:schemeClr val="accent3"/>
              </a:solidFill>
            </a:endParaRPr>
          </a:p>
        </p:txBody>
      </p:sp>
      <p:sp>
        <p:nvSpPr>
          <p:cNvPr id="50"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46</a:t>
            </a:r>
            <a:endParaRPr lang="en-GB" sz="4400" dirty="0">
              <a:solidFill>
                <a:schemeClr val="accent3"/>
              </a:solidFill>
            </a:endParaRPr>
          </a:p>
        </p:txBody>
      </p:sp>
      <p:sp>
        <p:nvSpPr>
          <p:cNvPr id="51" name="Oval 1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47</a:t>
            </a:r>
            <a:endParaRPr lang="en-GB" sz="4400" dirty="0">
              <a:solidFill>
                <a:schemeClr val="accent3"/>
              </a:solidFill>
            </a:endParaRPr>
          </a:p>
        </p:txBody>
      </p:sp>
      <p:sp>
        <p:nvSpPr>
          <p:cNvPr id="52" name="Oval 1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48</a:t>
            </a:r>
            <a:endParaRPr lang="en-GB" sz="4400" dirty="0">
              <a:solidFill>
                <a:schemeClr val="accent3"/>
              </a:solidFill>
            </a:endParaRPr>
          </a:p>
        </p:txBody>
      </p:sp>
      <p:sp>
        <p:nvSpPr>
          <p:cNvPr id="53" name="Oval 1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49</a:t>
            </a:r>
            <a:endParaRPr lang="en-GB" sz="4400" dirty="0">
              <a:solidFill>
                <a:schemeClr val="accent3"/>
              </a:solidFill>
            </a:endParaRPr>
          </a:p>
        </p:txBody>
      </p:sp>
      <p:sp>
        <p:nvSpPr>
          <p:cNvPr id="54" name="Oval 1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50</a:t>
            </a:r>
            <a:endParaRPr lang="en-GB" sz="4400" dirty="0">
              <a:solidFill>
                <a:schemeClr val="accent3"/>
              </a:solidFill>
            </a:endParaRPr>
          </a:p>
        </p:txBody>
      </p:sp>
      <p:sp>
        <p:nvSpPr>
          <p:cNvPr id="55" name="Oval 1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51</a:t>
            </a:r>
            <a:endParaRPr lang="en-GB" sz="4400" dirty="0">
              <a:solidFill>
                <a:schemeClr val="accent3"/>
              </a:solidFill>
            </a:endParaRPr>
          </a:p>
        </p:txBody>
      </p:sp>
      <p:sp>
        <p:nvSpPr>
          <p:cNvPr id="56" name="Oval 1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52</a:t>
            </a:r>
            <a:endParaRPr lang="en-GB" sz="4400" dirty="0">
              <a:solidFill>
                <a:schemeClr val="accent3"/>
              </a:solidFill>
            </a:endParaRPr>
          </a:p>
        </p:txBody>
      </p:sp>
      <p:sp>
        <p:nvSpPr>
          <p:cNvPr id="57" name="Oval 1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53</a:t>
            </a:r>
            <a:endParaRPr lang="en-GB" sz="4400" dirty="0">
              <a:solidFill>
                <a:schemeClr val="accent3"/>
              </a:solidFill>
            </a:endParaRPr>
          </a:p>
        </p:txBody>
      </p:sp>
      <p:sp>
        <p:nvSpPr>
          <p:cNvPr id="58" name="Oval 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54</a:t>
            </a:r>
            <a:endParaRPr lang="en-GB" sz="4400" dirty="0">
              <a:solidFill>
                <a:schemeClr val="accent3"/>
              </a:solidFill>
            </a:endParaRPr>
          </a:p>
        </p:txBody>
      </p:sp>
      <p:sp>
        <p:nvSpPr>
          <p:cNvPr id="59" name="Oval 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55</a:t>
            </a:r>
            <a:endParaRPr lang="en-GB" sz="4400" dirty="0">
              <a:solidFill>
                <a:schemeClr val="accent3"/>
              </a:solidFill>
            </a:endParaRPr>
          </a:p>
        </p:txBody>
      </p:sp>
      <p:sp>
        <p:nvSpPr>
          <p:cNvPr id="60" name="Oval 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56</a:t>
            </a:r>
            <a:endParaRPr lang="en-GB" sz="4400" dirty="0">
              <a:solidFill>
                <a:schemeClr val="accent3"/>
              </a:solidFill>
            </a:endParaRPr>
          </a:p>
        </p:txBody>
      </p:sp>
      <p:sp>
        <p:nvSpPr>
          <p:cNvPr id="61" name="Oval 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57</a:t>
            </a:r>
            <a:endParaRPr lang="en-GB" sz="4400" dirty="0">
              <a:solidFill>
                <a:schemeClr val="accent3"/>
              </a:solidFill>
            </a:endParaRPr>
          </a:p>
        </p:txBody>
      </p:sp>
      <p:sp>
        <p:nvSpPr>
          <p:cNvPr id="62" name="Oval 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58</a:t>
            </a:r>
            <a:endParaRPr lang="en-GB" sz="4400" dirty="0">
              <a:solidFill>
                <a:schemeClr val="accent3"/>
              </a:solidFill>
            </a:endParaRPr>
          </a:p>
        </p:txBody>
      </p:sp>
      <p:sp>
        <p:nvSpPr>
          <p:cNvPr id="63" name="Oval 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59</a:t>
            </a:r>
            <a:endParaRPr lang="en-GB" sz="4400" dirty="0">
              <a:solidFill>
                <a:schemeClr val="accent3"/>
              </a:solidFill>
            </a:endParaRPr>
          </a:p>
        </p:txBody>
      </p:sp>
      <p:sp>
        <p:nvSpPr>
          <p:cNvPr id="64" name="Oval 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60</a:t>
            </a:r>
            <a:endParaRPr lang="en-GB" sz="4400" dirty="0">
              <a:solidFill>
                <a:schemeClr val="accent3"/>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3"/>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2"/>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1"/>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0"/>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59"/>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58"/>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7"/>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6"/>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5"/>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4"/>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3"/>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2"/>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1"/>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0"/>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49"/>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48"/>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7"/>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6"/>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5"/>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4"/>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3"/>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2"/>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1"/>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0"/>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39"/>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38"/>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7"/>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5"/>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4"/>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3"/>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2"/>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1"/>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0"/>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29"/>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28"/>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7"/>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6"/>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5"/>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4"/>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3"/>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2"/>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1"/>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0"/>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19"/>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18"/>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7"/>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6"/>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5"/>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4"/>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3"/>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2"/>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1"/>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0"/>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9"/>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8"/>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7"/>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6"/>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defRPr/>
            </a:pPr>
            <a:r>
              <a:rPr lang="en-US" dirty="0" smtClean="0">
                <a:ea typeface="+mj-ea"/>
                <a:cs typeface="+mj-cs"/>
              </a:rPr>
              <a:t>#5</a:t>
            </a:r>
          </a:p>
        </p:txBody>
      </p:sp>
      <p:sp>
        <p:nvSpPr>
          <p:cNvPr id="12291" name="Rectangle 3"/>
          <p:cNvSpPr>
            <a:spLocks noGrp="1" noChangeArrowheads="1"/>
          </p:cNvSpPr>
          <p:nvPr>
            <p:ph type="body" idx="1"/>
          </p:nvPr>
        </p:nvSpPr>
        <p:spPr/>
        <p:txBody>
          <a:bodyPr/>
          <a:lstStyle/>
          <a:p>
            <a:pPr algn="ctr" eaLnBrk="1" hangingPunct="1">
              <a:buFontTx/>
              <a:buNone/>
              <a:defRPr/>
            </a:pPr>
            <a:r>
              <a:rPr lang="en-GB" sz="4400" smtClean="0">
                <a:ea typeface="+mn-ea"/>
                <a:cs typeface="+mn-cs"/>
              </a:rPr>
              <a:t>Before long the boys realise that they are on the wrong bus and going away from their homes.  They quickly get off and find themselves in an unknown and rougher area.  They begin to argue.</a:t>
            </a:r>
          </a:p>
        </p:txBody>
      </p:sp>
      <p:sp>
        <p:nvSpPr>
          <p:cNvPr id="4" name="Oval 3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5" name="Oval 3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6" name="Oval 3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7" name="Oval 3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8" name="Oval 2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9" name="Oval 2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0" name="Oval 2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1" name="Oval 2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2" name="Oval 2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3" name="Oval 2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4" name="Oval 2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5" name="Oval 2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6" name="Oval 2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7" name="Oval 2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8"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9" name="Oval 1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20"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21" name="Oval 1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22" name="Oval 1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23" name="Oval 1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24" name="Oval 1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25" name="Oval 1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26" name="Oval 1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27" name="Oval 1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28" name="Oval 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29" name="Oval 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30" name="Oval 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31" name="Oval 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32" name="Oval 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33" name="Oval 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34" name="Oval 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35" name="Oval 3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31</a:t>
            </a:r>
            <a:endParaRPr lang="en-GB" sz="4400" dirty="0">
              <a:solidFill>
                <a:schemeClr val="accent3"/>
              </a:solidFill>
            </a:endParaRPr>
          </a:p>
        </p:txBody>
      </p:sp>
      <p:sp>
        <p:nvSpPr>
          <p:cNvPr id="36" name="Oval 3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32</a:t>
            </a:r>
            <a:endParaRPr lang="en-GB" sz="4400" dirty="0">
              <a:solidFill>
                <a:schemeClr val="accent3"/>
              </a:solidFill>
            </a:endParaRPr>
          </a:p>
        </p:txBody>
      </p:sp>
      <p:sp>
        <p:nvSpPr>
          <p:cNvPr id="37" name="Oval 3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33</a:t>
            </a:r>
            <a:endParaRPr lang="en-GB" sz="4400" dirty="0">
              <a:solidFill>
                <a:schemeClr val="accent3"/>
              </a:solidFill>
            </a:endParaRPr>
          </a:p>
        </p:txBody>
      </p:sp>
      <p:sp>
        <p:nvSpPr>
          <p:cNvPr id="38" name="Oval 2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34</a:t>
            </a:r>
            <a:endParaRPr lang="en-GB" sz="4400" dirty="0">
              <a:solidFill>
                <a:schemeClr val="accent3"/>
              </a:solidFill>
            </a:endParaRPr>
          </a:p>
        </p:txBody>
      </p:sp>
      <p:sp>
        <p:nvSpPr>
          <p:cNvPr id="39" name="Oval 2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35</a:t>
            </a:r>
            <a:endParaRPr lang="en-GB" sz="4400" dirty="0">
              <a:solidFill>
                <a:schemeClr val="accent3"/>
              </a:solidFill>
            </a:endParaRPr>
          </a:p>
        </p:txBody>
      </p:sp>
      <p:sp>
        <p:nvSpPr>
          <p:cNvPr id="40" name="Oval 2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36</a:t>
            </a:r>
            <a:endParaRPr lang="en-GB" sz="4400" dirty="0">
              <a:solidFill>
                <a:schemeClr val="accent3"/>
              </a:solidFill>
            </a:endParaRPr>
          </a:p>
        </p:txBody>
      </p:sp>
      <p:sp>
        <p:nvSpPr>
          <p:cNvPr id="41" name="Oval 2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37</a:t>
            </a:r>
            <a:endParaRPr lang="en-GB" sz="4400" dirty="0">
              <a:solidFill>
                <a:schemeClr val="accent3"/>
              </a:solidFill>
            </a:endParaRPr>
          </a:p>
        </p:txBody>
      </p:sp>
      <p:sp>
        <p:nvSpPr>
          <p:cNvPr id="42" name="Oval 2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38</a:t>
            </a:r>
            <a:endParaRPr lang="en-GB" sz="4400" dirty="0">
              <a:solidFill>
                <a:schemeClr val="accent3"/>
              </a:solidFill>
            </a:endParaRPr>
          </a:p>
        </p:txBody>
      </p:sp>
      <p:sp>
        <p:nvSpPr>
          <p:cNvPr id="43" name="Oval 2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39</a:t>
            </a:r>
            <a:endParaRPr lang="en-GB" sz="4400" dirty="0">
              <a:solidFill>
                <a:schemeClr val="accent3"/>
              </a:solidFill>
            </a:endParaRPr>
          </a:p>
        </p:txBody>
      </p:sp>
      <p:sp>
        <p:nvSpPr>
          <p:cNvPr id="44" name="Oval 2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40</a:t>
            </a:r>
            <a:endParaRPr lang="en-GB" sz="4400" dirty="0">
              <a:solidFill>
                <a:schemeClr val="accent3"/>
              </a:solidFill>
            </a:endParaRPr>
          </a:p>
        </p:txBody>
      </p:sp>
      <p:sp>
        <p:nvSpPr>
          <p:cNvPr id="45" name="Oval 2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41</a:t>
            </a:r>
            <a:endParaRPr lang="en-GB" sz="4400" dirty="0">
              <a:solidFill>
                <a:schemeClr val="accent3"/>
              </a:solidFill>
            </a:endParaRPr>
          </a:p>
        </p:txBody>
      </p:sp>
      <p:sp>
        <p:nvSpPr>
          <p:cNvPr id="46" name="Oval 2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42</a:t>
            </a:r>
            <a:endParaRPr lang="en-GB" sz="4400" dirty="0">
              <a:solidFill>
                <a:schemeClr val="accent3"/>
              </a:solidFill>
            </a:endParaRPr>
          </a:p>
        </p:txBody>
      </p:sp>
      <p:sp>
        <p:nvSpPr>
          <p:cNvPr id="47" name="Oval 2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43</a:t>
            </a:r>
            <a:endParaRPr lang="en-GB" sz="4400" dirty="0">
              <a:solidFill>
                <a:schemeClr val="accent3"/>
              </a:solidFill>
            </a:endParaRPr>
          </a:p>
        </p:txBody>
      </p:sp>
      <p:sp>
        <p:nvSpPr>
          <p:cNvPr id="48" name="Oval 1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44</a:t>
            </a:r>
            <a:endParaRPr lang="en-GB" sz="4400" dirty="0">
              <a:solidFill>
                <a:schemeClr val="accent3"/>
              </a:solidFill>
            </a:endParaRPr>
          </a:p>
        </p:txBody>
      </p:sp>
      <p:sp>
        <p:nvSpPr>
          <p:cNvPr id="49" name="Oval 1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45</a:t>
            </a:r>
            <a:endParaRPr lang="en-GB" sz="4400" dirty="0">
              <a:solidFill>
                <a:schemeClr val="accent3"/>
              </a:solidFill>
            </a:endParaRPr>
          </a:p>
        </p:txBody>
      </p:sp>
      <p:sp>
        <p:nvSpPr>
          <p:cNvPr id="50"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46</a:t>
            </a:r>
            <a:endParaRPr lang="en-GB" sz="4400" dirty="0">
              <a:solidFill>
                <a:schemeClr val="accent3"/>
              </a:solidFill>
            </a:endParaRPr>
          </a:p>
        </p:txBody>
      </p:sp>
      <p:sp>
        <p:nvSpPr>
          <p:cNvPr id="51" name="Oval 1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47</a:t>
            </a:r>
            <a:endParaRPr lang="en-GB" sz="4400" dirty="0">
              <a:solidFill>
                <a:schemeClr val="accent3"/>
              </a:solidFill>
            </a:endParaRPr>
          </a:p>
        </p:txBody>
      </p:sp>
      <p:sp>
        <p:nvSpPr>
          <p:cNvPr id="52" name="Oval 1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48</a:t>
            </a:r>
            <a:endParaRPr lang="en-GB" sz="4400" dirty="0">
              <a:solidFill>
                <a:schemeClr val="accent3"/>
              </a:solidFill>
            </a:endParaRPr>
          </a:p>
        </p:txBody>
      </p:sp>
      <p:sp>
        <p:nvSpPr>
          <p:cNvPr id="53" name="Oval 1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49</a:t>
            </a:r>
            <a:endParaRPr lang="en-GB" sz="4400" dirty="0">
              <a:solidFill>
                <a:schemeClr val="accent3"/>
              </a:solidFill>
            </a:endParaRPr>
          </a:p>
        </p:txBody>
      </p:sp>
      <p:sp>
        <p:nvSpPr>
          <p:cNvPr id="54" name="Oval 1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50</a:t>
            </a:r>
            <a:endParaRPr lang="en-GB" sz="4400" dirty="0">
              <a:solidFill>
                <a:schemeClr val="accent3"/>
              </a:solidFill>
            </a:endParaRPr>
          </a:p>
        </p:txBody>
      </p:sp>
      <p:sp>
        <p:nvSpPr>
          <p:cNvPr id="55" name="Oval 1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51</a:t>
            </a:r>
            <a:endParaRPr lang="en-GB" sz="4400" dirty="0">
              <a:solidFill>
                <a:schemeClr val="accent3"/>
              </a:solidFill>
            </a:endParaRPr>
          </a:p>
        </p:txBody>
      </p:sp>
      <p:sp>
        <p:nvSpPr>
          <p:cNvPr id="56" name="Oval 1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52</a:t>
            </a:r>
            <a:endParaRPr lang="en-GB" sz="4400" dirty="0">
              <a:solidFill>
                <a:schemeClr val="accent3"/>
              </a:solidFill>
            </a:endParaRPr>
          </a:p>
        </p:txBody>
      </p:sp>
      <p:sp>
        <p:nvSpPr>
          <p:cNvPr id="57" name="Oval 1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53</a:t>
            </a:r>
            <a:endParaRPr lang="en-GB" sz="4400" dirty="0">
              <a:solidFill>
                <a:schemeClr val="accent3"/>
              </a:solidFill>
            </a:endParaRPr>
          </a:p>
        </p:txBody>
      </p:sp>
      <p:sp>
        <p:nvSpPr>
          <p:cNvPr id="58" name="Oval 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54</a:t>
            </a:r>
            <a:endParaRPr lang="en-GB" sz="4400" dirty="0">
              <a:solidFill>
                <a:schemeClr val="accent3"/>
              </a:solidFill>
            </a:endParaRPr>
          </a:p>
        </p:txBody>
      </p:sp>
      <p:sp>
        <p:nvSpPr>
          <p:cNvPr id="59" name="Oval 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55</a:t>
            </a:r>
            <a:endParaRPr lang="en-GB" sz="4400" dirty="0">
              <a:solidFill>
                <a:schemeClr val="accent3"/>
              </a:solidFill>
            </a:endParaRPr>
          </a:p>
        </p:txBody>
      </p:sp>
      <p:sp>
        <p:nvSpPr>
          <p:cNvPr id="60" name="Oval 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56</a:t>
            </a:r>
            <a:endParaRPr lang="en-GB" sz="4400" dirty="0">
              <a:solidFill>
                <a:schemeClr val="accent3"/>
              </a:solidFill>
            </a:endParaRPr>
          </a:p>
        </p:txBody>
      </p:sp>
      <p:sp>
        <p:nvSpPr>
          <p:cNvPr id="61" name="Oval 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57</a:t>
            </a:r>
            <a:endParaRPr lang="en-GB" sz="4400" dirty="0">
              <a:solidFill>
                <a:schemeClr val="accent3"/>
              </a:solidFill>
            </a:endParaRPr>
          </a:p>
        </p:txBody>
      </p:sp>
      <p:sp>
        <p:nvSpPr>
          <p:cNvPr id="62" name="Oval 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58</a:t>
            </a:r>
            <a:endParaRPr lang="en-GB" sz="4400" dirty="0">
              <a:solidFill>
                <a:schemeClr val="accent3"/>
              </a:solidFill>
            </a:endParaRPr>
          </a:p>
        </p:txBody>
      </p:sp>
      <p:sp>
        <p:nvSpPr>
          <p:cNvPr id="63" name="Oval 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59</a:t>
            </a:r>
            <a:endParaRPr lang="en-GB" sz="4400" dirty="0">
              <a:solidFill>
                <a:schemeClr val="accent3"/>
              </a:solidFill>
            </a:endParaRPr>
          </a:p>
        </p:txBody>
      </p:sp>
      <p:sp>
        <p:nvSpPr>
          <p:cNvPr id="64" name="Oval 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60</a:t>
            </a:r>
            <a:endParaRPr lang="en-GB" sz="4400" dirty="0">
              <a:solidFill>
                <a:schemeClr val="accent3"/>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3"/>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2"/>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1"/>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0"/>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59"/>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58"/>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7"/>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6"/>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5"/>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4"/>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3"/>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2"/>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1"/>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0"/>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49"/>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48"/>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7"/>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6"/>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5"/>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4"/>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3"/>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2"/>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1"/>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0"/>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39"/>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38"/>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7"/>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5"/>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4"/>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3"/>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2"/>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1"/>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0"/>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29"/>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28"/>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7"/>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6"/>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5"/>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4"/>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3"/>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2"/>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1"/>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0"/>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19"/>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18"/>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7"/>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6"/>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5"/>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4"/>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3"/>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2"/>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1"/>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0"/>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9"/>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8"/>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7"/>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6"/>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defRPr/>
            </a:pPr>
            <a:r>
              <a:rPr lang="en-US" dirty="0" smtClean="0">
                <a:ea typeface="+mj-ea"/>
                <a:cs typeface="+mj-cs"/>
              </a:rPr>
              <a:t>#6</a:t>
            </a:r>
          </a:p>
        </p:txBody>
      </p:sp>
      <p:sp>
        <p:nvSpPr>
          <p:cNvPr id="13315" name="Rectangle 3"/>
          <p:cNvSpPr>
            <a:spLocks noGrp="1" noChangeArrowheads="1"/>
          </p:cNvSpPr>
          <p:nvPr>
            <p:ph type="body" idx="1"/>
          </p:nvPr>
        </p:nvSpPr>
        <p:spPr/>
        <p:txBody>
          <a:bodyPr/>
          <a:lstStyle/>
          <a:p>
            <a:pPr algn="ctr" eaLnBrk="1" hangingPunct="1">
              <a:buFontTx/>
              <a:buNone/>
              <a:defRPr/>
            </a:pPr>
            <a:r>
              <a:rPr lang="en-GB" sz="4000" dirty="0" smtClean="0">
                <a:ea typeface="+mn-ea"/>
                <a:cs typeface="+mn-cs"/>
              </a:rPr>
              <a:t>One of the boys storms off, the other stays where he is while he decides what to do.  A gang of other boys are watching this from across the road.  They begin to walk towards the boy who has been left alone</a:t>
            </a:r>
          </a:p>
        </p:txBody>
      </p:sp>
      <p:sp>
        <p:nvSpPr>
          <p:cNvPr id="4" name="Oval 3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5" name="Oval 3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6" name="Oval 3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7" name="Oval 3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8" name="Oval 2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9" name="Oval 2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0" name="Oval 2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1" name="Oval 2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2" name="Oval 2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3" name="Oval 2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4" name="Oval 2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5" name="Oval 2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6" name="Oval 2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7" name="Oval 2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8"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9" name="Oval 1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20"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21" name="Oval 1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22" name="Oval 1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23" name="Oval 1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24" name="Oval 1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25" name="Oval 1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26" name="Oval 1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27" name="Oval 1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28" name="Oval 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29" name="Oval 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30" name="Oval 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31" name="Oval 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32" name="Oval 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33" name="Oval 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34" name="Oval 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35" name="Oval 3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31</a:t>
            </a:r>
            <a:endParaRPr lang="en-GB" sz="4400" dirty="0">
              <a:solidFill>
                <a:schemeClr val="accent3"/>
              </a:solidFill>
            </a:endParaRPr>
          </a:p>
        </p:txBody>
      </p:sp>
      <p:sp>
        <p:nvSpPr>
          <p:cNvPr id="36" name="Oval 3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32</a:t>
            </a:r>
            <a:endParaRPr lang="en-GB" sz="4400" dirty="0">
              <a:solidFill>
                <a:schemeClr val="accent3"/>
              </a:solidFill>
            </a:endParaRPr>
          </a:p>
        </p:txBody>
      </p:sp>
      <p:sp>
        <p:nvSpPr>
          <p:cNvPr id="37" name="Oval 3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33</a:t>
            </a:r>
            <a:endParaRPr lang="en-GB" sz="4400" dirty="0">
              <a:solidFill>
                <a:schemeClr val="accent3"/>
              </a:solidFill>
            </a:endParaRPr>
          </a:p>
        </p:txBody>
      </p:sp>
      <p:sp>
        <p:nvSpPr>
          <p:cNvPr id="38" name="Oval 2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34</a:t>
            </a:r>
            <a:endParaRPr lang="en-GB" sz="4400" dirty="0">
              <a:solidFill>
                <a:schemeClr val="accent3"/>
              </a:solidFill>
            </a:endParaRPr>
          </a:p>
        </p:txBody>
      </p:sp>
      <p:sp>
        <p:nvSpPr>
          <p:cNvPr id="39" name="Oval 2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35</a:t>
            </a:r>
            <a:endParaRPr lang="en-GB" sz="4400" dirty="0">
              <a:solidFill>
                <a:schemeClr val="accent3"/>
              </a:solidFill>
            </a:endParaRPr>
          </a:p>
        </p:txBody>
      </p:sp>
      <p:sp>
        <p:nvSpPr>
          <p:cNvPr id="40" name="Oval 2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36</a:t>
            </a:r>
            <a:endParaRPr lang="en-GB" sz="4400" dirty="0">
              <a:solidFill>
                <a:schemeClr val="accent3"/>
              </a:solidFill>
            </a:endParaRPr>
          </a:p>
        </p:txBody>
      </p:sp>
      <p:sp>
        <p:nvSpPr>
          <p:cNvPr id="41" name="Oval 2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37</a:t>
            </a:r>
            <a:endParaRPr lang="en-GB" sz="4400" dirty="0">
              <a:solidFill>
                <a:schemeClr val="accent3"/>
              </a:solidFill>
            </a:endParaRPr>
          </a:p>
        </p:txBody>
      </p:sp>
      <p:sp>
        <p:nvSpPr>
          <p:cNvPr id="42" name="Oval 2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38</a:t>
            </a:r>
            <a:endParaRPr lang="en-GB" sz="4400" dirty="0">
              <a:solidFill>
                <a:schemeClr val="accent3"/>
              </a:solidFill>
            </a:endParaRPr>
          </a:p>
        </p:txBody>
      </p:sp>
      <p:sp>
        <p:nvSpPr>
          <p:cNvPr id="43" name="Oval 2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39</a:t>
            </a:r>
            <a:endParaRPr lang="en-GB" sz="4400" dirty="0">
              <a:solidFill>
                <a:schemeClr val="accent3"/>
              </a:solidFill>
            </a:endParaRPr>
          </a:p>
        </p:txBody>
      </p:sp>
      <p:sp>
        <p:nvSpPr>
          <p:cNvPr id="44" name="Oval 2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40</a:t>
            </a:r>
            <a:endParaRPr lang="en-GB" sz="4400" dirty="0">
              <a:solidFill>
                <a:schemeClr val="accent3"/>
              </a:solidFill>
            </a:endParaRPr>
          </a:p>
        </p:txBody>
      </p:sp>
      <p:sp>
        <p:nvSpPr>
          <p:cNvPr id="45" name="Oval 2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41</a:t>
            </a:r>
            <a:endParaRPr lang="en-GB" sz="4400" dirty="0">
              <a:solidFill>
                <a:schemeClr val="accent3"/>
              </a:solidFill>
            </a:endParaRPr>
          </a:p>
        </p:txBody>
      </p:sp>
      <p:sp>
        <p:nvSpPr>
          <p:cNvPr id="46" name="Oval 2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42</a:t>
            </a:r>
            <a:endParaRPr lang="en-GB" sz="4400" dirty="0">
              <a:solidFill>
                <a:schemeClr val="accent3"/>
              </a:solidFill>
            </a:endParaRPr>
          </a:p>
        </p:txBody>
      </p:sp>
      <p:sp>
        <p:nvSpPr>
          <p:cNvPr id="47" name="Oval 2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43</a:t>
            </a:r>
            <a:endParaRPr lang="en-GB" sz="4400" dirty="0">
              <a:solidFill>
                <a:schemeClr val="accent3"/>
              </a:solidFill>
            </a:endParaRPr>
          </a:p>
        </p:txBody>
      </p:sp>
      <p:sp>
        <p:nvSpPr>
          <p:cNvPr id="48" name="Oval 1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44</a:t>
            </a:r>
            <a:endParaRPr lang="en-GB" sz="4400" dirty="0">
              <a:solidFill>
                <a:schemeClr val="accent3"/>
              </a:solidFill>
            </a:endParaRPr>
          </a:p>
        </p:txBody>
      </p:sp>
      <p:sp>
        <p:nvSpPr>
          <p:cNvPr id="49" name="Oval 1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45</a:t>
            </a:r>
            <a:endParaRPr lang="en-GB" sz="4400" dirty="0">
              <a:solidFill>
                <a:schemeClr val="accent3"/>
              </a:solidFill>
            </a:endParaRPr>
          </a:p>
        </p:txBody>
      </p:sp>
      <p:sp>
        <p:nvSpPr>
          <p:cNvPr id="50"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46</a:t>
            </a:r>
            <a:endParaRPr lang="en-GB" sz="4400" dirty="0">
              <a:solidFill>
                <a:schemeClr val="accent3"/>
              </a:solidFill>
            </a:endParaRPr>
          </a:p>
        </p:txBody>
      </p:sp>
      <p:sp>
        <p:nvSpPr>
          <p:cNvPr id="51" name="Oval 1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47</a:t>
            </a:r>
            <a:endParaRPr lang="en-GB" sz="4400" dirty="0">
              <a:solidFill>
                <a:schemeClr val="accent3"/>
              </a:solidFill>
            </a:endParaRPr>
          </a:p>
        </p:txBody>
      </p:sp>
      <p:sp>
        <p:nvSpPr>
          <p:cNvPr id="52" name="Oval 1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48</a:t>
            </a:r>
            <a:endParaRPr lang="en-GB" sz="4400" dirty="0">
              <a:solidFill>
                <a:schemeClr val="accent3"/>
              </a:solidFill>
            </a:endParaRPr>
          </a:p>
        </p:txBody>
      </p:sp>
      <p:sp>
        <p:nvSpPr>
          <p:cNvPr id="53" name="Oval 1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49</a:t>
            </a:r>
            <a:endParaRPr lang="en-GB" sz="4400" dirty="0">
              <a:solidFill>
                <a:schemeClr val="accent3"/>
              </a:solidFill>
            </a:endParaRPr>
          </a:p>
        </p:txBody>
      </p:sp>
      <p:sp>
        <p:nvSpPr>
          <p:cNvPr id="54" name="Oval 1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50</a:t>
            </a:r>
            <a:endParaRPr lang="en-GB" sz="4400" dirty="0">
              <a:solidFill>
                <a:schemeClr val="accent3"/>
              </a:solidFill>
            </a:endParaRPr>
          </a:p>
        </p:txBody>
      </p:sp>
      <p:sp>
        <p:nvSpPr>
          <p:cNvPr id="55" name="Oval 1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51</a:t>
            </a:r>
            <a:endParaRPr lang="en-GB" sz="4400" dirty="0">
              <a:solidFill>
                <a:schemeClr val="accent3"/>
              </a:solidFill>
            </a:endParaRPr>
          </a:p>
        </p:txBody>
      </p:sp>
      <p:sp>
        <p:nvSpPr>
          <p:cNvPr id="56" name="Oval 1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52</a:t>
            </a:r>
            <a:endParaRPr lang="en-GB" sz="4400" dirty="0">
              <a:solidFill>
                <a:schemeClr val="accent3"/>
              </a:solidFill>
            </a:endParaRPr>
          </a:p>
        </p:txBody>
      </p:sp>
      <p:sp>
        <p:nvSpPr>
          <p:cNvPr id="57" name="Oval 1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53</a:t>
            </a:r>
            <a:endParaRPr lang="en-GB" sz="4400" dirty="0">
              <a:solidFill>
                <a:schemeClr val="accent3"/>
              </a:solidFill>
            </a:endParaRPr>
          </a:p>
        </p:txBody>
      </p:sp>
      <p:sp>
        <p:nvSpPr>
          <p:cNvPr id="58" name="Oval 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54</a:t>
            </a:r>
            <a:endParaRPr lang="en-GB" sz="4400" dirty="0">
              <a:solidFill>
                <a:schemeClr val="accent3"/>
              </a:solidFill>
            </a:endParaRPr>
          </a:p>
        </p:txBody>
      </p:sp>
      <p:sp>
        <p:nvSpPr>
          <p:cNvPr id="59" name="Oval 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55</a:t>
            </a:r>
            <a:endParaRPr lang="en-GB" sz="4400" dirty="0">
              <a:solidFill>
                <a:schemeClr val="accent3"/>
              </a:solidFill>
            </a:endParaRPr>
          </a:p>
        </p:txBody>
      </p:sp>
      <p:sp>
        <p:nvSpPr>
          <p:cNvPr id="60" name="Oval 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56</a:t>
            </a:r>
            <a:endParaRPr lang="en-GB" sz="4400" dirty="0">
              <a:solidFill>
                <a:schemeClr val="accent3"/>
              </a:solidFill>
            </a:endParaRPr>
          </a:p>
        </p:txBody>
      </p:sp>
      <p:sp>
        <p:nvSpPr>
          <p:cNvPr id="61" name="Oval 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57</a:t>
            </a:r>
            <a:endParaRPr lang="en-GB" sz="4400" dirty="0">
              <a:solidFill>
                <a:schemeClr val="accent3"/>
              </a:solidFill>
            </a:endParaRPr>
          </a:p>
        </p:txBody>
      </p:sp>
      <p:sp>
        <p:nvSpPr>
          <p:cNvPr id="62" name="Oval 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58</a:t>
            </a:r>
            <a:endParaRPr lang="en-GB" sz="4400" dirty="0">
              <a:solidFill>
                <a:schemeClr val="accent3"/>
              </a:solidFill>
            </a:endParaRPr>
          </a:p>
        </p:txBody>
      </p:sp>
      <p:sp>
        <p:nvSpPr>
          <p:cNvPr id="63" name="Oval 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59</a:t>
            </a:r>
            <a:endParaRPr lang="en-GB" sz="4400" dirty="0">
              <a:solidFill>
                <a:schemeClr val="accent3"/>
              </a:solidFill>
            </a:endParaRPr>
          </a:p>
        </p:txBody>
      </p:sp>
      <p:sp>
        <p:nvSpPr>
          <p:cNvPr id="64" name="Oval 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60</a:t>
            </a:r>
            <a:endParaRPr lang="en-GB" sz="4400" dirty="0">
              <a:solidFill>
                <a:schemeClr val="accent3"/>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3"/>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2"/>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1"/>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0"/>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59"/>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58"/>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7"/>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6"/>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5"/>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4"/>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3"/>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2"/>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1"/>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0"/>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49"/>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48"/>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7"/>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6"/>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5"/>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4"/>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3"/>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2"/>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1"/>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0"/>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39"/>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38"/>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7"/>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5"/>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4"/>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3"/>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2"/>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1"/>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0"/>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29"/>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28"/>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7"/>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6"/>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5"/>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4"/>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3"/>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2"/>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1"/>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0"/>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19"/>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18"/>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7"/>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6"/>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5"/>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4"/>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3"/>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2"/>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1"/>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0"/>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9"/>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8"/>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7"/>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6"/>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defRPr/>
            </a:pPr>
            <a:r>
              <a:rPr lang="en-US" dirty="0" smtClean="0">
                <a:ea typeface="+mj-ea"/>
                <a:cs typeface="+mj-cs"/>
              </a:rPr>
              <a:t>#7</a:t>
            </a:r>
          </a:p>
        </p:txBody>
      </p:sp>
      <p:sp>
        <p:nvSpPr>
          <p:cNvPr id="14339" name="Rectangle 3"/>
          <p:cNvSpPr>
            <a:spLocks noGrp="1" noChangeArrowheads="1"/>
          </p:cNvSpPr>
          <p:nvPr>
            <p:ph type="body" idx="1"/>
          </p:nvPr>
        </p:nvSpPr>
        <p:spPr/>
        <p:txBody>
          <a:bodyPr/>
          <a:lstStyle/>
          <a:p>
            <a:pPr algn="ctr" eaLnBrk="1" hangingPunct="1">
              <a:lnSpc>
                <a:spcPct val="90000"/>
              </a:lnSpc>
              <a:buFontTx/>
              <a:buNone/>
              <a:defRPr/>
            </a:pPr>
            <a:r>
              <a:rPr lang="en-GB" sz="4000" dirty="0" smtClean="0">
                <a:ea typeface="+mn-ea"/>
                <a:cs typeface="+mn-cs"/>
              </a:rPr>
              <a:t>The gang of boys begin to shout racist abuse at the first boy and then catch him up and assault him.  His friend watches from a distance and then runs to help.  His friend has been stabbed and is lying on the ground</a:t>
            </a:r>
            <a:r>
              <a:rPr lang="en-GB" sz="2800" dirty="0" smtClean="0">
                <a:ea typeface="+mn-ea"/>
                <a:cs typeface="+mn-cs"/>
              </a:rPr>
              <a:t>.</a:t>
            </a:r>
          </a:p>
        </p:txBody>
      </p:sp>
      <p:sp>
        <p:nvSpPr>
          <p:cNvPr id="4" name="Oval 3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5" name="Oval 3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6" name="Oval 3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7" name="Oval 3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8" name="Oval 2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9" name="Oval 2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0" name="Oval 2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1" name="Oval 2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2" name="Oval 2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3" name="Oval 2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4" name="Oval 2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5" name="Oval 2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6" name="Oval 2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7" name="Oval 2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8"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9" name="Oval 1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20"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21" name="Oval 1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22" name="Oval 1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23" name="Oval 1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24" name="Oval 1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25" name="Oval 1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26" name="Oval 1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27" name="Oval 1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28" name="Oval 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29" name="Oval 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30" name="Oval 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31" name="Oval 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32" name="Oval 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33" name="Oval 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34" name="Oval 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35" name="Oval 3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31</a:t>
            </a:r>
            <a:endParaRPr lang="en-GB" sz="4400" dirty="0">
              <a:solidFill>
                <a:schemeClr val="accent3"/>
              </a:solidFill>
            </a:endParaRPr>
          </a:p>
        </p:txBody>
      </p:sp>
      <p:sp>
        <p:nvSpPr>
          <p:cNvPr id="36" name="Oval 3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32</a:t>
            </a:r>
            <a:endParaRPr lang="en-GB" sz="4400" dirty="0">
              <a:solidFill>
                <a:schemeClr val="accent3"/>
              </a:solidFill>
            </a:endParaRPr>
          </a:p>
        </p:txBody>
      </p:sp>
      <p:sp>
        <p:nvSpPr>
          <p:cNvPr id="37" name="Oval 3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33</a:t>
            </a:r>
            <a:endParaRPr lang="en-GB" sz="4400" dirty="0">
              <a:solidFill>
                <a:schemeClr val="accent3"/>
              </a:solidFill>
            </a:endParaRPr>
          </a:p>
        </p:txBody>
      </p:sp>
      <p:sp>
        <p:nvSpPr>
          <p:cNvPr id="38" name="Oval 2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34</a:t>
            </a:r>
            <a:endParaRPr lang="en-GB" sz="4400" dirty="0">
              <a:solidFill>
                <a:schemeClr val="accent3"/>
              </a:solidFill>
            </a:endParaRPr>
          </a:p>
        </p:txBody>
      </p:sp>
      <p:sp>
        <p:nvSpPr>
          <p:cNvPr id="39" name="Oval 2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35</a:t>
            </a:r>
            <a:endParaRPr lang="en-GB" sz="4400" dirty="0">
              <a:solidFill>
                <a:schemeClr val="accent3"/>
              </a:solidFill>
            </a:endParaRPr>
          </a:p>
        </p:txBody>
      </p:sp>
      <p:sp>
        <p:nvSpPr>
          <p:cNvPr id="40" name="Oval 2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36</a:t>
            </a:r>
            <a:endParaRPr lang="en-GB" sz="4400" dirty="0">
              <a:solidFill>
                <a:schemeClr val="accent3"/>
              </a:solidFill>
            </a:endParaRPr>
          </a:p>
        </p:txBody>
      </p:sp>
      <p:sp>
        <p:nvSpPr>
          <p:cNvPr id="41" name="Oval 2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37</a:t>
            </a:r>
            <a:endParaRPr lang="en-GB" sz="4400" dirty="0">
              <a:solidFill>
                <a:schemeClr val="accent3"/>
              </a:solidFill>
            </a:endParaRPr>
          </a:p>
        </p:txBody>
      </p:sp>
      <p:sp>
        <p:nvSpPr>
          <p:cNvPr id="42" name="Oval 2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38</a:t>
            </a:r>
            <a:endParaRPr lang="en-GB" sz="4400" dirty="0">
              <a:solidFill>
                <a:schemeClr val="accent3"/>
              </a:solidFill>
            </a:endParaRPr>
          </a:p>
        </p:txBody>
      </p:sp>
      <p:sp>
        <p:nvSpPr>
          <p:cNvPr id="43" name="Oval 2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39</a:t>
            </a:r>
            <a:endParaRPr lang="en-GB" sz="4400" dirty="0">
              <a:solidFill>
                <a:schemeClr val="accent3"/>
              </a:solidFill>
            </a:endParaRPr>
          </a:p>
        </p:txBody>
      </p:sp>
      <p:sp>
        <p:nvSpPr>
          <p:cNvPr id="44" name="Oval 2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40</a:t>
            </a:r>
            <a:endParaRPr lang="en-GB" sz="4400" dirty="0">
              <a:solidFill>
                <a:schemeClr val="accent3"/>
              </a:solidFill>
            </a:endParaRPr>
          </a:p>
        </p:txBody>
      </p:sp>
      <p:sp>
        <p:nvSpPr>
          <p:cNvPr id="45" name="Oval 2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41</a:t>
            </a:r>
            <a:endParaRPr lang="en-GB" sz="4400" dirty="0">
              <a:solidFill>
                <a:schemeClr val="accent3"/>
              </a:solidFill>
            </a:endParaRPr>
          </a:p>
        </p:txBody>
      </p:sp>
      <p:sp>
        <p:nvSpPr>
          <p:cNvPr id="46" name="Oval 2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42</a:t>
            </a:r>
            <a:endParaRPr lang="en-GB" sz="4400" dirty="0">
              <a:solidFill>
                <a:schemeClr val="accent3"/>
              </a:solidFill>
            </a:endParaRPr>
          </a:p>
        </p:txBody>
      </p:sp>
      <p:sp>
        <p:nvSpPr>
          <p:cNvPr id="47" name="Oval 2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43</a:t>
            </a:r>
            <a:endParaRPr lang="en-GB" sz="4400" dirty="0">
              <a:solidFill>
                <a:schemeClr val="accent3"/>
              </a:solidFill>
            </a:endParaRPr>
          </a:p>
        </p:txBody>
      </p:sp>
      <p:sp>
        <p:nvSpPr>
          <p:cNvPr id="48" name="Oval 1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44</a:t>
            </a:r>
            <a:endParaRPr lang="en-GB" sz="4400" dirty="0">
              <a:solidFill>
                <a:schemeClr val="accent3"/>
              </a:solidFill>
            </a:endParaRPr>
          </a:p>
        </p:txBody>
      </p:sp>
      <p:sp>
        <p:nvSpPr>
          <p:cNvPr id="49" name="Oval 1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45</a:t>
            </a:r>
            <a:endParaRPr lang="en-GB" sz="4400" dirty="0">
              <a:solidFill>
                <a:schemeClr val="accent3"/>
              </a:solidFill>
            </a:endParaRPr>
          </a:p>
        </p:txBody>
      </p:sp>
      <p:sp>
        <p:nvSpPr>
          <p:cNvPr id="50"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46</a:t>
            </a:r>
            <a:endParaRPr lang="en-GB" sz="4400" dirty="0">
              <a:solidFill>
                <a:schemeClr val="accent3"/>
              </a:solidFill>
            </a:endParaRPr>
          </a:p>
        </p:txBody>
      </p:sp>
      <p:sp>
        <p:nvSpPr>
          <p:cNvPr id="51" name="Oval 1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47</a:t>
            </a:r>
            <a:endParaRPr lang="en-GB" sz="4400" dirty="0">
              <a:solidFill>
                <a:schemeClr val="accent3"/>
              </a:solidFill>
            </a:endParaRPr>
          </a:p>
        </p:txBody>
      </p:sp>
      <p:sp>
        <p:nvSpPr>
          <p:cNvPr id="52" name="Oval 1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48</a:t>
            </a:r>
            <a:endParaRPr lang="en-GB" sz="4400" dirty="0">
              <a:solidFill>
                <a:schemeClr val="accent3"/>
              </a:solidFill>
            </a:endParaRPr>
          </a:p>
        </p:txBody>
      </p:sp>
      <p:sp>
        <p:nvSpPr>
          <p:cNvPr id="53" name="Oval 1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49</a:t>
            </a:r>
            <a:endParaRPr lang="en-GB" sz="4400" dirty="0">
              <a:solidFill>
                <a:schemeClr val="accent3"/>
              </a:solidFill>
            </a:endParaRPr>
          </a:p>
        </p:txBody>
      </p:sp>
      <p:sp>
        <p:nvSpPr>
          <p:cNvPr id="54" name="Oval 1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50</a:t>
            </a:r>
            <a:endParaRPr lang="en-GB" sz="4400" dirty="0">
              <a:solidFill>
                <a:schemeClr val="accent3"/>
              </a:solidFill>
            </a:endParaRPr>
          </a:p>
        </p:txBody>
      </p:sp>
      <p:sp>
        <p:nvSpPr>
          <p:cNvPr id="55" name="Oval 1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51</a:t>
            </a:r>
            <a:endParaRPr lang="en-GB" sz="4400" dirty="0">
              <a:solidFill>
                <a:schemeClr val="accent3"/>
              </a:solidFill>
            </a:endParaRPr>
          </a:p>
        </p:txBody>
      </p:sp>
      <p:sp>
        <p:nvSpPr>
          <p:cNvPr id="56" name="Oval 1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52</a:t>
            </a:r>
            <a:endParaRPr lang="en-GB" sz="4400" dirty="0">
              <a:solidFill>
                <a:schemeClr val="accent3"/>
              </a:solidFill>
            </a:endParaRPr>
          </a:p>
        </p:txBody>
      </p:sp>
      <p:sp>
        <p:nvSpPr>
          <p:cNvPr id="57" name="Oval 1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53</a:t>
            </a:r>
            <a:endParaRPr lang="en-GB" sz="4400" dirty="0">
              <a:solidFill>
                <a:schemeClr val="accent3"/>
              </a:solidFill>
            </a:endParaRPr>
          </a:p>
        </p:txBody>
      </p:sp>
      <p:sp>
        <p:nvSpPr>
          <p:cNvPr id="58" name="Oval 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54</a:t>
            </a:r>
            <a:endParaRPr lang="en-GB" sz="4400" dirty="0">
              <a:solidFill>
                <a:schemeClr val="accent3"/>
              </a:solidFill>
            </a:endParaRPr>
          </a:p>
        </p:txBody>
      </p:sp>
      <p:sp>
        <p:nvSpPr>
          <p:cNvPr id="59" name="Oval 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55</a:t>
            </a:r>
            <a:endParaRPr lang="en-GB" sz="4400" dirty="0">
              <a:solidFill>
                <a:schemeClr val="accent3"/>
              </a:solidFill>
            </a:endParaRPr>
          </a:p>
        </p:txBody>
      </p:sp>
      <p:sp>
        <p:nvSpPr>
          <p:cNvPr id="60" name="Oval 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56</a:t>
            </a:r>
            <a:endParaRPr lang="en-GB" sz="4400" dirty="0">
              <a:solidFill>
                <a:schemeClr val="accent3"/>
              </a:solidFill>
            </a:endParaRPr>
          </a:p>
        </p:txBody>
      </p:sp>
      <p:sp>
        <p:nvSpPr>
          <p:cNvPr id="61" name="Oval 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57</a:t>
            </a:r>
            <a:endParaRPr lang="en-GB" sz="4400" dirty="0">
              <a:solidFill>
                <a:schemeClr val="accent3"/>
              </a:solidFill>
            </a:endParaRPr>
          </a:p>
        </p:txBody>
      </p:sp>
      <p:sp>
        <p:nvSpPr>
          <p:cNvPr id="62" name="Oval 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58</a:t>
            </a:r>
            <a:endParaRPr lang="en-GB" sz="4400" dirty="0">
              <a:solidFill>
                <a:schemeClr val="accent3"/>
              </a:solidFill>
            </a:endParaRPr>
          </a:p>
        </p:txBody>
      </p:sp>
      <p:sp>
        <p:nvSpPr>
          <p:cNvPr id="63" name="Oval 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59</a:t>
            </a:r>
            <a:endParaRPr lang="en-GB" sz="4400" dirty="0">
              <a:solidFill>
                <a:schemeClr val="accent3"/>
              </a:solidFill>
            </a:endParaRPr>
          </a:p>
        </p:txBody>
      </p:sp>
      <p:sp>
        <p:nvSpPr>
          <p:cNvPr id="64" name="Oval 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60</a:t>
            </a:r>
            <a:endParaRPr lang="en-GB" sz="4400" dirty="0">
              <a:solidFill>
                <a:schemeClr val="accent3"/>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3"/>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2"/>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1"/>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0"/>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59"/>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58"/>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7"/>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6"/>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5"/>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4"/>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3"/>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2"/>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1"/>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0"/>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49"/>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48"/>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7"/>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6"/>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5"/>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4"/>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3"/>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2"/>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1"/>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0"/>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39"/>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38"/>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7"/>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5"/>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4"/>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3"/>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2"/>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1"/>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0"/>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29"/>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28"/>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7"/>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6"/>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5"/>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4"/>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3"/>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2"/>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1"/>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0"/>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19"/>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18"/>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7"/>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6"/>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5"/>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4"/>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3"/>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2"/>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1"/>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0"/>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9"/>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8"/>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7"/>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6"/>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eaLnBrk="1" hangingPunct="1">
              <a:defRPr/>
            </a:pPr>
            <a:r>
              <a:rPr lang="en-US" dirty="0" smtClean="0">
                <a:ea typeface="+mj-ea"/>
                <a:cs typeface="+mj-cs"/>
              </a:rPr>
              <a:t>#8</a:t>
            </a:r>
          </a:p>
        </p:txBody>
      </p:sp>
      <p:sp>
        <p:nvSpPr>
          <p:cNvPr id="15363" name="Rectangle 3"/>
          <p:cNvSpPr>
            <a:spLocks noGrp="1" noChangeArrowheads="1"/>
          </p:cNvSpPr>
          <p:nvPr>
            <p:ph type="body" idx="1"/>
          </p:nvPr>
        </p:nvSpPr>
        <p:spPr/>
        <p:txBody>
          <a:bodyPr/>
          <a:lstStyle/>
          <a:p>
            <a:pPr algn="ctr" eaLnBrk="1" hangingPunct="1">
              <a:buFontTx/>
              <a:buNone/>
              <a:defRPr/>
            </a:pPr>
            <a:r>
              <a:rPr lang="en-GB" sz="4400" dirty="0" smtClean="0">
                <a:ea typeface="+mn-ea"/>
                <a:cs typeface="+mn-cs"/>
              </a:rPr>
              <a:t>The gang of boys run away and leave the boy they have stabbed lying on the ground.  His friend is very distressed and runs to a phone box to call for an Ambulance</a:t>
            </a:r>
          </a:p>
        </p:txBody>
      </p:sp>
      <p:sp>
        <p:nvSpPr>
          <p:cNvPr id="4" name="Oval 3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5" name="Oval 3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6" name="Oval 3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7" name="Oval 3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8" name="Oval 2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9" name="Oval 2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0" name="Oval 2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1" name="Oval 2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2" name="Oval 2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3" name="Oval 2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4" name="Oval 2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5" name="Oval 2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6" name="Oval 2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7" name="Oval 2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8"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9" name="Oval 1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20"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21" name="Oval 1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22" name="Oval 1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23" name="Oval 1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24" name="Oval 1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25" name="Oval 1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26" name="Oval 1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27" name="Oval 1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28" name="Oval 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29" name="Oval 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30" name="Oval 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31" name="Oval 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32" name="Oval 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33" name="Oval 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34" name="Oval 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35" name="Oval 3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31</a:t>
            </a:r>
            <a:endParaRPr lang="en-GB" sz="4400" dirty="0">
              <a:solidFill>
                <a:schemeClr val="accent3"/>
              </a:solidFill>
            </a:endParaRPr>
          </a:p>
        </p:txBody>
      </p:sp>
      <p:sp>
        <p:nvSpPr>
          <p:cNvPr id="36" name="Oval 3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32</a:t>
            </a:r>
            <a:endParaRPr lang="en-GB" sz="4400" dirty="0">
              <a:solidFill>
                <a:schemeClr val="accent3"/>
              </a:solidFill>
            </a:endParaRPr>
          </a:p>
        </p:txBody>
      </p:sp>
      <p:sp>
        <p:nvSpPr>
          <p:cNvPr id="37" name="Oval 3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33</a:t>
            </a:r>
            <a:endParaRPr lang="en-GB" sz="4400" dirty="0">
              <a:solidFill>
                <a:schemeClr val="accent3"/>
              </a:solidFill>
            </a:endParaRPr>
          </a:p>
        </p:txBody>
      </p:sp>
      <p:sp>
        <p:nvSpPr>
          <p:cNvPr id="38" name="Oval 2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34</a:t>
            </a:r>
            <a:endParaRPr lang="en-GB" sz="4400" dirty="0">
              <a:solidFill>
                <a:schemeClr val="accent3"/>
              </a:solidFill>
            </a:endParaRPr>
          </a:p>
        </p:txBody>
      </p:sp>
      <p:sp>
        <p:nvSpPr>
          <p:cNvPr id="39" name="Oval 2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35</a:t>
            </a:r>
            <a:endParaRPr lang="en-GB" sz="4400" dirty="0">
              <a:solidFill>
                <a:schemeClr val="accent3"/>
              </a:solidFill>
            </a:endParaRPr>
          </a:p>
        </p:txBody>
      </p:sp>
      <p:sp>
        <p:nvSpPr>
          <p:cNvPr id="40" name="Oval 2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36</a:t>
            </a:r>
            <a:endParaRPr lang="en-GB" sz="4400" dirty="0">
              <a:solidFill>
                <a:schemeClr val="accent3"/>
              </a:solidFill>
            </a:endParaRPr>
          </a:p>
        </p:txBody>
      </p:sp>
      <p:sp>
        <p:nvSpPr>
          <p:cNvPr id="41" name="Oval 2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37</a:t>
            </a:r>
            <a:endParaRPr lang="en-GB" sz="4400" dirty="0">
              <a:solidFill>
                <a:schemeClr val="accent3"/>
              </a:solidFill>
            </a:endParaRPr>
          </a:p>
        </p:txBody>
      </p:sp>
      <p:sp>
        <p:nvSpPr>
          <p:cNvPr id="42" name="Oval 2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38</a:t>
            </a:r>
            <a:endParaRPr lang="en-GB" sz="4400" dirty="0">
              <a:solidFill>
                <a:schemeClr val="accent3"/>
              </a:solidFill>
            </a:endParaRPr>
          </a:p>
        </p:txBody>
      </p:sp>
      <p:sp>
        <p:nvSpPr>
          <p:cNvPr id="43" name="Oval 2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39</a:t>
            </a:r>
            <a:endParaRPr lang="en-GB" sz="4400" dirty="0">
              <a:solidFill>
                <a:schemeClr val="accent3"/>
              </a:solidFill>
            </a:endParaRPr>
          </a:p>
        </p:txBody>
      </p:sp>
      <p:sp>
        <p:nvSpPr>
          <p:cNvPr id="44" name="Oval 2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40</a:t>
            </a:r>
            <a:endParaRPr lang="en-GB" sz="4400" dirty="0">
              <a:solidFill>
                <a:schemeClr val="accent3"/>
              </a:solidFill>
            </a:endParaRPr>
          </a:p>
        </p:txBody>
      </p:sp>
      <p:sp>
        <p:nvSpPr>
          <p:cNvPr id="45" name="Oval 2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41</a:t>
            </a:r>
            <a:endParaRPr lang="en-GB" sz="4400" dirty="0">
              <a:solidFill>
                <a:schemeClr val="accent3"/>
              </a:solidFill>
            </a:endParaRPr>
          </a:p>
        </p:txBody>
      </p:sp>
      <p:sp>
        <p:nvSpPr>
          <p:cNvPr id="46" name="Oval 2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42</a:t>
            </a:r>
            <a:endParaRPr lang="en-GB" sz="4400" dirty="0">
              <a:solidFill>
                <a:schemeClr val="accent3"/>
              </a:solidFill>
            </a:endParaRPr>
          </a:p>
        </p:txBody>
      </p:sp>
      <p:sp>
        <p:nvSpPr>
          <p:cNvPr id="47" name="Oval 2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43</a:t>
            </a:r>
            <a:endParaRPr lang="en-GB" sz="4400" dirty="0">
              <a:solidFill>
                <a:schemeClr val="accent3"/>
              </a:solidFill>
            </a:endParaRPr>
          </a:p>
        </p:txBody>
      </p:sp>
      <p:sp>
        <p:nvSpPr>
          <p:cNvPr id="48" name="Oval 1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44</a:t>
            </a:r>
            <a:endParaRPr lang="en-GB" sz="4400" dirty="0">
              <a:solidFill>
                <a:schemeClr val="accent3"/>
              </a:solidFill>
            </a:endParaRPr>
          </a:p>
        </p:txBody>
      </p:sp>
      <p:sp>
        <p:nvSpPr>
          <p:cNvPr id="49" name="Oval 1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45</a:t>
            </a:r>
            <a:endParaRPr lang="en-GB" sz="4400" dirty="0">
              <a:solidFill>
                <a:schemeClr val="accent3"/>
              </a:solidFill>
            </a:endParaRPr>
          </a:p>
        </p:txBody>
      </p:sp>
      <p:sp>
        <p:nvSpPr>
          <p:cNvPr id="50" name="Oval 1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46</a:t>
            </a:r>
            <a:endParaRPr lang="en-GB" sz="4400" dirty="0">
              <a:solidFill>
                <a:schemeClr val="accent3"/>
              </a:solidFill>
            </a:endParaRPr>
          </a:p>
        </p:txBody>
      </p:sp>
      <p:sp>
        <p:nvSpPr>
          <p:cNvPr id="51" name="Oval 1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47</a:t>
            </a:r>
            <a:endParaRPr lang="en-GB" sz="4400" dirty="0">
              <a:solidFill>
                <a:schemeClr val="accent3"/>
              </a:solidFill>
            </a:endParaRPr>
          </a:p>
        </p:txBody>
      </p:sp>
      <p:sp>
        <p:nvSpPr>
          <p:cNvPr id="52" name="Oval 1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48</a:t>
            </a:r>
            <a:endParaRPr lang="en-GB" sz="4400" dirty="0">
              <a:solidFill>
                <a:schemeClr val="accent3"/>
              </a:solidFill>
            </a:endParaRPr>
          </a:p>
        </p:txBody>
      </p:sp>
      <p:sp>
        <p:nvSpPr>
          <p:cNvPr id="53" name="Oval 1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49</a:t>
            </a:r>
            <a:endParaRPr lang="en-GB" sz="4400" dirty="0">
              <a:solidFill>
                <a:schemeClr val="accent3"/>
              </a:solidFill>
            </a:endParaRPr>
          </a:p>
        </p:txBody>
      </p:sp>
      <p:sp>
        <p:nvSpPr>
          <p:cNvPr id="54" name="Oval 1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50</a:t>
            </a:r>
            <a:endParaRPr lang="en-GB" sz="4400" dirty="0">
              <a:solidFill>
                <a:schemeClr val="accent3"/>
              </a:solidFill>
            </a:endParaRPr>
          </a:p>
        </p:txBody>
      </p:sp>
      <p:sp>
        <p:nvSpPr>
          <p:cNvPr id="55" name="Oval 12"/>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51</a:t>
            </a:r>
            <a:endParaRPr lang="en-GB" sz="4400" dirty="0">
              <a:solidFill>
                <a:schemeClr val="accent3"/>
              </a:solidFill>
            </a:endParaRPr>
          </a:p>
        </p:txBody>
      </p:sp>
      <p:sp>
        <p:nvSpPr>
          <p:cNvPr id="56" name="Oval 11"/>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52</a:t>
            </a:r>
            <a:endParaRPr lang="en-GB" sz="4400" dirty="0">
              <a:solidFill>
                <a:schemeClr val="accent3"/>
              </a:solidFill>
            </a:endParaRPr>
          </a:p>
        </p:txBody>
      </p:sp>
      <p:sp>
        <p:nvSpPr>
          <p:cNvPr id="57" name="Oval 10"/>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53</a:t>
            </a:r>
            <a:endParaRPr lang="en-GB" sz="4400" dirty="0">
              <a:solidFill>
                <a:schemeClr val="accent3"/>
              </a:solidFill>
            </a:endParaRPr>
          </a:p>
        </p:txBody>
      </p:sp>
      <p:sp>
        <p:nvSpPr>
          <p:cNvPr id="58" name="Oval 9"/>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54</a:t>
            </a:r>
            <a:endParaRPr lang="en-GB" sz="4400" dirty="0">
              <a:solidFill>
                <a:schemeClr val="accent3"/>
              </a:solidFill>
            </a:endParaRPr>
          </a:p>
        </p:txBody>
      </p:sp>
      <p:sp>
        <p:nvSpPr>
          <p:cNvPr id="59" name="Oval 8"/>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55</a:t>
            </a:r>
            <a:endParaRPr lang="en-GB" sz="4400" dirty="0">
              <a:solidFill>
                <a:schemeClr val="accent3"/>
              </a:solidFill>
            </a:endParaRPr>
          </a:p>
        </p:txBody>
      </p:sp>
      <p:sp>
        <p:nvSpPr>
          <p:cNvPr id="60" name="Oval 7"/>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56</a:t>
            </a:r>
            <a:endParaRPr lang="en-GB" sz="4400" dirty="0">
              <a:solidFill>
                <a:schemeClr val="accent3"/>
              </a:solidFill>
            </a:endParaRPr>
          </a:p>
        </p:txBody>
      </p:sp>
      <p:sp>
        <p:nvSpPr>
          <p:cNvPr id="61" name="Oval 6"/>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57</a:t>
            </a:r>
            <a:endParaRPr lang="en-GB" sz="4400" dirty="0">
              <a:solidFill>
                <a:schemeClr val="accent3"/>
              </a:solidFill>
            </a:endParaRPr>
          </a:p>
        </p:txBody>
      </p:sp>
      <p:sp>
        <p:nvSpPr>
          <p:cNvPr id="62" name="Oval 5"/>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58</a:t>
            </a:r>
            <a:endParaRPr lang="en-GB" sz="4400" dirty="0">
              <a:solidFill>
                <a:schemeClr val="accent3"/>
              </a:solidFill>
            </a:endParaRPr>
          </a:p>
        </p:txBody>
      </p:sp>
      <p:sp>
        <p:nvSpPr>
          <p:cNvPr id="63" name="Oval 4"/>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59</a:t>
            </a:r>
            <a:endParaRPr lang="en-GB" sz="4400" dirty="0">
              <a:solidFill>
                <a:schemeClr val="accent3"/>
              </a:solidFill>
            </a:endParaRPr>
          </a:p>
        </p:txBody>
      </p:sp>
      <p:sp>
        <p:nvSpPr>
          <p:cNvPr id="64" name="Oval 3"/>
          <p:cNvSpPr>
            <a:spLocks noChangeArrowheads="1"/>
          </p:cNvSpPr>
          <p:nvPr/>
        </p:nvSpPr>
        <p:spPr bwMode="auto">
          <a:xfrm>
            <a:off x="7524328" y="255048"/>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60</a:t>
            </a:r>
            <a:endParaRPr lang="en-GB" sz="4400" dirty="0">
              <a:solidFill>
                <a:schemeClr val="accent3"/>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3"/>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2"/>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1"/>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0"/>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59"/>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58"/>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7"/>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6"/>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5"/>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4"/>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3"/>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2"/>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1"/>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0"/>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49"/>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48"/>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7"/>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6"/>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5"/>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4"/>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3"/>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2"/>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1"/>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0"/>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39"/>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38"/>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7"/>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5"/>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4"/>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3"/>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2"/>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1"/>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0"/>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29"/>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28"/>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7"/>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6"/>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5"/>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4"/>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3"/>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2"/>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1"/>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0"/>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19"/>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18"/>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7"/>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6"/>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5"/>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4"/>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3"/>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2"/>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1"/>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0"/>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9"/>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8"/>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7"/>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6"/>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GB" dirty="0" smtClean="0">
                <a:solidFill>
                  <a:srgbClr val="FFFF00"/>
                </a:solidFill>
                <a:ea typeface="+mj-ea"/>
                <a:cs typeface="+mj-cs"/>
              </a:rPr>
              <a:t>The Suspects</a:t>
            </a:r>
          </a:p>
        </p:txBody>
      </p:sp>
      <p:sp>
        <p:nvSpPr>
          <p:cNvPr id="17411" name="Rectangle 3"/>
          <p:cNvSpPr>
            <a:spLocks noGrp="1" noChangeArrowheads="1"/>
          </p:cNvSpPr>
          <p:nvPr>
            <p:ph type="body" idx="1"/>
          </p:nvPr>
        </p:nvSpPr>
        <p:spPr/>
        <p:txBody>
          <a:bodyPr/>
          <a:lstStyle/>
          <a:p>
            <a:pPr marL="0" indent="0" algn="ctr" eaLnBrk="1" hangingPunct="1">
              <a:buFontTx/>
              <a:buNone/>
              <a:defRPr/>
            </a:pPr>
            <a:r>
              <a:rPr lang="en-GB" sz="2800" dirty="0" smtClean="0">
                <a:solidFill>
                  <a:srgbClr val="FF0000"/>
                </a:solidFill>
                <a:ea typeface="+mn-ea"/>
                <a:cs typeface="+mn-cs"/>
              </a:rPr>
              <a:t>Gary Dobson</a:t>
            </a:r>
          </a:p>
          <a:p>
            <a:pPr marL="0" indent="0" algn="ctr" eaLnBrk="1" hangingPunct="1">
              <a:buFontTx/>
              <a:buNone/>
              <a:defRPr/>
            </a:pPr>
            <a:r>
              <a:rPr lang="en-GB" sz="2800" dirty="0" smtClean="0">
                <a:solidFill>
                  <a:srgbClr val="FF0000"/>
                </a:solidFill>
                <a:ea typeface="+mn-ea"/>
                <a:cs typeface="+mn-cs"/>
              </a:rPr>
              <a:t>Neil </a:t>
            </a:r>
            <a:r>
              <a:rPr lang="en-GB" sz="2800" dirty="0" err="1" smtClean="0">
                <a:solidFill>
                  <a:srgbClr val="FF0000"/>
                </a:solidFill>
                <a:ea typeface="+mn-ea"/>
                <a:cs typeface="+mn-cs"/>
              </a:rPr>
              <a:t>Acourt</a:t>
            </a:r>
            <a:endParaRPr lang="en-GB" sz="2800" dirty="0" smtClean="0">
              <a:solidFill>
                <a:srgbClr val="FF0000"/>
              </a:solidFill>
              <a:ea typeface="+mn-ea"/>
              <a:cs typeface="+mn-cs"/>
            </a:endParaRPr>
          </a:p>
          <a:p>
            <a:pPr marL="0" indent="0" algn="ctr" eaLnBrk="1" hangingPunct="1">
              <a:buFontTx/>
              <a:buNone/>
              <a:defRPr/>
            </a:pPr>
            <a:r>
              <a:rPr lang="en-GB" sz="2800" dirty="0" smtClean="0">
                <a:solidFill>
                  <a:srgbClr val="FF0000"/>
                </a:solidFill>
                <a:ea typeface="+mn-ea"/>
                <a:cs typeface="+mn-cs"/>
              </a:rPr>
              <a:t>Jamie </a:t>
            </a:r>
            <a:r>
              <a:rPr lang="en-GB" sz="2800" dirty="0" err="1" smtClean="0">
                <a:solidFill>
                  <a:srgbClr val="FF0000"/>
                </a:solidFill>
                <a:ea typeface="+mn-ea"/>
                <a:cs typeface="+mn-cs"/>
              </a:rPr>
              <a:t>Acourt</a:t>
            </a:r>
            <a:endParaRPr lang="en-GB" sz="2800" dirty="0" smtClean="0">
              <a:solidFill>
                <a:srgbClr val="FF0000"/>
              </a:solidFill>
              <a:ea typeface="+mn-ea"/>
              <a:cs typeface="+mn-cs"/>
            </a:endParaRPr>
          </a:p>
          <a:p>
            <a:pPr marL="0" indent="0" algn="ctr" eaLnBrk="1" hangingPunct="1">
              <a:buFontTx/>
              <a:buNone/>
              <a:defRPr/>
            </a:pPr>
            <a:r>
              <a:rPr lang="en-GB" sz="2800" dirty="0" smtClean="0">
                <a:solidFill>
                  <a:srgbClr val="FF0000"/>
                </a:solidFill>
                <a:ea typeface="+mn-ea"/>
                <a:cs typeface="+mn-cs"/>
              </a:rPr>
              <a:t>Luke Knight</a:t>
            </a:r>
          </a:p>
          <a:p>
            <a:pPr marL="0" indent="0" algn="ctr" eaLnBrk="1" hangingPunct="1">
              <a:buFontTx/>
              <a:buNone/>
              <a:defRPr/>
            </a:pPr>
            <a:r>
              <a:rPr lang="en-GB" sz="2800" dirty="0" smtClean="0">
                <a:solidFill>
                  <a:srgbClr val="FF0000"/>
                </a:solidFill>
                <a:ea typeface="+mn-ea"/>
                <a:cs typeface="+mn-cs"/>
              </a:rPr>
              <a:t>David Norris</a:t>
            </a:r>
          </a:p>
          <a:p>
            <a:pPr eaLnBrk="1" hangingPunct="1">
              <a:defRPr/>
            </a:pPr>
            <a:endParaRPr lang="en-GB" sz="2800" dirty="0" smtClean="0">
              <a:ea typeface="+mn-ea"/>
              <a:cs typeface="+mn-cs"/>
            </a:endParaRPr>
          </a:p>
          <a:p>
            <a:pPr marL="0" indent="0" algn="ctr" eaLnBrk="1" hangingPunct="1">
              <a:buFontTx/>
              <a:buNone/>
              <a:defRPr/>
            </a:pPr>
            <a:r>
              <a:rPr lang="en-GB" sz="2800" dirty="0" smtClean="0">
                <a:ea typeface="+mn-ea"/>
                <a:cs typeface="+mn-cs"/>
              </a:rPr>
              <a:t>In 2012, Dobson and Norris were convicted of murdering Stephen, 19 years after he died. </a:t>
            </a:r>
          </a:p>
          <a:p>
            <a:pPr eaLnBrk="1" hangingPunct="1">
              <a:defRPr/>
            </a:pPr>
            <a:endParaRPr lang="en-GB" sz="2800" dirty="0" smtClean="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GB" dirty="0" smtClean="0">
                <a:solidFill>
                  <a:srgbClr val="00B0F0"/>
                </a:solidFill>
                <a:ea typeface="+mj-ea"/>
                <a:cs typeface="+mj-cs"/>
              </a:rPr>
              <a:t>Task Two - Skills</a:t>
            </a:r>
          </a:p>
        </p:txBody>
      </p:sp>
      <p:sp>
        <p:nvSpPr>
          <p:cNvPr id="29699" name="Rectangle 3"/>
          <p:cNvSpPr>
            <a:spLocks noGrp="1" noChangeArrowheads="1"/>
          </p:cNvSpPr>
          <p:nvPr>
            <p:ph type="body" idx="1"/>
          </p:nvPr>
        </p:nvSpPr>
        <p:spPr/>
        <p:txBody>
          <a:bodyPr/>
          <a:lstStyle/>
          <a:p>
            <a:pPr eaLnBrk="1" hangingPunct="1">
              <a:defRPr/>
            </a:pPr>
            <a:r>
              <a:rPr lang="en-GB" dirty="0" smtClean="0">
                <a:ea typeface="+mn-ea"/>
                <a:cs typeface="+mn-cs"/>
              </a:rPr>
              <a:t>For the next set of tasks, you will need to be an </a:t>
            </a:r>
          </a:p>
          <a:p>
            <a:pPr algn="ctr" eaLnBrk="1" hangingPunct="1">
              <a:buFontTx/>
              <a:buNone/>
              <a:defRPr/>
            </a:pPr>
            <a:r>
              <a:rPr lang="en-GB" sz="4000" b="1" u="sng" dirty="0" smtClean="0">
                <a:effectLst>
                  <a:outerShdw blurRad="38100" dist="38100" dir="2700000" algn="tl">
                    <a:srgbClr val="336699"/>
                  </a:outerShdw>
                </a:effectLst>
                <a:ea typeface="+mn-ea"/>
                <a:cs typeface="+mn-cs"/>
              </a:rPr>
              <a:t>Effective Participator</a:t>
            </a:r>
          </a:p>
          <a:p>
            <a:pPr eaLnBrk="1" hangingPunct="1">
              <a:defRPr/>
            </a:pPr>
            <a:r>
              <a:rPr lang="en-GB" dirty="0" smtClean="0">
                <a:ea typeface="+mn-ea"/>
                <a:cs typeface="+mn-cs"/>
              </a:rPr>
              <a:t>Actively involved with the work</a:t>
            </a:r>
          </a:p>
          <a:p>
            <a:pPr eaLnBrk="1" hangingPunct="1">
              <a:defRPr/>
            </a:pPr>
            <a:r>
              <a:rPr lang="en-GB" dirty="0" smtClean="0">
                <a:ea typeface="+mn-ea"/>
                <a:cs typeface="+mn-cs"/>
              </a:rPr>
              <a:t>Negotiate with the group</a:t>
            </a:r>
          </a:p>
          <a:p>
            <a:pPr eaLnBrk="1" hangingPunct="1">
              <a:defRPr/>
            </a:pPr>
            <a:r>
              <a:rPr lang="en-GB" dirty="0" smtClean="0">
                <a:ea typeface="+mn-ea"/>
                <a:cs typeface="+mn-cs"/>
              </a:rPr>
              <a:t>Identify areas for improvement and refine during rehearsal </a:t>
            </a:r>
          </a:p>
          <a:p>
            <a:pPr eaLnBrk="1" hangingPunct="1">
              <a:buFontTx/>
              <a:buNone/>
              <a:defRPr/>
            </a:pPr>
            <a:endParaRPr lang="en-GB" dirty="0" smtClean="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799" y="1340768"/>
            <a:ext cx="7772400" cy="1470025"/>
          </a:xfrm>
        </p:spPr>
        <p:txBody>
          <a:bodyPr/>
          <a:lstStyle/>
          <a:p>
            <a:pPr eaLnBrk="1" hangingPunct="1">
              <a:defRPr/>
            </a:pPr>
            <a:r>
              <a:rPr lang="en-GB" sz="6000" dirty="0" smtClean="0">
                <a:solidFill>
                  <a:schemeClr val="tx1"/>
                </a:solidFill>
                <a:ea typeface="+mj-ea"/>
                <a:cs typeface="+mj-cs"/>
              </a:rPr>
              <a:t>Stephen Lawrence</a:t>
            </a:r>
          </a:p>
        </p:txBody>
      </p:sp>
      <p:pic>
        <p:nvPicPr>
          <p:cNvPr id="14340" name="Picture 4" descr="https://s-media-cache-ak0.pinimg.com/originals/94/1a/bd/941abd6b1b501b8de4dce6322f771fcd.jpg"/>
          <p:cNvPicPr>
            <a:picLocks noChangeAspect="1" noChangeArrowheads="1"/>
          </p:cNvPicPr>
          <p:nvPr/>
        </p:nvPicPr>
        <p:blipFill rotWithShape="1">
          <a:blip r:embed="rId3">
            <a:extLst>
              <a:ext uri="{28A0092B-C50C-407E-A947-70E740481C1C}">
                <a14:useLocalDpi xmlns:a14="http://schemas.microsoft.com/office/drawing/2010/main" val="0"/>
              </a:ext>
            </a:extLst>
          </a:blip>
          <a:srcRect l="2920" t="10614" r="4293" b="10940"/>
          <a:stretch/>
        </p:blipFill>
        <p:spPr bwMode="auto">
          <a:xfrm>
            <a:off x="107502" y="5733256"/>
            <a:ext cx="2160241" cy="10273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s-media-cache-ak0.pinimg.com/originals/94/1a/bd/941abd6b1b501b8de4dce6322f771fcd.jpg"/>
          <p:cNvPicPr>
            <a:picLocks noChangeAspect="1" noChangeArrowheads="1"/>
          </p:cNvPicPr>
          <p:nvPr/>
        </p:nvPicPr>
        <p:blipFill rotWithShape="1">
          <a:blip r:embed="rId3">
            <a:extLst>
              <a:ext uri="{28A0092B-C50C-407E-A947-70E740481C1C}">
                <a14:useLocalDpi xmlns:a14="http://schemas.microsoft.com/office/drawing/2010/main" val="0"/>
              </a:ext>
            </a:extLst>
          </a:blip>
          <a:srcRect l="2920" t="10614" r="4293" b="10940"/>
          <a:stretch/>
        </p:blipFill>
        <p:spPr bwMode="auto">
          <a:xfrm>
            <a:off x="2411758" y="5726999"/>
            <a:ext cx="2160241" cy="10273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s-media-cache-ak0.pinimg.com/originals/94/1a/bd/941abd6b1b501b8de4dce6322f771fcd.jpg"/>
          <p:cNvPicPr>
            <a:picLocks noChangeAspect="1" noChangeArrowheads="1"/>
          </p:cNvPicPr>
          <p:nvPr/>
        </p:nvPicPr>
        <p:blipFill rotWithShape="1">
          <a:blip r:embed="rId3">
            <a:extLst>
              <a:ext uri="{28A0092B-C50C-407E-A947-70E740481C1C}">
                <a14:useLocalDpi xmlns:a14="http://schemas.microsoft.com/office/drawing/2010/main" val="0"/>
              </a:ext>
            </a:extLst>
          </a:blip>
          <a:srcRect l="2920" t="10614" r="4293" b="10940"/>
          <a:stretch/>
        </p:blipFill>
        <p:spPr bwMode="auto">
          <a:xfrm rot="10800000">
            <a:off x="1164143" y="4597205"/>
            <a:ext cx="2160241" cy="10273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754443">
            <a:off x="1269003" y="4823051"/>
            <a:ext cx="2091523" cy="523220"/>
          </a:xfrm>
          <a:prstGeom prst="rect">
            <a:avLst/>
          </a:prstGeom>
          <a:noFill/>
        </p:spPr>
        <p:txBody>
          <a:bodyPr wrap="square" rtlCol="0">
            <a:spAutoFit/>
          </a:bodyPr>
          <a:lstStyle/>
          <a:p>
            <a:r>
              <a:rPr lang="en-GB" sz="2800" dirty="0" smtClean="0">
                <a:solidFill>
                  <a:srgbClr val="F9ED95"/>
                </a:solidFill>
              </a:rPr>
              <a:t>Who is he?</a:t>
            </a:r>
            <a:endParaRPr lang="en-GB" sz="2800" dirty="0">
              <a:solidFill>
                <a:srgbClr val="F9ED95"/>
              </a:solidFill>
            </a:endParaRPr>
          </a:p>
        </p:txBody>
      </p:sp>
      <p:sp>
        <p:nvSpPr>
          <p:cNvPr id="7" name="TextBox 6"/>
          <p:cNvSpPr txBox="1"/>
          <p:nvPr/>
        </p:nvSpPr>
        <p:spPr>
          <a:xfrm>
            <a:off x="2352933" y="5911517"/>
            <a:ext cx="2357181" cy="738664"/>
          </a:xfrm>
          <a:prstGeom prst="rect">
            <a:avLst/>
          </a:prstGeom>
          <a:noFill/>
        </p:spPr>
        <p:txBody>
          <a:bodyPr wrap="square" rtlCol="0">
            <a:spAutoFit/>
          </a:bodyPr>
          <a:lstStyle/>
          <a:p>
            <a:r>
              <a:rPr lang="en-GB" sz="2100" dirty="0" smtClean="0">
                <a:solidFill>
                  <a:schemeClr val="accent6">
                    <a:lumMod val="50000"/>
                  </a:schemeClr>
                </a:solidFill>
              </a:rPr>
              <a:t>What do you know about him?</a:t>
            </a:r>
            <a:endParaRPr lang="en-GB" sz="2200" dirty="0">
              <a:solidFill>
                <a:schemeClr val="accent6">
                  <a:lumMod val="50000"/>
                </a:schemeClr>
              </a:solidFill>
            </a:endParaRPr>
          </a:p>
        </p:txBody>
      </p:sp>
      <p:pic>
        <p:nvPicPr>
          <p:cNvPr id="12" name="Picture 4" descr="https://s-media-cache-ak0.pinimg.com/originals/94/1a/bd/941abd6b1b501b8de4dce6322f771fcd.jpg"/>
          <p:cNvPicPr>
            <a:picLocks noChangeAspect="1" noChangeArrowheads="1"/>
          </p:cNvPicPr>
          <p:nvPr/>
        </p:nvPicPr>
        <p:blipFill rotWithShape="1">
          <a:blip r:embed="rId3">
            <a:extLst>
              <a:ext uri="{28A0092B-C50C-407E-A947-70E740481C1C}">
                <a14:useLocalDpi xmlns:a14="http://schemas.microsoft.com/office/drawing/2010/main" val="0"/>
              </a:ext>
            </a:extLst>
          </a:blip>
          <a:srcRect l="2920" t="10614" r="55304" b="10940"/>
          <a:stretch/>
        </p:blipFill>
        <p:spPr bwMode="auto">
          <a:xfrm rot="10800000">
            <a:off x="107503" y="4595991"/>
            <a:ext cx="972616" cy="10273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s-media-cache-ak0.pinimg.com/originals/94/1a/bd/941abd6b1b501b8de4dce6322f771fcd.jpg"/>
          <p:cNvPicPr>
            <a:picLocks noChangeAspect="1" noChangeArrowheads="1"/>
          </p:cNvPicPr>
          <p:nvPr/>
        </p:nvPicPr>
        <p:blipFill rotWithShape="1">
          <a:blip r:embed="rId3">
            <a:extLst>
              <a:ext uri="{28A0092B-C50C-407E-A947-70E740481C1C}">
                <a14:useLocalDpi xmlns:a14="http://schemas.microsoft.com/office/drawing/2010/main" val="0"/>
              </a:ext>
            </a:extLst>
          </a:blip>
          <a:srcRect l="2920" t="10614" r="55304" b="10940"/>
          <a:stretch/>
        </p:blipFill>
        <p:spPr bwMode="auto">
          <a:xfrm rot="10800000">
            <a:off x="3392751" y="4561867"/>
            <a:ext cx="1179247" cy="10273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71458" y="4509120"/>
            <a:ext cx="1465094" cy="1107996"/>
          </a:xfrm>
          <a:prstGeom prst="rect">
            <a:avLst/>
          </a:prstGeom>
          <a:noFill/>
        </p:spPr>
        <p:txBody>
          <a:bodyPr wrap="square" rtlCol="0">
            <a:spAutoFit/>
          </a:bodyPr>
          <a:lstStyle/>
          <a:p>
            <a:r>
              <a:rPr lang="en-GB" sz="2200" dirty="0" smtClean="0">
                <a:solidFill>
                  <a:schemeClr val="bg1"/>
                </a:solidFill>
              </a:rPr>
              <a:t>Discuss with a partner.</a:t>
            </a:r>
            <a:endParaRPr lang="en-GB" sz="2200" dirty="0">
              <a:solidFill>
                <a:schemeClr val="bg1"/>
              </a:solidFill>
            </a:endParaRPr>
          </a:p>
        </p:txBody>
      </p:sp>
      <p:sp>
        <p:nvSpPr>
          <p:cNvPr id="6" name="TextBox 5"/>
          <p:cNvSpPr txBox="1"/>
          <p:nvPr/>
        </p:nvSpPr>
        <p:spPr>
          <a:xfrm>
            <a:off x="-59994" y="5738708"/>
            <a:ext cx="2412927" cy="1015663"/>
          </a:xfrm>
          <a:prstGeom prst="rect">
            <a:avLst/>
          </a:prstGeom>
          <a:noFill/>
        </p:spPr>
        <p:txBody>
          <a:bodyPr wrap="square" rtlCol="0">
            <a:spAutoFit/>
          </a:bodyPr>
          <a:lstStyle/>
          <a:p>
            <a:pPr algn="ctr"/>
            <a:r>
              <a:rPr lang="en-GB" sz="2000" dirty="0" smtClean="0">
                <a:solidFill>
                  <a:srgbClr val="002060"/>
                </a:solidFill>
              </a:rPr>
              <a:t>Why do you think he is the focus of our studies? </a:t>
            </a:r>
            <a:endParaRPr lang="en-GB" sz="2000"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85641" y="37041"/>
            <a:ext cx="8229600" cy="1143000"/>
          </a:xfrm>
        </p:spPr>
        <p:txBody>
          <a:bodyPr/>
          <a:lstStyle/>
          <a:p>
            <a:pPr algn="l" eaLnBrk="1" hangingPunct="1">
              <a:defRPr/>
            </a:pPr>
            <a:r>
              <a:rPr lang="en-GB" dirty="0" smtClean="0">
                <a:solidFill>
                  <a:srgbClr val="00B0F0"/>
                </a:solidFill>
                <a:ea typeface="+mj-ea"/>
                <a:cs typeface="+mj-cs"/>
              </a:rPr>
              <a:t>Role Play</a:t>
            </a:r>
          </a:p>
        </p:txBody>
      </p:sp>
      <p:sp>
        <p:nvSpPr>
          <p:cNvPr id="18435" name="Rectangle 3"/>
          <p:cNvSpPr>
            <a:spLocks noGrp="1" noChangeArrowheads="1"/>
          </p:cNvSpPr>
          <p:nvPr>
            <p:ph type="body" idx="1"/>
          </p:nvPr>
        </p:nvSpPr>
        <p:spPr>
          <a:xfrm>
            <a:off x="485641" y="1085080"/>
            <a:ext cx="6840760" cy="1188611"/>
          </a:xfrm>
        </p:spPr>
        <p:txBody>
          <a:bodyPr/>
          <a:lstStyle/>
          <a:p>
            <a:pPr marL="0" indent="0" eaLnBrk="1" hangingPunct="1">
              <a:buNone/>
              <a:defRPr/>
            </a:pPr>
            <a:r>
              <a:rPr lang="en-GB" sz="2800" dirty="0" smtClean="0">
                <a:solidFill>
                  <a:srgbClr val="FFFF00"/>
                </a:solidFill>
                <a:ea typeface="+mn-ea"/>
                <a:cs typeface="+mn-cs"/>
              </a:rPr>
              <a:t>Create a scene where the gang is discussing the murder.</a:t>
            </a:r>
          </a:p>
        </p:txBody>
      </p:sp>
      <p:sp>
        <p:nvSpPr>
          <p:cNvPr id="4" name="Vertical Scroll 3"/>
          <p:cNvSpPr/>
          <p:nvPr/>
        </p:nvSpPr>
        <p:spPr>
          <a:xfrm>
            <a:off x="6516216" y="1229575"/>
            <a:ext cx="2449881" cy="2088232"/>
          </a:xfrm>
          <a:prstGeom prst="verticalScroll">
            <a:avLst/>
          </a:prstGeom>
          <a:solidFill>
            <a:srgbClr val="F4FB9B"/>
          </a:solidFill>
        </p:spPr>
        <p:style>
          <a:lnRef idx="1">
            <a:schemeClr val="accent1"/>
          </a:lnRef>
          <a:fillRef idx="3">
            <a:schemeClr val="accent1"/>
          </a:fillRef>
          <a:effectRef idx="2">
            <a:schemeClr val="accent1"/>
          </a:effectRef>
          <a:fontRef idx="minor">
            <a:schemeClr val="lt1"/>
          </a:fontRef>
        </p:style>
        <p:txBody>
          <a:bodyPr rtlCol="0" anchor="ctr"/>
          <a:lstStyle/>
          <a:p>
            <a:pPr eaLnBrk="1" hangingPunct="1">
              <a:buFontTx/>
              <a:buNone/>
            </a:pPr>
            <a:endParaRPr lang="en-GB" altLang="en-US" sz="1000" dirty="0" smtClean="0">
              <a:solidFill>
                <a:srgbClr val="FF6600"/>
              </a:solidFill>
            </a:endParaRPr>
          </a:p>
          <a:p>
            <a:pPr eaLnBrk="1" hangingPunct="1">
              <a:buFontTx/>
              <a:buNone/>
            </a:pPr>
            <a:endParaRPr lang="en-GB" altLang="en-US" sz="1000" dirty="0">
              <a:solidFill>
                <a:srgbClr val="FF6600"/>
              </a:solidFill>
            </a:endParaRPr>
          </a:p>
          <a:p>
            <a:pPr eaLnBrk="1" hangingPunct="1">
              <a:buFontTx/>
              <a:buNone/>
            </a:pPr>
            <a:r>
              <a:rPr lang="en-GB" altLang="en-US" sz="1100" b="1" dirty="0" smtClean="0">
                <a:solidFill>
                  <a:srgbClr val="FF6600"/>
                </a:solidFill>
              </a:rPr>
              <a:t>ALL - </a:t>
            </a:r>
            <a:r>
              <a:rPr lang="en-GB" altLang="en-US" sz="1100" dirty="0" smtClean="0">
                <a:solidFill>
                  <a:srgbClr val="FF6600"/>
                </a:solidFill>
              </a:rPr>
              <a:t>give and accept direction during the rehearsal process. </a:t>
            </a:r>
          </a:p>
          <a:p>
            <a:pPr eaLnBrk="1" hangingPunct="1">
              <a:buFontTx/>
              <a:buNone/>
            </a:pPr>
            <a:endParaRPr lang="en-GB" altLang="en-US" sz="400" b="1" dirty="0" smtClean="0">
              <a:solidFill>
                <a:srgbClr val="FF6600"/>
              </a:solidFill>
            </a:endParaRPr>
          </a:p>
          <a:p>
            <a:pPr eaLnBrk="1" hangingPunct="1">
              <a:buFontTx/>
              <a:buNone/>
            </a:pPr>
            <a:r>
              <a:rPr lang="en-GB" altLang="en-US" sz="1100" b="1" dirty="0" smtClean="0">
                <a:solidFill>
                  <a:schemeClr val="accent1"/>
                </a:solidFill>
              </a:rPr>
              <a:t>MOST -  </a:t>
            </a:r>
            <a:r>
              <a:rPr lang="en-GB" altLang="en-US" sz="1100" dirty="0" smtClean="0">
                <a:solidFill>
                  <a:schemeClr val="accent1"/>
                </a:solidFill>
              </a:rPr>
              <a:t>devise a sensitive piece of drama based on a challenging issues.</a:t>
            </a:r>
          </a:p>
          <a:p>
            <a:pPr eaLnBrk="1" hangingPunct="1">
              <a:buFontTx/>
              <a:buNone/>
            </a:pPr>
            <a:endParaRPr lang="en-GB" altLang="en-US" sz="400" dirty="0" smtClean="0">
              <a:solidFill>
                <a:schemeClr val="accent1"/>
              </a:solidFill>
            </a:endParaRPr>
          </a:p>
          <a:p>
            <a:pPr eaLnBrk="1" hangingPunct="1">
              <a:buFontTx/>
              <a:buNone/>
            </a:pPr>
            <a:r>
              <a:rPr lang="en-GB" altLang="en-US" sz="1100" b="1" dirty="0" smtClean="0">
                <a:solidFill>
                  <a:srgbClr val="FF1AE0"/>
                </a:solidFill>
              </a:rPr>
              <a:t>SOME - </a:t>
            </a:r>
            <a:r>
              <a:rPr lang="en-GB" altLang="en-US" sz="1100" dirty="0" smtClean="0">
                <a:solidFill>
                  <a:srgbClr val="FF1AE0"/>
                </a:solidFill>
              </a:rPr>
              <a:t>use symbols or abstract ideas/techniques easily to aid your work.</a:t>
            </a:r>
          </a:p>
          <a:p>
            <a:pPr algn="ctr"/>
            <a:endParaRPr lang="en-GB" sz="1000" dirty="0"/>
          </a:p>
        </p:txBody>
      </p:sp>
      <p:sp>
        <p:nvSpPr>
          <p:cNvPr id="2" name="TextBox 1"/>
          <p:cNvSpPr txBox="1"/>
          <p:nvPr/>
        </p:nvSpPr>
        <p:spPr>
          <a:xfrm>
            <a:off x="485641" y="2123728"/>
            <a:ext cx="8326760" cy="3339376"/>
          </a:xfrm>
          <a:prstGeom prst="rect">
            <a:avLst/>
          </a:prstGeom>
          <a:noFill/>
        </p:spPr>
        <p:txBody>
          <a:bodyPr wrap="square" rtlCol="0">
            <a:spAutoFit/>
          </a:bodyPr>
          <a:lstStyle/>
          <a:p>
            <a:pPr marL="609600" indent="-609600" eaLnBrk="1" hangingPunct="1">
              <a:defRPr/>
            </a:pPr>
            <a:endParaRPr lang="en-GB" sz="2800" dirty="0"/>
          </a:p>
          <a:p>
            <a:pPr marL="0" indent="0" eaLnBrk="1" hangingPunct="1">
              <a:buNone/>
              <a:defRPr/>
            </a:pPr>
            <a:r>
              <a:rPr lang="en-GB" sz="2800" dirty="0">
                <a:solidFill>
                  <a:srgbClr val="FF0000"/>
                </a:solidFill>
              </a:rPr>
              <a:t>Choose from one of </a:t>
            </a:r>
            <a:r>
              <a:rPr lang="en-GB" sz="2800" dirty="0" smtClean="0">
                <a:solidFill>
                  <a:srgbClr val="FF0000"/>
                </a:solidFill>
              </a:rPr>
              <a:t>the</a:t>
            </a:r>
          </a:p>
          <a:p>
            <a:pPr marL="0" indent="0" eaLnBrk="1" hangingPunct="1">
              <a:buNone/>
              <a:defRPr/>
            </a:pPr>
            <a:r>
              <a:rPr lang="en-GB" sz="2800" dirty="0" smtClean="0">
                <a:solidFill>
                  <a:srgbClr val="FF0000"/>
                </a:solidFill>
              </a:rPr>
              <a:t>following </a:t>
            </a:r>
            <a:r>
              <a:rPr lang="en-GB" sz="2800" dirty="0">
                <a:solidFill>
                  <a:srgbClr val="FF0000"/>
                </a:solidFill>
              </a:rPr>
              <a:t>scenarios:</a:t>
            </a:r>
          </a:p>
          <a:p>
            <a:pPr marL="0" indent="0" eaLnBrk="1" hangingPunct="1">
              <a:buNone/>
              <a:defRPr/>
            </a:pPr>
            <a:endParaRPr lang="en-GB" sz="1500" dirty="0"/>
          </a:p>
          <a:p>
            <a:pPr marL="609600" indent="-609600" eaLnBrk="1" hangingPunct="1">
              <a:buFontTx/>
              <a:buAutoNum type="arabicPeriod"/>
              <a:defRPr/>
            </a:pPr>
            <a:r>
              <a:rPr lang="en-GB" sz="2800" dirty="0"/>
              <a:t>Outside near the bus stop, spot Stephen &amp; </a:t>
            </a:r>
            <a:r>
              <a:rPr lang="en-GB" sz="2800" dirty="0" err="1"/>
              <a:t>Duwayne</a:t>
            </a:r>
            <a:r>
              <a:rPr lang="en-GB" sz="2800" dirty="0"/>
              <a:t> waiting for the bus;</a:t>
            </a:r>
          </a:p>
          <a:p>
            <a:pPr marL="609600" indent="-609600" eaLnBrk="1" hangingPunct="1">
              <a:buFontTx/>
              <a:buAutoNum type="arabicPeriod"/>
              <a:defRPr/>
            </a:pPr>
            <a:endParaRPr lang="en-GB" sz="2800" dirty="0"/>
          </a:p>
          <a:p>
            <a:pPr marL="609600" indent="-609600" eaLnBrk="1" hangingPunct="1">
              <a:buFontTx/>
              <a:buAutoNum type="arabicPeriod"/>
              <a:defRPr/>
            </a:pPr>
            <a:r>
              <a:rPr lang="en-GB" sz="2800" dirty="0"/>
              <a:t>At home planning the killing as an </a:t>
            </a:r>
            <a:r>
              <a:rPr lang="en-GB" sz="2800" dirty="0" smtClean="0"/>
              <a:t>initiation test.</a:t>
            </a:r>
            <a:endParaRPr lang="en-GB" sz="2800" dirty="0"/>
          </a:p>
        </p:txBody>
      </p:sp>
      <p:pic>
        <p:nvPicPr>
          <p:cNvPr id="6" name="Picture 2" descr="http://mmeroy.weebly.com/uploads/1/3/7/4/13743829/5167305_orig.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2999" y="295745"/>
            <a:ext cx="1671698" cy="835035"/>
          </a:xfrm>
          <a:prstGeom prst="rect">
            <a:avLst/>
          </a:prstGeom>
          <a:noFill/>
          <a:extLst>
            <a:ext uri="{909E8E84-426E-40DD-AFC4-6F175D3DCCD1}">
              <a14:hiddenFill xmlns:a14="http://schemas.microsoft.com/office/drawing/2010/main">
                <a:solidFill>
                  <a:srgbClr val="FFFFFF"/>
                </a:solidFill>
              </a14:hiddenFill>
            </a:ext>
          </a:extLst>
        </p:spPr>
      </p:pic>
      <p:sp>
        <p:nvSpPr>
          <p:cNvPr id="3" name="Wave 2"/>
          <p:cNvSpPr/>
          <p:nvPr/>
        </p:nvSpPr>
        <p:spPr>
          <a:xfrm>
            <a:off x="640001" y="5661248"/>
            <a:ext cx="7920880" cy="1036177"/>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b="1" dirty="0" smtClean="0">
                <a:solidFill>
                  <a:schemeClr val="bg1"/>
                </a:solidFill>
              </a:rPr>
              <a:t>CHALLENGE </a:t>
            </a:r>
          </a:p>
          <a:p>
            <a:r>
              <a:rPr lang="en-GB" b="1" dirty="0" smtClean="0">
                <a:solidFill>
                  <a:schemeClr val="bg1"/>
                </a:solidFill>
              </a:rPr>
              <a:t>Discuss: </a:t>
            </a:r>
            <a:r>
              <a:rPr lang="en-GB" dirty="0" smtClean="0">
                <a:solidFill>
                  <a:schemeClr val="bg1"/>
                </a:solidFill>
              </a:rPr>
              <a:t>What are the most significant moments in your piece and why?</a:t>
            </a:r>
          </a:p>
          <a:p>
            <a:pPr marL="342900" indent="-342900" algn="ctr">
              <a:buFont typeface="+mj-lt"/>
              <a:buAutoNum type="arabicParenR"/>
            </a:pPr>
            <a:endParaRPr lang="en-GB" dirty="0" smtClean="0">
              <a:solidFill>
                <a:srgbClr val="FFFF00"/>
              </a:solidFill>
            </a:endParaRPr>
          </a:p>
        </p:txBody>
      </p:sp>
      <p:sp>
        <p:nvSpPr>
          <p:cNvPr id="9" name="Right Arrow 8"/>
          <p:cNvSpPr/>
          <p:nvPr/>
        </p:nvSpPr>
        <p:spPr>
          <a:xfrm>
            <a:off x="6084168" y="1621184"/>
            <a:ext cx="648072" cy="403472"/>
          </a:xfrm>
          <a:prstGeom prst="rightArrow">
            <a:avLst/>
          </a:prstGeom>
          <a:solidFill>
            <a:srgbClr val="42FF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323528" y="76382"/>
            <a:ext cx="7772400" cy="1470025"/>
          </a:xfrm>
        </p:spPr>
        <p:txBody>
          <a:bodyPr/>
          <a:lstStyle/>
          <a:p>
            <a:pPr algn="l" eaLnBrk="1" hangingPunct="1">
              <a:defRPr/>
            </a:pPr>
            <a:r>
              <a:rPr lang="en-GB" dirty="0" smtClean="0">
                <a:solidFill>
                  <a:schemeClr val="tx1"/>
                </a:solidFill>
                <a:ea typeface="+mj-ea"/>
                <a:cs typeface="+mj-cs"/>
              </a:rPr>
              <a:t>Marking the Moment</a:t>
            </a:r>
            <a:br>
              <a:rPr lang="en-GB" dirty="0" smtClean="0">
                <a:solidFill>
                  <a:schemeClr val="tx1"/>
                </a:solidFill>
                <a:ea typeface="+mj-ea"/>
                <a:cs typeface="+mj-cs"/>
              </a:rPr>
            </a:br>
            <a:r>
              <a:rPr lang="en-GB" sz="3600" dirty="0" smtClean="0">
                <a:solidFill>
                  <a:srgbClr val="FFFF00"/>
                </a:solidFill>
                <a:ea typeface="+mj-ea"/>
                <a:cs typeface="+mj-cs"/>
              </a:rPr>
              <a:t>What is it?</a:t>
            </a:r>
          </a:p>
        </p:txBody>
      </p:sp>
      <p:sp>
        <p:nvSpPr>
          <p:cNvPr id="21509" name="Rectangle 5"/>
          <p:cNvSpPr>
            <a:spLocks noGrp="1" noChangeArrowheads="1"/>
          </p:cNvSpPr>
          <p:nvPr>
            <p:ph type="subTitle" idx="1"/>
          </p:nvPr>
        </p:nvSpPr>
        <p:spPr>
          <a:xfrm>
            <a:off x="366976" y="4005064"/>
            <a:ext cx="3266643" cy="1640364"/>
          </a:xfrm>
        </p:spPr>
        <p:txBody>
          <a:bodyPr/>
          <a:lstStyle/>
          <a:p>
            <a:pPr algn="l" eaLnBrk="1" hangingPunct="1"/>
            <a:r>
              <a:rPr lang="en-GB" altLang="en-US" sz="2400" dirty="0" smtClean="0">
                <a:solidFill>
                  <a:srgbClr val="FF1AE0"/>
                </a:solidFill>
              </a:rPr>
              <a:t>Pick one moment in your piece to stand out as different from the rest.</a:t>
            </a:r>
          </a:p>
          <a:p>
            <a:pPr eaLnBrk="1" hangingPunct="1"/>
            <a:endParaRPr lang="en-GB" altLang="en-US" dirty="0" smtClean="0">
              <a:solidFill>
                <a:srgbClr val="FF1AE0"/>
              </a:solidFill>
            </a:endParaRPr>
          </a:p>
        </p:txBody>
      </p:sp>
      <p:pic>
        <p:nvPicPr>
          <p:cNvPr id="33800" name="Picture 8" descr="http://www.clipartkid.com/images/362/yellow-thinking-smiley-emoticon-clipart-royalty-free-Esqkv9-clip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33" y="1603936"/>
            <a:ext cx="719311" cy="9974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84044" y="2238590"/>
            <a:ext cx="220892" cy="684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3802" name="Picture 10" descr="http://weknowyourdreams.com/images/pear/pear-05.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8432" y="1857050"/>
            <a:ext cx="652235" cy="7400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164164" y="2231391"/>
            <a:ext cx="220892" cy="684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5">
            <a:clrChange>
              <a:clrFrom>
                <a:srgbClr val="000000"/>
              </a:clrFrom>
              <a:clrTo>
                <a:srgbClr val="000000">
                  <a:alpha val="0"/>
                </a:srgbClr>
              </a:clrTo>
            </a:clrChange>
          </a:blip>
          <a:stretch>
            <a:fillRect/>
          </a:stretch>
        </p:blipFill>
        <p:spPr>
          <a:xfrm>
            <a:off x="2596212" y="1820184"/>
            <a:ext cx="822414" cy="822414"/>
          </a:xfrm>
          <a:prstGeom prst="rect">
            <a:avLst/>
          </a:prstGeom>
        </p:spPr>
      </p:pic>
      <p:sp>
        <p:nvSpPr>
          <p:cNvPr id="4" name="TextBox 3"/>
          <p:cNvSpPr txBox="1"/>
          <p:nvPr/>
        </p:nvSpPr>
        <p:spPr>
          <a:xfrm>
            <a:off x="308522" y="2724444"/>
            <a:ext cx="3239591" cy="369332"/>
          </a:xfrm>
          <a:prstGeom prst="rect">
            <a:avLst/>
          </a:prstGeom>
          <a:noFill/>
        </p:spPr>
        <p:txBody>
          <a:bodyPr wrap="square" rtlCol="0">
            <a:spAutoFit/>
          </a:bodyPr>
          <a:lstStyle/>
          <a:p>
            <a:r>
              <a:rPr lang="en-GB" dirty="0" smtClean="0"/>
              <a:t>Think   -     Pair     -      Share</a:t>
            </a:r>
            <a:endParaRPr lang="en-GB" dirty="0"/>
          </a:p>
        </p:txBody>
      </p:sp>
      <p:pic>
        <p:nvPicPr>
          <p:cNvPr id="5" name="Picture 4"/>
          <p:cNvPicPr>
            <a:picLocks noChangeAspect="1"/>
          </p:cNvPicPr>
          <p:nvPr/>
        </p:nvPicPr>
        <p:blipFill rotWithShape="1">
          <a:blip r:embed="rId6"/>
          <a:srcRect l="1567" t="2070" r="2208" b="1883"/>
          <a:stretch/>
        </p:blipFill>
        <p:spPr>
          <a:xfrm>
            <a:off x="3848613" y="1429543"/>
            <a:ext cx="5003399" cy="3921166"/>
          </a:xfrm>
          <a:prstGeom prst="rect">
            <a:avLst/>
          </a:prstGeom>
        </p:spPr>
      </p:pic>
      <p:sp>
        <p:nvSpPr>
          <p:cNvPr id="6" name="TextBox 5"/>
          <p:cNvSpPr txBox="1"/>
          <p:nvPr/>
        </p:nvSpPr>
        <p:spPr>
          <a:xfrm>
            <a:off x="2043216" y="5731653"/>
            <a:ext cx="4319711" cy="984885"/>
          </a:xfrm>
          <a:prstGeom prst="rect">
            <a:avLst/>
          </a:prstGeom>
          <a:noFill/>
        </p:spPr>
        <p:txBody>
          <a:bodyPr wrap="square" rtlCol="0">
            <a:spAutoFit/>
          </a:bodyPr>
          <a:lstStyle/>
          <a:p>
            <a:r>
              <a:rPr lang="en-GB" altLang="en-US" sz="2000" dirty="0" smtClean="0">
                <a:solidFill>
                  <a:srgbClr val="FF1AE0"/>
                </a:solidFill>
              </a:rPr>
              <a:t>An opportunity for you to create</a:t>
            </a:r>
          </a:p>
          <a:p>
            <a:r>
              <a:rPr lang="en-GB" altLang="en-US" sz="2000" dirty="0" smtClean="0">
                <a:solidFill>
                  <a:srgbClr val="FF1AE0"/>
                </a:solidFill>
              </a:rPr>
              <a:t>an ABSTRACT moment</a:t>
            </a:r>
          </a:p>
          <a:p>
            <a:endParaRPr lang="en-GB" dirty="0"/>
          </a:p>
        </p:txBody>
      </p:sp>
      <p:pic>
        <p:nvPicPr>
          <p:cNvPr id="7" name="Picture 6"/>
          <p:cNvPicPr>
            <a:picLocks noChangeAspect="1"/>
          </p:cNvPicPr>
          <p:nvPr/>
        </p:nvPicPr>
        <p:blipFill>
          <a:blip r:embed="rId7"/>
          <a:stretch>
            <a:fillRect/>
          </a:stretch>
        </p:blipFill>
        <p:spPr>
          <a:xfrm>
            <a:off x="6535356" y="4631525"/>
            <a:ext cx="2548349" cy="2182557"/>
          </a:xfrm>
          <a:prstGeom prst="rect">
            <a:avLst/>
          </a:prstGeom>
        </p:spPr>
      </p:pic>
      <p:sp>
        <p:nvSpPr>
          <p:cNvPr id="8" name="Right Arrow 7"/>
          <p:cNvSpPr/>
          <p:nvPr/>
        </p:nvSpPr>
        <p:spPr>
          <a:xfrm>
            <a:off x="5076056" y="6080118"/>
            <a:ext cx="1735619" cy="403472"/>
          </a:xfrm>
          <a:prstGeom prst="rightArrow">
            <a:avLst/>
          </a:prstGeom>
          <a:solidFill>
            <a:srgbClr val="42FF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p:nvSpPr>
        <p:spPr>
          <a:xfrm rot="508094">
            <a:off x="5963609" y="91873"/>
            <a:ext cx="3201526" cy="13407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solidFill>
                  <a:srgbClr val="FFFF00"/>
                </a:solidFill>
              </a:rPr>
              <a:t>CHALLENGE: </a:t>
            </a:r>
          </a:p>
          <a:p>
            <a:pPr algn="ctr"/>
            <a:r>
              <a:rPr lang="en-GB" sz="1400" dirty="0" smtClean="0">
                <a:solidFill>
                  <a:srgbClr val="FFFF00"/>
                </a:solidFill>
              </a:rPr>
              <a:t>Experiment with multiple techniques to mark the moment. Pick the one which works best. </a:t>
            </a:r>
            <a:endParaRPr lang="en-GB" sz="1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2000"/>
                                  </p:stCondLst>
                                  <p:childTnLst>
                                    <p:set>
                                      <p:cBhvr>
                                        <p:cTn id="10" dur="1" fill="hold">
                                          <p:stCondLst>
                                            <p:cond delay="0"/>
                                          </p:stCondLst>
                                        </p:cTn>
                                        <p:tgtEl>
                                          <p:spTgt spid="21509">
                                            <p:txEl>
                                              <p:pRg st="0" end="0"/>
                                            </p:txEl>
                                          </p:spTgt>
                                        </p:tgtEl>
                                        <p:attrNameLst>
                                          <p:attrName>style.visibility</p:attrName>
                                        </p:attrNameLst>
                                      </p:cBhvr>
                                      <p:to>
                                        <p:strVal val="visible"/>
                                      </p:to>
                                    </p:set>
                                    <p:animEffect transition="in" filter="randombar(horizontal)">
                                      <p:cBhvr>
                                        <p:cTn id="11" dur="500"/>
                                        <p:tgtEl>
                                          <p:spTgt spid="21509">
                                            <p:txEl>
                                              <p:pRg st="0" end="0"/>
                                            </p:txEl>
                                          </p:spTgt>
                                        </p:tgtEl>
                                      </p:cBhvr>
                                    </p:animEffect>
                                  </p:childTnLst>
                                </p:cTn>
                              </p:par>
                            </p:childTnLst>
                          </p:cTn>
                        </p:par>
                        <p:par>
                          <p:cTn id="12" fill="hold">
                            <p:stCondLst>
                              <p:cond delay="3000"/>
                            </p:stCondLst>
                            <p:childTnLst>
                              <p:par>
                                <p:cTn id="13" presetID="2" presetClass="entr" presetSubtype="4"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5000"/>
                            </p:stCondLst>
                            <p:childTnLst>
                              <p:par>
                                <p:cTn id="25" presetID="45" presetClass="entr" presetSubtype="0" fill="hold" grpId="0" nodeType="afterEffect">
                                  <p:stCondLst>
                                    <p:cond delay="1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anim calcmode="lin" valueType="num">
                                      <p:cBhvr>
                                        <p:cTn id="28" dur="2000" fill="hold"/>
                                        <p:tgtEl>
                                          <p:spTgt spid="10"/>
                                        </p:tgtEl>
                                        <p:attrNameLst>
                                          <p:attrName>ppt_w</p:attrName>
                                        </p:attrNameLst>
                                      </p:cBhvr>
                                      <p:tavLst>
                                        <p:tav tm="0" fmla="#ppt_w*sin(2.5*pi*$)">
                                          <p:val>
                                            <p:fltVal val="0"/>
                                          </p:val>
                                        </p:tav>
                                        <p:tav tm="100000">
                                          <p:val>
                                            <p:fltVal val="1"/>
                                          </p:val>
                                        </p:tav>
                                      </p:tavLst>
                                    </p:anim>
                                    <p:anim calcmode="lin" valueType="num">
                                      <p:cBhvr>
                                        <p:cTn id="2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p:bldP spid="6" grpId="0"/>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2932" y="125899"/>
            <a:ext cx="8229600" cy="1143000"/>
          </a:xfrm>
        </p:spPr>
        <p:txBody>
          <a:bodyPr/>
          <a:lstStyle/>
          <a:p>
            <a:pPr eaLnBrk="1" hangingPunct="1">
              <a:defRPr/>
            </a:pPr>
            <a:r>
              <a:rPr lang="en-GB" dirty="0" smtClean="0">
                <a:solidFill>
                  <a:srgbClr val="00B0F0"/>
                </a:solidFill>
                <a:ea typeface="+mj-ea"/>
                <a:cs typeface="+mj-cs"/>
              </a:rPr>
              <a:t>Crosscutting</a:t>
            </a:r>
          </a:p>
        </p:txBody>
      </p:sp>
      <p:sp>
        <p:nvSpPr>
          <p:cNvPr id="26627" name="Rectangle 3"/>
          <p:cNvSpPr>
            <a:spLocks noGrp="1" noChangeArrowheads="1"/>
          </p:cNvSpPr>
          <p:nvPr>
            <p:ph type="body" idx="1"/>
          </p:nvPr>
        </p:nvSpPr>
        <p:spPr>
          <a:xfrm>
            <a:off x="457200" y="1417639"/>
            <a:ext cx="8229600" cy="3031998"/>
          </a:xfrm>
        </p:spPr>
        <p:txBody>
          <a:bodyPr/>
          <a:lstStyle/>
          <a:p>
            <a:pPr marL="0" indent="0" eaLnBrk="1" hangingPunct="1">
              <a:buNone/>
            </a:pPr>
            <a:r>
              <a:rPr lang="en-GB" altLang="en-US" sz="2400" dirty="0" smtClean="0">
                <a:solidFill>
                  <a:srgbClr val="FFFF00"/>
                </a:solidFill>
              </a:rPr>
              <a:t>Now run the end of you piece and crosscut forward to your final still Image from earlier in the lesson…</a:t>
            </a:r>
          </a:p>
          <a:p>
            <a:pPr eaLnBrk="1" hangingPunct="1"/>
            <a:endParaRPr lang="en-GB" altLang="en-US" sz="2400" dirty="0" smtClean="0"/>
          </a:p>
          <a:p>
            <a:pPr eaLnBrk="1" hangingPunct="1"/>
            <a:r>
              <a:rPr lang="en-GB" altLang="en-US" sz="2400" i="1" dirty="0" smtClean="0">
                <a:effectLst>
                  <a:outerShdw blurRad="38100" dist="38100" dir="2700000" algn="tl">
                    <a:srgbClr val="336699"/>
                  </a:outerShdw>
                </a:effectLst>
              </a:rPr>
              <a:t>The gang of boys run away and leave the boy they have stabbed lying on the ground.  His friend is very distressed and runs to a phone box to call for an Ambulance</a:t>
            </a:r>
          </a:p>
          <a:p>
            <a:pPr eaLnBrk="1" hangingPunct="1"/>
            <a:endParaRPr lang="en-GB" altLang="en-US" sz="2800" i="1" dirty="0" smtClean="0">
              <a:effectLst>
                <a:outerShdw blurRad="38100" dist="38100" dir="2700000" algn="tl">
                  <a:srgbClr val="336699"/>
                </a:outerShdw>
              </a:effectLst>
            </a:endParaRPr>
          </a:p>
          <a:p>
            <a:pPr eaLnBrk="1" hangingPunct="1"/>
            <a:endParaRPr lang="en-GB" altLang="en-US" sz="3600" dirty="0" smtClean="0"/>
          </a:p>
        </p:txBody>
      </p:sp>
      <p:pic>
        <p:nvPicPr>
          <p:cNvPr id="2" name="Picture 1"/>
          <p:cNvPicPr>
            <a:picLocks noChangeAspect="1"/>
          </p:cNvPicPr>
          <p:nvPr/>
        </p:nvPicPr>
        <p:blipFill>
          <a:blip r:embed="rId2"/>
          <a:stretch>
            <a:fillRect/>
          </a:stretch>
        </p:blipFill>
        <p:spPr>
          <a:xfrm>
            <a:off x="6300192" y="4429987"/>
            <a:ext cx="2548349" cy="2182557"/>
          </a:xfrm>
          <a:prstGeom prst="rect">
            <a:avLst/>
          </a:prstGeom>
        </p:spPr>
      </p:pic>
      <p:sp>
        <p:nvSpPr>
          <p:cNvPr id="6" name="Right Arrow 5"/>
          <p:cNvSpPr/>
          <p:nvPr/>
        </p:nvSpPr>
        <p:spPr>
          <a:xfrm>
            <a:off x="4788024" y="5390537"/>
            <a:ext cx="1735619" cy="403472"/>
          </a:xfrm>
          <a:prstGeom prst="rightArrow">
            <a:avLst/>
          </a:prstGeom>
          <a:solidFill>
            <a:srgbClr val="42FF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619672" y="4776177"/>
            <a:ext cx="4176464" cy="1015663"/>
          </a:xfrm>
          <a:prstGeom prst="rect">
            <a:avLst/>
          </a:prstGeom>
          <a:noFill/>
        </p:spPr>
        <p:txBody>
          <a:bodyPr wrap="square" rtlCol="0">
            <a:spAutoFit/>
          </a:bodyPr>
          <a:lstStyle/>
          <a:p>
            <a:r>
              <a:rPr lang="en-US" sz="2000" dirty="0">
                <a:solidFill>
                  <a:srgbClr val="FF0000"/>
                </a:solidFill>
              </a:rPr>
              <a:t>How did the crosscut back to the final image enable us to create a sensitive piece of drama?</a:t>
            </a:r>
            <a:endParaRPr lang="en-GB" sz="2000" dirty="0">
              <a:solidFill>
                <a:srgbClr val="FF0000"/>
              </a:solidFill>
            </a:endParaRPr>
          </a:p>
        </p:txBody>
      </p:sp>
      <p:pic>
        <p:nvPicPr>
          <p:cNvPr id="8" name="Picture 8" descr="http://www.clipartkid.com/images/362/yellow-thinking-smiley-emoticon-clipart-royalty-free-Esqkv9-clip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880" y="5878714"/>
            <a:ext cx="468998" cy="6503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weknowyourdreams.com/images/pear/pear-05.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8852" y="5983338"/>
            <a:ext cx="425263" cy="48252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461693" y="6149169"/>
            <a:ext cx="161384"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5">
            <a:clrChange>
              <a:clrFrom>
                <a:srgbClr val="000000"/>
              </a:clrFrom>
              <a:clrTo>
                <a:srgbClr val="000000">
                  <a:alpha val="0"/>
                </a:srgbClr>
              </a:clrTo>
            </a:clrChange>
          </a:blip>
          <a:stretch>
            <a:fillRect/>
          </a:stretch>
        </p:blipFill>
        <p:spPr>
          <a:xfrm>
            <a:off x="3727494" y="5960230"/>
            <a:ext cx="536222" cy="536222"/>
          </a:xfrm>
          <a:prstGeom prst="rect">
            <a:avLst/>
          </a:prstGeom>
        </p:spPr>
      </p:pic>
      <p:sp>
        <p:nvSpPr>
          <p:cNvPr id="14" name="Rectangle 13"/>
          <p:cNvSpPr/>
          <p:nvPr/>
        </p:nvSpPr>
        <p:spPr>
          <a:xfrm>
            <a:off x="2538408" y="6158179"/>
            <a:ext cx="161384"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19" y="1518798"/>
            <a:ext cx="4481380" cy="4281339"/>
          </a:xfrm>
        </p:spPr>
        <p:txBody>
          <a:bodyPr/>
          <a:lstStyle/>
          <a:p>
            <a:pPr marL="0" indent="0">
              <a:buNone/>
              <a:defRPr/>
            </a:pPr>
            <a:r>
              <a:rPr lang="en-US" sz="2400" dirty="0" smtClean="0">
                <a:solidFill>
                  <a:srgbClr val="FF0000"/>
                </a:solidFill>
                <a:ea typeface="+mn-ea"/>
              </a:rPr>
              <a:t>Using a historic event to create a sensitive piece of drama.</a:t>
            </a:r>
            <a:endParaRPr lang="en-US" sz="2400" b="1" dirty="0">
              <a:ea typeface="+mn-ea"/>
            </a:endParaRPr>
          </a:p>
        </p:txBody>
      </p:sp>
      <p:sp>
        <p:nvSpPr>
          <p:cNvPr id="4" name="Left-Right Arrow 3"/>
          <p:cNvSpPr>
            <a:spLocks noChangeArrowheads="1"/>
          </p:cNvSpPr>
          <p:nvPr/>
        </p:nvSpPr>
        <p:spPr bwMode="auto">
          <a:xfrm>
            <a:off x="642620" y="3284984"/>
            <a:ext cx="7993062" cy="748968"/>
          </a:xfrm>
          <a:prstGeom prst="leftRightArrow">
            <a:avLst>
              <a:gd name="adj1" fmla="val 50000"/>
              <a:gd name="adj2" fmla="val 49996"/>
            </a:avLst>
          </a:prstGeom>
          <a:gradFill rotWithShape="1">
            <a:gsLst>
              <a:gs pos="0">
                <a:srgbClr val="FF0000"/>
              </a:gs>
              <a:gs pos="13000">
                <a:srgbClr val="FF0000"/>
              </a:gs>
              <a:gs pos="36000">
                <a:srgbClr val="FF6600"/>
              </a:gs>
              <a:gs pos="62000">
                <a:srgbClr val="42FF0C"/>
              </a:gs>
              <a:gs pos="100000">
                <a:srgbClr val="468A4B"/>
              </a:gs>
            </a:gsLst>
            <a:lin ang="0" scaled="1"/>
          </a:gradFill>
          <a:ln w="9525">
            <a:solidFill>
              <a:srgbClr val="003099"/>
            </a:solidFill>
            <a:miter lim="800000"/>
            <a:headEnd/>
            <a:tailEnd/>
          </a:ln>
          <a:effectLst>
            <a:outerShdw blurRad="40000" dist="23000" dir="5400000" rotWithShape="0">
              <a:srgbClr val="808080">
                <a:alpha val="34999"/>
              </a:srgbClr>
            </a:outerShdw>
          </a:effectLst>
        </p:spPr>
        <p:txBody>
          <a:bodyPr/>
          <a:lstStyle/>
          <a:p>
            <a:pPr>
              <a:defRPr/>
            </a:pPr>
            <a:endParaRPr lang="en-US">
              <a:solidFill>
                <a:schemeClr val="lt1"/>
              </a:solidFill>
              <a:latin typeface="+mn-lt"/>
              <a:ea typeface="+mn-ea"/>
            </a:endParaRPr>
          </a:p>
        </p:txBody>
      </p:sp>
      <p:sp>
        <p:nvSpPr>
          <p:cNvPr id="6" name="Cloud 5"/>
          <p:cNvSpPr/>
          <p:nvPr/>
        </p:nvSpPr>
        <p:spPr>
          <a:xfrm>
            <a:off x="102553" y="1258250"/>
            <a:ext cx="4469447" cy="163196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Did you meet the </a:t>
            </a:r>
            <a:br>
              <a:rPr lang="en-US" sz="2400" dirty="0"/>
            </a:br>
            <a:r>
              <a:rPr lang="en-US" sz="2400" dirty="0"/>
              <a:t>Learning Objective?</a:t>
            </a:r>
            <a:endParaRPr lang="en-GB" sz="2400" dirty="0"/>
          </a:p>
        </p:txBody>
      </p:sp>
      <p:sp>
        <p:nvSpPr>
          <p:cNvPr id="9" name="Right Arrow 8"/>
          <p:cNvSpPr/>
          <p:nvPr/>
        </p:nvSpPr>
        <p:spPr>
          <a:xfrm rot="21042605">
            <a:off x="4023324" y="1669808"/>
            <a:ext cx="780256" cy="402710"/>
          </a:xfrm>
          <a:prstGeom prst="rightArrow">
            <a:avLst/>
          </a:prstGeom>
          <a:solidFill>
            <a:srgbClr val="F4FB9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447020" y="4115104"/>
            <a:ext cx="2108755" cy="1754326"/>
          </a:xfrm>
          <a:prstGeom prst="rect">
            <a:avLst/>
          </a:prstGeom>
          <a:noFill/>
        </p:spPr>
        <p:txBody>
          <a:bodyPr wrap="square" rtlCol="0">
            <a:spAutoFit/>
          </a:bodyPr>
          <a:lstStyle/>
          <a:p>
            <a:r>
              <a:rPr lang="en-GB" altLang="en-US" dirty="0" smtClean="0">
                <a:solidFill>
                  <a:srgbClr val="FF6600"/>
                </a:solidFill>
              </a:rPr>
              <a:t>ALL of you will be able to give and accept direction during the rehearsal process. </a:t>
            </a:r>
          </a:p>
          <a:p>
            <a:endParaRPr lang="en-GB" dirty="0"/>
          </a:p>
        </p:txBody>
      </p:sp>
      <p:sp>
        <p:nvSpPr>
          <p:cNvPr id="11" name="TextBox 10"/>
          <p:cNvSpPr txBox="1"/>
          <p:nvPr/>
        </p:nvSpPr>
        <p:spPr>
          <a:xfrm>
            <a:off x="3334148" y="4163579"/>
            <a:ext cx="2679741" cy="1477328"/>
          </a:xfrm>
          <a:prstGeom prst="rect">
            <a:avLst/>
          </a:prstGeom>
          <a:noFill/>
        </p:spPr>
        <p:txBody>
          <a:bodyPr wrap="square" rtlCol="0">
            <a:spAutoFit/>
          </a:bodyPr>
          <a:lstStyle/>
          <a:p>
            <a:pPr eaLnBrk="1" hangingPunct="1">
              <a:buFontTx/>
              <a:buNone/>
            </a:pPr>
            <a:r>
              <a:rPr lang="en-GB" altLang="en-US" dirty="0" smtClean="0">
                <a:solidFill>
                  <a:schemeClr val="accent1">
                    <a:lumMod val="60000"/>
                    <a:lumOff val="40000"/>
                  </a:schemeClr>
                </a:solidFill>
              </a:rPr>
              <a:t>MOST  of you will be able to devise a sensitive piece of drama based on a challenging issues and theme.</a:t>
            </a:r>
          </a:p>
        </p:txBody>
      </p:sp>
      <p:sp>
        <p:nvSpPr>
          <p:cNvPr id="18" name="TextBox 17"/>
          <p:cNvSpPr txBox="1"/>
          <p:nvPr/>
        </p:nvSpPr>
        <p:spPr>
          <a:xfrm>
            <a:off x="6665160" y="4163579"/>
            <a:ext cx="2299328" cy="1754326"/>
          </a:xfrm>
          <a:prstGeom prst="rect">
            <a:avLst/>
          </a:prstGeom>
          <a:noFill/>
        </p:spPr>
        <p:txBody>
          <a:bodyPr wrap="square" rtlCol="0">
            <a:spAutoFit/>
          </a:bodyPr>
          <a:lstStyle/>
          <a:p>
            <a:r>
              <a:rPr lang="en-GB" dirty="0" smtClean="0">
                <a:solidFill>
                  <a:srgbClr val="FF1AE0"/>
                </a:solidFill>
              </a:rPr>
              <a:t>SOME of you will be able to use symbols or abstract ideas/techniques easily to aid your work.</a:t>
            </a:r>
            <a:endParaRPr lang="en-GB" dirty="0">
              <a:solidFill>
                <a:srgbClr val="FF1AE0"/>
              </a:solidFill>
            </a:endParaRPr>
          </a:p>
        </p:txBody>
      </p:sp>
      <p:pic>
        <p:nvPicPr>
          <p:cNvPr id="23" name="Picture 2" descr="http://mmeroy.weebly.com/uploads/1/3/7/4/13743829/5167305_orig.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7904" y="6048405"/>
            <a:ext cx="1496573" cy="7475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2608406" cy="923330"/>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Review</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Picture 4"/>
          <p:cNvPicPr>
            <a:picLocks noChangeAspect="1"/>
          </p:cNvPicPr>
          <p:nvPr/>
        </p:nvPicPr>
        <p:blipFill rotWithShape="1">
          <a:blip r:embed="rId2"/>
          <a:srcRect l="19085" t="19575" r="19527" b="17927"/>
          <a:stretch/>
        </p:blipFill>
        <p:spPr>
          <a:xfrm>
            <a:off x="1907704" y="3212976"/>
            <a:ext cx="5184576" cy="3456384"/>
          </a:xfrm>
          <a:prstGeom prst="rect">
            <a:avLst/>
          </a:prstGeom>
        </p:spPr>
      </p:pic>
      <p:sp>
        <p:nvSpPr>
          <p:cNvPr id="6" name="Rectangle 5"/>
          <p:cNvSpPr/>
          <p:nvPr/>
        </p:nvSpPr>
        <p:spPr>
          <a:xfrm>
            <a:off x="467544" y="2636912"/>
            <a:ext cx="8289449" cy="1754326"/>
          </a:xfrm>
          <a:prstGeom prst="rect">
            <a:avLst/>
          </a:prstGeom>
          <a:noFill/>
        </p:spPr>
        <p:txBody>
          <a:bodyPr wrap="none" lIns="91440" tIns="45720" rIns="91440" bIns="45720">
            <a:prstTxWarp prst="textArchUp">
              <a:avLst/>
            </a:prstTxWarp>
            <a:spAutoFit/>
          </a:bodyPr>
          <a:lstStyle/>
          <a:p>
            <a:pPr algn="ctr"/>
            <a:r>
              <a:rPr lang="en-US" sz="4800" b="1" cap="none" spc="50" dirty="0" smtClean="0">
                <a:ln w="9525" cmpd="sng">
                  <a:solidFill>
                    <a:srgbClr val="FF0000"/>
                  </a:solidFill>
                  <a:prstDash val="solid"/>
                </a:ln>
                <a:solidFill>
                  <a:srgbClr val="FFFF66"/>
                </a:solidFill>
                <a:effectLst>
                  <a:glow rad="38100">
                    <a:schemeClr val="accent1">
                      <a:alpha val="40000"/>
                    </a:schemeClr>
                  </a:glow>
                </a:effectLst>
              </a:rPr>
              <a:t>How was todays lesson </a:t>
            </a:r>
          </a:p>
          <a:p>
            <a:pPr algn="ctr"/>
            <a:r>
              <a:rPr lang="en-US" sz="4800" b="1" cap="none" spc="50" dirty="0" smtClean="0">
                <a:ln w="9525" cmpd="sng">
                  <a:solidFill>
                    <a:srgbClr val="FF0000"/>
                  </a:solidFill>
                  <a:prstDash val="solid"/>
                </a:ln>
                <a:solidFill>
                  <a:srgbClr val="FFFF66"/>
                </a:solidFill>
                <a:effectLst>
                  <a:glow rad="38100">
                    <a:schemeClr val="accent1">
                      <a:alpha val="40000"/>
                    </a:schemeClr>
                  </a:glow>
                </a:effectLst>
              </a:rPr>
              <a:t>like a jam doughnut?</a:t>
            </a:r>
            <a:endParaRPr lang="en-US" sz="4800" b="1" cap="none" spc="50" dirty="0">
              <a:ln w="9525" cmpd="sng">
                <a:solidFill>
                  <a:srgbClr val="FF0000"/>
                </a:solidFill>
                <a:prstDash val="solid"/>
              </a:ln>
              <a:solidFill>
                <a:srgbClr val="FFFF66"/>
              </a:solidFill>
              <a:effectLst>
                <a:glow rad="38100">
                  <a:schemeClr val="accent1">
                    <a:alpha val="40000"/>
                  </a:schemeClr>
                </a:glow>
              </a:effectLst>
            </a:endParaRPr>
          </a:p>
        </p:txBody>
      </p:sp>
    </p:spTree>
    <p:extLst>
      <p:ext uri="{BB962C8B-B14F-4D97-AF65-F5344CB8AC3E}">
        <p14:creationId xmlns:p14="http://schemas.microsoft.com/office/powerpoint/2010/main" val="1003760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latin typeface="Aharoni" panose="02010803020104030203" pitchFamily="2" charset="-79"/>
                <a:cs typeface="Aharoni" panose="02010803020104030203" pitchFamily="2" charset="-79"/>
              </a:rPr>
              <a:t>Feel Good Plenary…</a:t>
            </a:r>
            <a:endParaRPr lang="en-GB" dirty="0">
              <a:solidFill>
                <a:srgbClr val="7030A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2420888"/>
            <a:ext cx="8229600" cy="3705275"/>
          </a:xfrm>
        </p:spPr>
        <p:txBody>
          <a:bodyPr/>
          <a:lstStyle/>
          <a:p>
            <a:pPr marL="0" indent="0" algn="ctr">
              <a:buNone/>
            </a:pPr>
            <a:r>
              <a:rPr lang="en-GB" sz="4400" dirty="0" smtClean="0">
                <a:solidFill>
                  <a:srgbClr val="FFFF00"/>
                </a:solidFill>
                <a:latin typeface="Britannic Bold" panose="020B0903060703020204" pitchFamily="34" charset="0"/>
              </a:rPr>
              <a:t>“Put your hands on the shoulders of…”</a:t>
            </a:r>
            <a:endParaRPr lang="en-GB" sz="4400" dirty="0">
              <a:solidFill>
                <a:srgbClr val="FFFF00"/>
              </a:solidFill>
              <a:latin typeface="Britannic Bold" panose="020B0903060703020204" pitchFamily="34" charset="0"/>
            </a:endParaRPr>
          </a:p>
        </p:txBody>
      </p:sp>
    </p:spTree>
    <p:extLst>
      <p:ext uri="{BB962C8B-B14F-4D97-AF65-F5344CB8AC3E}">
        <p14:creationId xmlns:p14="http://schemas.microsoft.com/office/powerpoint/2010/main" val="774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2564904"/>
            <a:ext cx="7772400" cy="1362075"/>
          </a:xfrm>
        </p:spPr>
        <p:txBody>
          <a:bodyPr/>
          <a:lstStyle/>
          <a:p>
            <a:pPr>
              <a:defRPr/>
            </a:pPr>
            <a:r>
              <a:rPr lang="en-US" cap="none" dirty="0" smtClean="0">
                <a:solidFill>
                  <a:srgbClr val="FF0000"/>
                </a:solidFill>
                <a:ea typeface="+mj-ea"/>
              </a:rPr>
              <a:t>To use a historic event to create a sensitive piece of drama. </a:t>
            </a:r>
            <a:endParaRPr lang="en-US" cap="none" dirty="0">
              <a:solidFill>
                <a:srgbClr val="FF0000"/>
              </a:solidFill>
              <a:ea typeface="+mj-ea"/>
            </a:endParaRPr>
          </a:p>
        </p:txBody>
      </p:sp>
      <p:sp>
        <p:nvSpPr>
          <p:cNvPr id="5" name="Text Placeholder 4"/>
          <p:cNvSpPr>
            <a:spLocks noGrp="1"/>
          </p:cNvSpPr>
          <p:nvPr>
            <p:ph type="body" idx="1"/>
          </p:nvPr>
        </p:nvSpPr>
        <p:spPr>
          <a:xfrm>
            <a:off x="745685" y="908720"/>
            <a:ext cx="7772400" cy="1500187"/>
          </a:xfrm>
        </p:spPr>
        <p:txBody>
          <a:bodyPr/>
          <a:lstStyle/>
          <a:p>
            <a:pPr>
              <a:defRPr/>
            </a:pPr>
            <a:r>
              <a:rPr lang="en-US" sz="3600" dirty="0" smtClean="0">
                <a:ea typeface="+mn-ea"/>
              </a:rPr>
              <a:t>Learning Outcome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pPr eaLnBrk="1" hangingPunct="1">
              <a:defRPr/>
            </a:pPr>
            <a:r>
              <a:rPr lang="en-GB" smtClean="0">
                <a:ea typeface="+mj-ea"/>
                <a:cs typeface="+mj-cs"/>
              </a:rPr>
              <a:t>Stephen Lawrence</a:t>
            </a:r>
          </a:p>
        </p:txBody>
      </p:sp>
      <p:sp>
        <p:nvSpPr>
          <p:cNvPr id="24581" name="Rectangle 5"/>
          <p:cNvSpPr>
            <a:spLocks noGrp="1" noChangeArrowheads="1"/>
          </p:cNvSpPr>
          <p:nvPr>
            <p:ph type="body" sz="half" idx="1"/>
          </p:nvPr>
        </p:nvSpPr>
        <p:spPr>
          <a:xfrm>
            <a:off x="251520" y="1844824"/>
            <a:ext cx="4038600" cy="4525963"/>
          </a:xfrm>
        </p:spPr>
        <p:txBody>
          <a:bodyPr/>
          <a:lstStyle/>
          <a:p>
            <a:pPr eaLnBrk="1" hangingPunct="1">
              <a:defRPr/>
            </a:pPr>
            <a:r>
              <a:rPr lang="en-GB" sz="3600" dirty="0" smtClean="0">
                <a:ea typeface="+mn-ea"/>
                <a:cs typeface="+mn-cs"/>
              </a:rPr>
              <a:t>How can a challenging historical event to help us create a </a:t>
            </a:r>
            <a:r>
              <a:rPr lang="en-GB" sz="3600" dirty="0" smtClean="0">
                <a:solidFill>
                  <a:srgbClr val="FF0000"/>
                </a:solidFill>
                <a:ea typeface="+mn-ea"/>
                <a:cs typeface="+mn-cs"/>
              </a:rPr>
              <a:t>sensitive</a:t>
            </a:r>
            <a:r>
              <a:rPr lang="en-GB" sz="3600" dirty="0" smtClean="0">
                <a:ea typeface="+mn-ea"/>
                <a:cs typeface="+mn-cs"/>
              </a:rPr>
              <a:t> piece of drama?</a:t>
            </a:r>
          </a:p>
        </p:txBody>
      </p:sp>
      <p:pic>
        <p:nvPicPr>
          <p:cNvPr id="15366" name="Picture 6" descr="http://thejusticegap.com/wp-content/uploads/2013/07/stephen-lawr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908" y="1988840"/>
            <a:ext cx="4186339" cy="3060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pPr eaLnBrk="1" hangingPunct="1">
              <a:defRPr/>
            </a:pPr>
            <a:r>
              <a:rPr lang="en-US" dirty="0" smtClean="0">
                <a:ea typeface="+mj-ea"/>
                <a:cs typeface="+mj-cs"/>
              </a:rPr>
              <a:t>Learning Outcomes</a:t>
            </a:r>
          </a:p>
        </p:txBody>
      </p:sp>
      <p:sp>
        <p:nvSpPr>
          <p:cNvPr id="3" name="Content Placeholder 2"/>
          <p:cNvSpPr>
            <a:spLocks noGrp="1"/>
          </p:cNvSpPr>
          <p:nvPr>
            <p:ph idx="1"/>
          </p:nvPr>
        </p:nvSpPr>
        <p:spPr>
          <a:xfrm>
            <a:off x="462334" y="1844824"/>
            <a:ext cx="8229600" cy="4525963"/>
          </a:xfrm>
        </p:spPr>
        <p:txBody>
          <a:bodyPr/>
          <a:lstStyle/>
          <a:p>
            <a:pPr eaLnBrk="1" hangingPunct="1"/>
            <a:r>
              <a:rPr lang="en-US" altLang="en-US" dirty="0" smtClean="0"/>
              <a:t>By the end of the lesson: </a:t>
            </a:r>
          </a:p>
          <a:p>
            <a:pPr eaLnBrk="1" hangingPunct="1">
              <a:buFontTx/>
              <a:buNone/>
            </a:pPr>
            <a:r>
              <a:rPr lang="en-GB" altLang="en-US" sz="2800" dirty="0" smtClean="0">
                <a:solidFill>
                  <a:srgbClr val="FF6600"/>
                </a:solidFill>
              </a:rPr>
              <a:t>ALL of you will be able to give and accept direction during the rehearsal process. </a:t>
            </a:r>
          </a:p>
          <a:p>
            <a:pPr eaLnBrk="1" hangingPunct="1">
              <a:buFontTx/>
              <a:buNone/>
            </a:pPr>
            <a:r>
              <a:rPr lang="en-GB" altLang="en-US" sz="2800" dirty="0" smtClean="0">
                <a:solidFill>
                  <a:schemeClr val="accent1">
                    <a:lumMod val="60000"/>
                    <a:lumOff val="40000"/>
                  </a:schemeClr>
                </a:solidFill>
              </a:rPr>
              <a:t>MOST  of you will be able to devise a sensitive piece of drama based on a challenging issues and theme.</a:t>
            </a:r>
          </a:p>
          <a:p>
            <a:pPr eaLnBrk="1" hangingPunct="1">
              <a:buFontTx/>
              <a:buNone/>
            </a:pPr>
            <a:r>
              <a:rPr lang="en-GB" altLang="en-US" sz="2800" dirty="0" smtClean="0">
                <a:solidFill>
                  <a:srgbClr val="FF1AE0"/>
                </a:solidFill>
              </a:rPr>
              <a:t>SOME of you will be able to use symbols or abstract ideas/techniques easily to aid your work.</a:t>
            </a:r>
          </a:p>
          <a:p>
            <a:pPr eaLnBrk="1" hangingPunct="1">
              <a:buFontTx/>
              <a:buNone/>
            </a:pPr>
            <a:endParaRPr lang="en-US" alt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GB" dirty="0" smtClean="0">
                <a:solidFill>
                  <a:srgbClr val="FF0000"/>
                </a:solidFill>
                <a:ea typeface="+mj-ea"/>
                <a:cs typeface="+mj-cs"/>
              </a:rPr>
              <a:t>Murder</a:t>
            </a:r>
          </a:p>
        </p:txBody>
      </p:sp>
      <p:sp>
        <p:nvSpPr>
          <p:cNvPr id="3075" name="Rectangle 3"/>
          <p:cNvSpPr>
            <a:spLocks noGrp="1" noChangeArrowheads="1"/>
          </p:cNvSpPr>
          <p:nvPr>
            <p:ph type="body" sz="half" idx="4294967295"/>
          </p:nvPr>
        </p:nvSpPr>
        <p:spPr>
          <a:xfrm>
            <a:off x="539750" y="1600200"/>
            <a:ext cx="8280400" cy="4525963"/>
          </a:xfrm>
        </p:spPr>
        <p:txBody>
          <a:bodyPr/>
          <a:lstStyle/>
          <a:p>
            <a:pPr eaLnBrk="1" hangingPunct="1">
              <a:defRPr/>
            </a:pPr>
            <a:r>
              <a:rPr lang="en-GB" sz="3600" dirty="0" smtClean="0">
                <a:ea typeface="+mn-ea"/>
                <a:cs typeface="+mn-cs"/>
              </a:rPr>
              <a:t>The murder of Stephen Lawrence is a notable murder case surrounding the killing of an 18 year old sixth form student in South East London</a:t>
            </a:r>
          </a:p>
          <a:p>
            <a:pPr eaLnBrk="1" hangingPunct="1">
              <a:defRPr/>
            </a:pPr>
            <a:r>
              <a:rPr lang="en-GB" sz="3600" dirty="0" smtClean="0">
                <a:ea typeface="+mn-ea"/>
                <a:cs typeface="+mn-cs"/>
              </a:rPr>
              <a:t>Stephen was stabbed to death whilst waiting for a bus on the evening of 22</a:t>
            </a:r>
            <a:r>
              <a:rPr lang="en-GB" sz="3600" baseline="30000" dirty="0" smtClean="0">
                <a:ea typeface="+mn-ea"/>
                <a:cs typeface="+mn-cs"/>
              </a:rPr>
              <a:t>nd</a:t>
            </a:r>
            <a:r>
              <a:rPr lang="en-GB" sz="3600" dirty="0" smtClean="0">
                <a:ea typeface="+mn-ea"/>
                <a:cs typeface="+mn-cs"/>
              </a:rPr>
              <a:t> April 1993</a:t>
            </a:r>
          </a:p>
          <a:p>
            <a:pPr eaLnBrk="1" hangingPunct="1">
              <a:defRPr/>
            </a:pPr>
            <a:endParaRPr lang="en-GB" sz="4000" dirty="0" smtClean="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GB" dirty="0" smtClean="0">
                <a:solidFill>
                  <a:srgbClr val="FF0000"/>
                </a:solidFill>
                <a:ea typeface="+mj-ea"/>
                <a:cs typeface="+mj-cs"/>
              </a:rPr>
              <a:t>Racist</a:t>
            </a:r>
          </a:p>
        </p:txBody>
      </p:sp>
      <p:sp>
        <p:nvSpPr>
          <p:cNvPr id="6147" name="Rectangle 3"/>
          <p:cNvSpPr>
            <a:spLocks noGrp="1" noChangeArrowheads="1"/>
          </p:cNvSpPr>
          <p:nvPr>
            <p:ph type="body" idx="1"/>
          </p:nvPr>
        </p:nvSpPr>
        <p:spPr/>
        <p:txBody>
          <a:bodyPr/>
          <a:lstStyle/>
          <a:p>
            <a:pPr eaLnBrk="1" hangingPunct="1"/>
            <a:r>
              <a:rPr lang="en-GB" altLang="en-US" dirty="0" smtClean="0"/>
              <a:t>This case is extremely important in British legal history as the </a:t>
            </a:r>
            <a:r>
              <a:rPr lang="en-GB" altLang="en-US" u="sng" dirty="0" smtClean="0"/>
              <a:t>Metropolitan Police</a:t>
            </a:r>
            <a:r>
              <a:rPr lang="en-GB" altLang="en-US" dirty="0" smtClean="0"/>
              <a:t> were deemed to be</a:t>
            </a:r>
          </a:p>
          <a:p>
            <a:pPr algn="ctr" eaLnBrk="1" hangingPunct="1">
              <a:buFontTx/>
              <a:buNone/>
            </a:pPr>
            <a:r>
              <a:rPr lang="en-GB" altLang="en-US" sz="4400" b="1" dirty="0" smtClean="0">
                <a:solidFill>
                  <a:srgbClr val="FF0000"/>
                </a:solidFill>
              </a:rPr>
              <a:t>Institutionally Racist</a:t>
            </a:r>
          </a:p>
          <a:p>
            <a:pPr algn="ctr" eaLnBrk="1" hangingPunct="1">
              <a:buFontTx/>
              <a:buNone/>
            </a:pPr>
            <a:endParaRPr lang="en-GB" altLang="en-US" sz="4000" b="1" dirty="0" smtClean="0">
              <a:solidFill>
                <a:srgbClr val="FF0000"/>
              </a:solidFill>
            </a:endParaRPr>
          </a:p>
          <a:p>
            <a:pPr algn="ctr" eaLnBrk="1" hangingPunct="1">
              <a:buFontTx/>
              <a:buNone/>
            </a:pPr>
            <a:r>
              <a:rPr lang="en-GB" altLang="en-US" dirty="0" smtClean="0"/>
              <a:t>They did no</a:t>
            </a:r>
            <a:r>
              <a:rPr lang="en-GB" altLang="ja-JP" dirty="0" smtClean="0"/>
              <a:t>t save Stephen</a:t>
            </a:r>
            <a:r>
              <a:rPr lang="ja-JP" altLang="en-GB" dirty="0" smtClean="0"/>
              <a:t>’</a:t>
            </a:r>
            <a:r>
              <a:rPr lang="en-GB" altLang="ja-JP" dirty="0" smtClean="0"/>
              <a:t>s life as he was BLACK</a:t>
            </a:r>
          </a:p>
          <a:p>
            <a:pPr algn="ctr" eaLnBrk="1" hangingPunct="1">
              <a:buFontTx/>
              <a:buNone/>
            </a:pPr>
            <a:endParaRPr lang="en-GB" altLang="en-US" b="1" dirty="0" smtClean="0"/>
          </a:p>
          <a:p>
            <a:pPr eaLnBrk="1" hangingPunct="1">
              <a:buFontTx/>
              <a:buNone/>
            </a:pPr>
            <a:endParaRPr lang="en-GB"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147">
                                            <p:txEl>
                                              <p:pRg st="1" end="1"/>
                                            </p:txEl>
                                          </p:spTgt>
                                        </p:tgtEl>
                                      </p:cBhvr>
                                    </p:animEffect>
                                    <p:animScale>
                                      <p:cBhvr>
                                        <p:cTn id="7" dur="250" autoRev="1" fill="hold"/>
                                        <p:tgtEl>
                                          <p:spTgt spid="6147">
                                            <p:txEl>
                                              <p:pRg st="1" end="1"/>
                                            </p:txEl>
                                          </p:spTgt>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6147">
                                            <p:txEl>
                                              <p:pRg st="3" end="3"/>
                                            </p:txEl>
                                          </p:spTgt>
                                        </p:tgtEl>
                                        <p:attrNameLst>
                                          <p:attrName>style.visibility</p:attrName>
                                        </p:attrNameLst>
                                      </p:cBhvr>
                                      <p:to>
                                        <p:strVal val="visible"/>
                                      </p:to>
                                    </p:set>
                                    <p:animEffect transition="in" filter="fade">
                                      <p:cBhvr>
                                        <p:cTn id="12" dur="1000"/>
                                        <p:tgtEl>
                                          <p:spTgt spid="6147">
                                            <p:txEl>
                                              <p:pRg st="3" end="3"/>
                                            </p:txEl>
                                          </p:spTgt>
                                        </p:tgtEl>
                                      </p:cBhvr>
                                    </p:animEffect>
                                    <p:anim calcmode="lin" valueType="num">
                                      <p:cBhvr>
                                        <p:cTn id="13" dur="1000" fill="hold"/>
                                        <p:tgtEl>
                                          <p:spTgt spid="6147">
                                            <p:txEl>
                                              <p:pRg st="3" end="3"/>
                                            </p:txEl>
                                          </p:spTgt>
                                        </p:tgtEl>
                                        <p:attrNameLst>
                                          <p:attrName>ppt_x</p:attrName>
                                        </p:attrNameLst>
                                      </p:cBhvr>
                                      <p:tavLst>
                                        <p:tav tm="0">
                                          <p:val>
                                            <p:strVal val="#ppt_x-.1"/>
                                          </p:val>
                                        </p:tav>
                                        <p:tav tm="100000">
                                          <p:val>
                                            <p:strVal val="#ppt_x"/>
                                          </p:val>
                                        </p:tav>
                                      </p:tavLst>
                                    </p:anim>
                                    <p:anim calcmode="lin" valueType="num">
                                      <p:cBhvr>
                                        <p:cTn id="14" dur="10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25380" y="53752"/>
            <a:ext cx="3426539" cy="1143000"/>
          </a:xfrm>
        </p:spPr>
        <p:txBody>
          <a:bodyPr/>
          <a:lstStyle/>
          <a:p>
            <a:pPr eaLnBrk="1" hangingPunct="1">
              <a:defRPr/>
            </a:pPr>
            <a:r>
              <a:rPr lang="en-GB" sz="4000" dirty="0" smtClean="0">
                <a:solidFill>
                  <a:srgbClr val="00B0F0"/>
                </a:solidFill>
                <a:ea typeface="+mj-ea"/>
                <a:cs typeface="+mj-cs"/>
              </a:rPr>
              <a:t>Still Images</a:t>
            </a:r>
          </a:p>
        </p:txBody>
      </p:sp>
      <p:sp>
        <p:nvSpPr>
          <p:cNvPr id="7171" name="Rectangle 3"/>
          <p:cNvSpPr>
            <a:spLocks noGrp="1" noChangeArrowheads="1"/>
          </p:cNvSpPr>
          <p:nvPr>
            <p:ph type="body" idx="1"/>
          </p:nvPr>
        </p:nvSpPr>
        <p:spPr>
          <a:xfrm>
            <a:off x="437303" y="1196751"/>
            <a:ext cx="8229600" cy="2127273"/>
          </a:xfrm>
        </p:spPr>
        <p:txBody>
          <a:bodyPr/>
          <a:lstStyle/>
          <a:p>
            <a:pPr eaLnBrk="1" hangingPunct="1">
              <a:lnSpc>
                <a:spcPct val="90000"/>
              </a:lnSpc>
              <a:defRPr/>
            </a:pPr>
            <a:r>
              <a:rPr lang="en-GB" sz="2600" dirty="0" smtClean="0">
                <a:ea typeface="+mn-ea"/>
                <a:cs typeface="+mn-cs"/>
              </a:rPr>
              <a:t>You will be divided into groups of 5 and given a series of descriptions </a:t>
            </a:r>
          </a:p>
          <a:p>
            <a:pPr eaLnBrk="1" hangingPunct="1">
              <a:lnSpc>
                <a:spcPct val="90000"/>
              </a:lnSpc>
              <a:defRPr/>
            </a:pPr>
            <a:r>
              <a:rPr lang="en-GB" sz="2600" dirty="0">
                <a:ea typeface="+mn-ea"/>
                <a:cs typeface="+mn-cs"/>
              </a:rPr>
              <a:t>C</a:t>
            </a:r>
            <a:r>
              <a:rPr lang="en-GB" sz="2600" dirty="0" smtClean="0">
                <a:ea typeface="+mn-ea"/>
                <a:cs typeface="+mn-cs"/>
              </a:rPr>
              <a:t>reate a still image for each description</a:t>
            </a:r>
            <a:r>
              <a:rPr lang="en-GB" sz="2600" b="1" dirty="0">
                <a:cs typeface="+mn-cs"/>
              </a:rPr>
              <a:t> </a:t>
            </a:r>
            <a:r>
              <a:rPr lang="en-GB" sz="2600" dirty="0" smtClean="0">
                <a:cs typeface="+mn-cs"/>
              </a:rPr>
              <a:t>(y</a:t>
            </a:r>
            <a:r>
              <a:rPr lang="en-GB" sz="2600" dirty="0" smtClean="0"/>
              <a:t>ou </a:t>
            </a:r>
            <a:r>
              <a:rPr lang="en-GB" sz="2600" dirty="0"/>
              <a:t>may not all be needed for each </a:t>
            </a:r>
            <a:r>
              <a:rPr lang="en-GB" sz="2600" dirty="0" smtClean="0"/>
              <a:t>image)</a:t>
            </a:r>
            <a:r>
              <a:rPr lang="en-GB" sz="2600" dirty="0">
                <a:solidFill>
                  <a:srgbClr val="FFFF00"/>
                </a:solidFill>
              </a:rPr>
              <a:t> </a:t>
            </a:r>
            <a:endParaRPr lang="en-GB" sz="2600" dirty="0" smtClean="0">
              <a:solidFill>
                <a:srgbClr val="FFFF00"/>
              </a:solidFill>
            </a:endParaRPr>
          </a:p>
          <a:p>
            <a:pPr marL="0" indent="0" eaLnBrk="1" hangingPunct="1">
              <a:lnSpc>
                <a:spcPct val="90000"/>
              </a:lnSpc>
              <a:buNone/>
              <a:defRPr/>
            </a:pPr>
            <a:endParaRPr lang="en-GB" sz="1400" dirty="0" smtClean="0">
              <a:solidFill>
                <a:srgbClr val="FFFF00"/>
              </a:solidFill>
            </a:endParaRPr>
          </a:p>
          <a:p>
            <a:pPr marL="0" indent="0" algn="ctr" eaLnBrk="1" hangingPunct="1">
              <a:lnSpc>
                <a:spcPct val="90000"/>
              </a:lnSpc>
              <a:buNone/>
              <a:defRPr/>
            </a:pPr>
            <a:r>
              <a:rPr lang="en-GB" sz="2600" b="1" dirty="0" smtClean="0">
                <a:solidFill>
                  <a:srgbClr val="FFFF00"/>
                </a:solidFill>
              </a:rPr>
              <a:t>YOU </a:t>
            </a:r>
            <a:r>
              <a:rPr lang="en-GB" sz="2600" b="1" dirty="0">
                <a:solidFill>
                  <a:srgbClr val="FFFF00"/>
                </a:solidFill>
              </a:rPr>
              <a:t>WILL HAVE ONE MINUTE TO CREATE EACH STILL </a:t>
            </a:r>
            <a:r>
              <a:rPr lang="en-GB" sz="2600" b="1" dirty="0" smtClean="0">
                <a:solidFill>
                  <a:srgbClr val="FFFF00"/>
                </a:solidFill>
              </a:rPr>
              <a:t>IMAGE!!!</a:t>
            </a:r>
            <a:endParaRPr lang="en-GB" sz="2600" b="1" dirty="0">
              <a:solidFill>
                <a:srgbClr val="FFFF00"/>
              </a:solidFill>
            </a:endParaRPr>
          </a:p>
          <a:p>
            <a:pPr eaLnBrk="1" hangingPunct="1">
              <a:lnSpc>
                <a:spcPct val="90000"/>
              </a:lnSpc>
              <a:defRPr/>
            </a:pPr>
            <a:endParaRPr lang="en-GB" sz="2600" dirty="0" smtClean="0"/>
          </a:p>
          <a:p>
            <a:pPr algn="ctr" eaLnBrk="1" hangingPunct="1">
              <a:lnSpc>
                <a:spcPct val="90000"/>
              </a:lnSpc>
              <a:buFontTx/>
              <a:buNone/>
              <a:defRPr/>
            </a:pPr>
            <a:endParaRPr lang="en-GB" sz="4000" b="1" dirty="0" smtClean="0">
              <a:ea typeface="+mn-ea"/>
              <a:cs typeface="+mn-cs"/>
            </a:endParaRPr>
          </a:p>
          <a:p>
            <a:pPr algn="ctr" eaLnBrk="1" hangingPunct="1">
              <a:lnSpc>
                <a:spcPct val="90000"/>
              </a:lnSpc>
              <a:buFontTx/>
              <a:buNone/>
              <a:defRPr/>
            </a:pPr>
            <a:endParaRPr lang="en-GB" sz="4000" b="1" dirty="0" smtClean="0">
              <a:ea typeface="+mn-ea"/>
              <a:cs typeface="+mn-cs"/>
            </a:endParaRPr>
          </a:p>
        </p:txBody>
      </p:sp>
      <p:sp>
        <p:nvSpPr>
          <p:cNvPr id="7172" name="Text Box 4"/>
          <p:cNvSpPr txBox="1">
            <a:spLocks noChangeArrowheads="1"/>
          </p:cNvSpPr>
          <p:nvPr/>
        </p:nvSpPr>
        <p:spPr bwMode="auto">
          <a:xfrm>
            <a:off x="755650" y="5445125"/>
            <a:ext cx="727233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1">
              <a:latin typeface="Arial" charset="0"/>
              <a:ea typeface="ＭＳ Ｐゴシック" charset="0"/>
            </a:endParaRPr>
          </a:p>
        </p:txBody>
      </p:sp>
      <p:sp>
        <p:nvSpPr>
          <p:cNvPr id="5" name="Rectangle 2"/>
          <p:cNvSpPr txBox="1">
            <a:spLocks noChangeArrowheads="1"/>
          </p:cNvSpPr>
          <p:nvPr/>
        </p:nvSpPr>
        <p:spPr bwMode="auto">
          <a:xfrm>
            <a:off x="459888" y="4466207"/>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defRPr/>
            </a:pPr>
            <a:r>
              <a:rPr lang="en-GB" sz="3600" kern="0" dirty="0" smtClean="0">
                <a:solidFill>
                  <a:srgbClr val="00B0F0"/>
                </a:solidFill>
                <a:ea typeface="+mj-ea"/>
                <a:cs typeface="+mj-cs"/>
              </a:rPr>
              <a:t>Personal Learning &amp; Thinking Skills</a:t>
            </a:r>
          </a:p>
        </p:txBody>
      </p:sp>
      <p:sp>
        <p:nvSpPr>
          <p:cNvPr id="6" name="Rectangle 3"/>
          <p:cNvSpPr txBox="1">
            <a:spLocks noChangeArrowheads="1"/>
          </p:cNvSpPr>
          <p:nvPr/>
        </p:nvSpPr>
        <p:spPr bwMode="auto">
          <a:xfrm>
            <a:off x="454314" y="4869160"/>
            <a:ext cx="8229600" cy="2121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gn="ctr" eaLnBrk="1" hangingPunct="1">
              <a:buFontTx/>
              <a:buNone/>
              <a:defRPr/>
            </a:pPr>
            <a:r>
              <a:rPr lang="en-GB" kern="0" dirty="0" smtClean="0">
                <a:ea typeface="+mn-ea"/>
                <a:cs typeface="+mn-cs"/>
              </a:rPr>
              <a:t> </a:t>
            </a:r>
          </a:p>
          <a:p>
            <a:pPr algn="ctr" eaLnBrk="1" hangingPunct="1">
              <a:buFontTx/>
              <a:buNone/>
              <a:defRPr/>
            </a:pPr>
            <a:r>
              <a:rPr lang="en-GB" sz="2600" kern="0" dirty="0" smtClean="0">
                <a:ea typeface="+mn-ea"/>
                <a:cs typeface="+mn-cs"/>
              </a:rPr>
              <a:t>You will need to become a </a:t>
            </a:r>
            <a:r>
              <a:rPr lang="en-GB" sz="2600" b="1" u="sng" kern="0" dirty="0" smtClean="0">
                <a:solidFill>
                  <a:srgbClr val="FF0000"/>
                </a:solidFill>
                <a:ea typeface="+mn-ea"/>
                <a:cs typeface="+mn-cs"/>
              </a:rPr>
              <a:t>Creative Thinker</a:t>
            </a:r>
            <a:r>
              <a:rPr lang="en-GB" sz="2600" kern="0" dirty="0" smtClean="0">
                <a:solidFill>
                  <a:srgbClr val="FF0000"/>
                </a:solidFill>
                <a:ea typeface="+mn-ea"/>
                <a:cs typeface="+mn-cs"/>
              </a:rPr>
              <a:t> </a:t>
            </a:r>
            <a:r>
              <a:rPr lang="en-GB" sz="2600" kern="0" dirty="0" smtClean="0">
                <a:ea typeface="+mn-ea"/>
                <a:cs typeface="+mn-cs"/>
              </a:rPr>
              <a:t>&amp; a</a:t>
            </a:r>
          </a:p>
          <a:p>
            <a:pPr algn="ctr" eaLnBrk="1" hangingPunct="1">
              <a:buFontTx/>
              <a:buNone/>
              <a:defRPr/>
            </a:pPr>
            <a:r>
              <a:rPr lang="en-GB" sz="2600" b="1" u="sng" kern="0" dirty="0" smtClean="0">
                <a:solidFill>
                  <a:srgbClr val="FF0000"/>
                </a:solidFill>
                <a:ea typeface="+mn-ea"/>
                <a:cs typeface="+mn-cs"/>
              </a:rPr>
              <a:t>Team Worker</a:t>
            </a:r>
            <a:r>
              <a:rPr lang="en-GB" sz="2600" b="1" kern="0" dirty="0" smtClean="0">
                <a:solidFill>
                  <a:srgbClr val="FF0000"/>
                </a:solidFill>
                <a:ea typeface="+mn-ea"/>
                <a:cs typeface="+mn-cs"/>
              </a:rPr>
              <a:t> </a:t>
            </a:r>
            <a:r>
              <a:rPr lang="en-GB" sz="2600" kern="0" dirty="0" smtClean="0">
                <a:ea typeface="+mn-ea"/>
                <a:cs typeface="+mn-cs"/>
              </a:rPr>
              <a:t>to complete this task successfully</a:t>
            </a:r>
          </a:p>
          <a:p>
            <a:pPr eaLnBrk="1" hangingPunct="1">
              <a:defRPr/>
            </a:pPr>
            <a:endParaRPr lang="en-GB" sz="4000" kern="0" dirty="0" smtClean="0">
              <a:ea typeface="+mn-ea"/>
              <a:cs typeface="+mn-cs"/>
            </a:endParaRPr>
          </a:p>
          <a:p>
            <a:pPr eaLnBrk="1" hangingPunct="1">
              <a:defRPr/>
            </a:pPr>
            <a:endParaRPr lang="en-GB" kern="0" dirty="0" smtClean="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67744" y="1196752"/>
            <a:ext cx="5544616" cy="4392488"/>
          </a:xfrm>
          <a:prstGeom prst="rect">
            <a:avLst/>
          </a:prstGeom>
          <a:gradFill>
            <a:gsLst>
              <a:gs pos="100000">
                <a:srgbClr val="B381D9"/>
              </a:gs>
              <a:gs pos="0">
                <a:srgbClr val="7030A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solidFill>
                  <a:schemeClr val="bg1">
                    <a:lumMod val="95000"/>
                    <a:lumOff val="5000"/>
                  </a:schemeClr>
                </a:solidFill>
              </a:rPr>
              <a:t>Get into groups of 5. </a:t>
            </a:r>
          </a:p>
          <a:p>
            <a:pPr algn="ctr"/>
            <a:endParaRPr lang="en-GB" sz="2400" b="1" dirty="0" smtClean="0">
              <a:solidFill>
                <a:schemeClr val="bg1">
                  <a:lumMod val="95000"/>
                  <a:lumOff val="5000"/>
                </a:schemeClr>
              </a:solidFill>
            </a:endParaRPr>
          </a:p>
          <a:p>
            <a:pPr algn="ctr"/>
            <a:r>
              <a:rPr lang="en-GB" sz="2400" b="1" dirty="0" smtClean="0">
                <a:solidFill>
                  <a:schemeClr val="bg1">
                    <a:lumMod val="95000"/>
                    <a:lumOff val="5000"/>
                  </a:schemeClr>
                </a:solidFill>
              </a:rPr>
              <a:t>Each group must have a mix of boys and girls.</a:t>
            </a:r>
          </a:p>
          <a:p>
            <a:pPr algn="ctr"/>
            <a:endParaRPr lang="en-GB" sz="2400" b="1" dirty="0">
              <a:solidFill>
                <a:schemeClr val="bg1">
                  <a:lumMod val="95000"/>
                  <a:lumOff val="5000"/>
                </a:schemeClr>
              </a:solidFill>
            </a:endParaRPr>
          </a:p>
          <a:p>
            <a:pPr algn="ctr"/>
            <a:r>
              <a:rPr lang="en-GB" sz="2400" b="1" dirty="0" smtClean="0">
                <a:solidFill>
                  <a:schemeClr val="bg1">
                    <a:lumMod val="95000"/>
                    <a:lumOff val="5000"/>
                  </a:schemeClr>
                </a:solidFill>
              </a:rPr>
              <a:t>Pick your group responsibly – do not choose to work with people who you think may be a distraction. </a:t>
            </a:r>
          </a:p>
          <a:p>
            <a:pPr algn="ctr"/>
            <a:endParaRPr lang="en-GB" sz="2400" b="1" dirty="0">
              <a:solidFill>
                <a:schemeClr val="bg1">
                  <a:lumMod val="95000"/>
                  <a:lumOff val="5000"/>
                </a:schemeClr>
              </a:solidFill>
            </a:endParaRPr>
          </a:p>
          <a:p>
            <a:pPr algn="ctr"/>
            <a:r>
              <a:rPr lang="en-GB" sz="2400" b="1" dirty="0" smtClean="0">
                <a:solidFill>
                  <a:schemeClr val="bg1">
                    <a:lumMod val="95000"/>
                    <a:lumOff val="5000"/>
                  </a:schemeClr>
                </a:solidFill>
              </a:rPr>
              <a:t>Stand in a space with your group.</a:t>
            </a:r>
          </a:p>
          <a:p>
            <a:pPr algn="ctr"/>
            <a:endParaRPr lang="en-GB" dirty="0"/>
          </a:p>
        </p:txBody>
      </p:sp>
      <p:sp>
        <p:nvSpPr>
          <p:cNvPr id="10" name="Rectangle 9"/>
          <p:cNvSpPr/>
          <p:nvPr/>
        </p:nvSpPr>
        <p:spPr>
          <a:xfrm>
            <a:off x="202643" y="548680"/>
            <a:ext cx="1087285" cy="5546518"/>
          </a:xfrm>
          <a:prstGeom prst="rect">
            <a:avLst/>
          </a:prstGeom>
          <a:noFill/>
          <a:ln>
            <a:noFill/>
          </a:ln>
        </p:spPr>
        <p:txBody>
          <a:bodyPr vert="wordArtVert" wrap="none" lIns="91440" tIns="45720" rIns="91440" bIns="45720">
            <a:spAutoFit/>
          </a:bodyPr>
          <a:lstStyle/>
          <a:p>
            <a:pPr algn="ctr"/>
            <a:r>
              <a:rPr lang="en-US" sz="5400" b="1" cap="none" spc="50" dirty="0" smtClean="0">
                <a:ln w="28575" cmpd="sng">
                  <a:solidFill>
                    <a:srgbClr val="FF0000"/>
                  </a:solidFill>
                  <a:prstDash val="solid"/>
                </a:ln>
                <a:solidFill>
                  <a:srgbClr val="70AD47">
                    <a:tint val="1000"/>
                  </a:srgbClr>
                </a:solidFill>
                <a:effectLst>
                  <a:glow rad="38100">
                    <a:schemeClr val="accent1">
                      <a:alpha val="40000"/>
                    </a:schemeClr>
                  </a:glow>
                </a:effectLst>
              </a:rPr>
              <a:t>Groups</a:t>
            </a:r>
            <a:endParaRPr lang="en-US" sz="5400" b="1" cap="none" spc="50" dirty="0">
              <a:ln w="28575" cmpd="sng">
                <a:solidFill>
                  <a:srgbClr val="FF0000"/>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551440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6677</TotalTime>
  <Words>1744</Words>
  <Application>Microsoft Office PowerPoint</Application>
  <PresentationFormat>On-screen Show (4:3)</PresentationFormat>
  <Paragraphs>630</Paragraphs>
  <Slides>25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MS PGothic</vt:lpstr>
      <vt:lpstr>MS PGothic</vt:lpstr>
      <vt:lpstr>Aharoni</vt:lpstr>
      <vt:lpstr>Arial</vt:lpstr>
      <vt:lpstr>Britannic Bold</vt:lpstr>
      <vt:lpstr>Calibri</vt:lpstr>
      <vt:lpstr>Comic Sans MS</vt:lpstr>
      <vt:lpstr>Default Design</vt:lpstr>
      <vt:lpstr>Can we educate the mind without educating the heart?</vt:lpstr>
      <vt:lpstr>Stephen Lawrence</vt:lpstr>
      <vt:lpstr>To use a historic event to create a sensitive piece of drama. </vt:lpstr>
      <vt:lpstr>Stephen Lawrence</vt:lpstr>
      <vt:lpstr>Learning Outcomes</vt:lpstr>
      <vt:lpstr>Murder</vt:lpstr>
      <vt:lpstr>Racist</vt:lpstr>
      <vt:lpstr>Still Images</vt:lpstr>
      <vt:lpstr>PowerPoint Presentation</vt:lpstr>
      <vt:lpstr>#1</vt:lpstr>
      <vt:lpstr>#2</vt:lpstr>
      <vt:lpstr>#3</vt:lpstr>
      <vt:lpstr>#4</vt:lpstr>
      <vt:lpstr>#5</vt:lpstr>
      <vt:lpstr>#6</vt:lpstr>
      <vt:lpstr>#7</vt:lpstr>
      <vt:lpstr>#8</vt:lpstr>
      <vt:lpstr>The Suspects</vt:lpstr>
      <vt:lpstr>Task Two - Skills</vt:lpstr>
      <vt:lpstr>Role Play</vt:lpstr>
      <vt:lpstr>Marking the Moment What is it?</vt:lpstr>
      <vt:lpstr>Crosscutting</vt:lpstr>
      <vt:lpstr>PowerPoint Presentation</vt:lpstr>
      <vt:lpstr>PowerPoint Presentation</vt:lpstr>
      <vt:lpstr>Feel Good Plenary…</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Stephen Lawrence</dc:title>
  <dc:creator>kevans</dc:creator>
  <cp:lastModifiedBy>Kristina Rodier</cp:lastModifiedBy>
  <cp:revision>50</cp:revision>
  <cp:lastPrinted>2014-03-30T14:13:15Z</cp:lastPrinted>
  <dcterms:created xsi:type="dcterms:W3CDTF">2010-02-21T18:15:33Z</dcterms:created>
  <dcterms:modified xsi:type="dcterms:W3CDTF">2019-03-06T19:27:55Z</dcterms:modified>
</cp:coreProperties>
</file>