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6858000" cy="9144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82" d="100"/>
          <a:sy n="82" d="100"/>
        </p:scale>
        <p:origin x="125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FFE01BB-D5BF-4D17-B9CB-18F7AD693410}" type="datetimeFigureOut">
              <a:rPr lang="en-GB" smtClean="0"/>
              <a:t>18/03/20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590242-09ED-4980-BF82-34AD96AAF616}" type="slidenum">
              <a:rPr lang="en-GB" smtClean="0"/>
              <a:t>‹#›</a:t>
            </a:fld>
            <a:endParaRPr lang="en-GB"/>
          </a:p>
        </p:txBody>
      </p:sp>
    </p:spTree>
    <p:extLst>
      <p:ext uri="{BB962C8B-B14F-4D97-AF65-F5344CB8AC3E}">
        <p14:creationId xmlns:p14="http://schemas.microsoft.com/office/powerpoint/2010/main" val="2043504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FE01BB-D5BF-4D17-B9CB-18F7AD693410}" type="datetimeFigureOut">
              <a:rPr lang="en-GB" smtClean="0"/>
              <a:t>18/03/20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590242-09ED-4980-BF82-34AD96AAF616}" type="slidenum">
              <a:rPr lang="en-GB" smtClean="0"/>
              <a:t>‹#›</a:t>
            </a:fld>
            <a:endParaRPr lang="en-GB"/>
          </a:p>
        </p:txBody>
      </p:sp>
    </p:spTree>
    <p:extLst>
      <p:ext uri="{BB962C8B-B14F-4D97-AF65-F5344CB8AC3E}">
        <p14:creationId xmlns:p14="http://schemas.microsoft.com/office/powerpoint/2010/main" val="3306356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FE01BB-D5BF-4D17-B9CB-18F7AD693410}" type="datetimeFigureOut">
              <a:rPr lang="en-GB" smtClean="0"/>
              <a:t>18/03/20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590242-09ED-4980-BF82-34AD96AAF616}" type="slidenum">
              <a:rPr lang="en-GB" smtClean="0"/>
              <a:t>‹#›</a:t>
            </a:fld>
            <a:endParaRPr lang="en-GB"/>
          </a:p>
        </p:txBody>
      </p:sp>
    </p:spTree>
    <p:extLst>
      <p:ext uri="{BB962C8B-B14F-4D97-AF65-F5344CB8AC3E}">
        <p14:creationId xmlns:p14="http://schemas.microsoft.com/office/powerpoint/2010/main" val="1496859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FE01BB-D5BF-4D17-B9CB-18F7AD693410}" type="datetimeFigureOut">
              <a:rPr lang="en-GB" smtClean="0"/>
              <a:t>18/03/20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590242-09ED-4980-BF82-34AD96AAF616}" type="slidenum">
              <a:rPr lang="en-GB" smtClean="0"/>
              <a:t>‹#›</a:t>
            </a:fld>
            <a:endParaRPr lang="en-GB"/>
          </a:p>
        </p:txBody>
      </p:sp>
    </p:spTree>
    <p:extLst>
      <p:ext uri="{BB962C8B-B14F-4D97-AF65-F5344CB8AC3E}">
        <p14:creationId xmlns:p14="http://schemas.microsoft.com/office/powerpoint/2010/main" val="3896008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FE01BB-D5BF-4D17-B9CB-18F7AD693410}" type="datetimeFigureOut">
              <a:rPr lang="en-GB" smtClean="0"/>
              <a:t>18/03/20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590242-09ED-4980-BF82-34AD96AAF616}" type="slidenum">
              <a:rPr lang="en-GB" smtClean="0"/>
              <a:t>‹#›</a:t>
            </a:fld>
            <a:endParaRPr lang="en-GB"/>
          </a:p>
        </p:txBody>
      </p:sp>
    </p:spTree>
    <p:extLst>
      <p:ext uri="{BB962C8B-B14F-4D97-AF65-F5344CB8AC3E}">
        <p14:creationId xmlns:p14="http://schemas.microsoft.com/office/powerpoint/2010/main" val="2235000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FFE01BB-D5BF-4D17-B9CB-18F7AD693410}" type="datetimeFigureOut">
              <a:rPr lang="en-GB" smtClean="0"/>
              <a:t>18/03/20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2590242-09ED-4980-BF82-34AD96AAF616}" type="slidenum">
              <a:rPr lang="en-GB" smtClean="0"/>
              <a:t>‹#›</a:t>
            </a:fld>
            <a:endParaRPr lang="en-GB"/>
          </a:p>
        </p:txBody>
      </p:sp>
    </p:spTree>
    <p:extLst>
      <p:ext uri="{BB962C8B-B14F-4D97-AF65-F5344CB8AC3E}">
        <p14:creationId xmlns:p14="http://schemas.microsoft.com/office/powerpoint/2010/main" val="2678277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FFE01BB-D5BF-4D17-B9CB-18F7AD693410}" type="datetimeFigureOut">
              <a:rPr lang="en-GB" smtClean="0"/>
              <a:t>18/03/20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2590242-09ED-4980-BF82-34AD96AAF616}" type="slidenum">
              <a:rPr lang="en-GB" smtClean="0"/>
              <a:t>‹#›</a:t>
            </a:fld>
            <a:endParaRPr lang="en-GB"/>
          </a:p>
        </p:txBody>
      </p:sp>
    </p:spTree>
    <p:extLst>
      <p:ext uri="{BB962C8B-B14F-4D97-AF65-F5344CB8AC3E}">
        <p14:creationId xmlns:p14="http://schemas.microsoft.com/office/powerpoint/2010/main" val="1363522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FFE01BB-D5BF-4D17-B9CB-18F7AD693410}" type="datetimeFigureOut">
              <a:rPr lang="en-GB" smtClean="0"/>
              <a:t>18/03/20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2590242-09ED-4980-BF82-34AD96AAF616}" type="slidenum">
              <a:rPr lang="en-GB" smtClean="0"/>
              <a:t>‹#›</a:t>
            </a:fld>
            <a:endParaRPr lang="en-GB"/>
          </a:p>
        </p:txBody>
      </p:sp>
    </p:spTree>
    <p:extLst>
      <p:ext uri="{BB962C8B-B14F-4D97-AF65-F5344CB8AC3E}">
        <p14:creationId xmlns:p14="http://schemas.microsoft.com/office/powerpoint/2010/main" val="1127228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FE01BB-D5BF-4D17-B9CB-18F7AD693410}" type="datetimeFigureOut">
              <a:rPr lang="en-GB" smtClean="0"/>
              <a:t>18/03/20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2590242-09ED-4980-BF82-34AD96AAF616}" type="slidenum">
              <a:rPr lang="en-GB" smtClean="0"/>
              <a:t>‹#›</a:t>
            </a:fld>
            <a:endParaRPr lang="en-GB"/>
          </a:p>
        </p:txBody>
      </p:sp>
    </p:spTree>
    <p:extLst>
      <p:ext uri="{BB962C8B-B14F-4D97-AF65-F5344CB8AC3E}">
        <p14:creationId xmlns:p14="http://schemas.microsoft.com/office/powerpoint/2010/main" val="1728628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FE01BB-D5BF-4D17-B9CB-18F7AD693410}" type="datetimeFigureOut">
              <a:rPr lang="en-GB" smtClean="0"/>
              <a:t>18/03/20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2590242-09ED-4980-BF82-34AD96AAF616}" type="slidenum">
              <a:rPr lang="en-GB" smtClean="0"/>
              <a:t>‹#›</a:t>
            </a:fld>
            <a:endParaRPr lang="en-GB"/>
          </a:p>
        </p:txBody>
      </p:sp>
    </p:spTree>
    <p:extLst>
      <p:ext uri="{BB962C8B-B14F-4D97-AF65-F5344CB8AC3E}">
        <p14:creationId xmlns:p14="http://schemas.microsoft.com/office/powerpoint/2010/main" val="349984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FE01BB-D5BF-4D17-B9CB-18F7AD693410}" type="datetimeFigureOut">
              <a:rPr lang="en-GB" smtClean="0"/>
              <a:t>18/03/20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2590242-09ED-4980-BF82-34AD96AAF616}" type="slidenum">
              <a:rPr lang="en-GB" smtClean="0"/>
              <a:t>‹#›</a:t>
            </a:fld>
            <a:endParaRPr lang="en-GB"/>
          </a:p>
        </p:txBody>
      </p:sp>
    </p:spTree>
    <p:extLst>
      <p:ext uri="{BB962C8B-B14F-4D97-AF65-F5344CB8AC3E}">
        <p14:creationId xmlns:p14="http://schemas.microsoft.com/office/powerpoint/2010/main" val="3386133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FFFE01BB-D5BF-4D17-B9CB-18F7AD693410}" type="datetimeFigureOut">
              <a:rPr lang="en-GB" smtClean="0"/>
              <a:t>18/03/20</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62590242-09ED-4980-BF82-34AD96AAF616}" type="slidenum">
              <a:rPr lang="en-GB" smtClean="0"/>
              <a:t>‹#›</a:t>
            </a:fld>
            <a:endParaRPr lang="en-GB"/>
          </a:p>
        </p:txBody>
      </p:sp>
    </p:spTree>
    <p:extLst>
      <p:ext uri="{BB962C8B-B14F-4D97-AF65-F5344CB8AC3E}">
        <p14:creationId xmlns:p14="http://schemas.microsoft.com/office/powerpoint/2010/main" val="399467107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71488" y="346841"/>
            <a:ext cx="5915025" cy="7889110"/>
          </a:xfrm>
        </p:spPr>
        <p:txBody>
          <a:bodyPr>
            <a:normAutofit/>
          </a:bodyPr>
          <a:lstStyle/>
          <a:p>
            <a:pPr marL="0" lvl="0" indent="0" algn="just">
              <a:lnSpc>
                <a:spcPct val="115000"/>
              </a:lnSpc>
              <a:spcAft>
                <a:spcPts val="1000"/>
              </a:spcAft>
              <a:buNone/>
            </a:pPr>
            <a:r>
              <a:rPr lang="en-GB" sz="2400" b="1" dirty="0">
                <a:latin typeface="Arial" panose="020B0604020202020204" pitchFamily="34" charset="0"/>
                <a:ea typeface="Calibri" panose="020F0502020204030204" pitchFamily="34" charset="0"/>
                <a:cs typeface="Times New Roman" panose="02020603050405020304" pitchFamily="18" charset="0"/>
              </a:rPr>
              <a:t>SURROUNDINGS</a:t>
            </a:r>
            <a:endParaRPr lang="en-GB"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GB" sz="2400" dirty="0">
                <a:latin typeface="Arial" panose="020B0604020202020204" pitchFamily="34" charset="0"/>
                <a:ea typeface="Calibri" panose="020F0502020204030204" pitchFamily="34" charset="0"/>
                <a:cs typeface="Times New Roman" panose="02020603050405020304" pitchFamily="18" charset="0"/>
              </a:rPr>
              <a:t>Artists are often inspired by their surroundings. Barbara Rae creates colourful prints and paintings inspired by landscape. The British printmaker Angie Lewin is fascinated by the native plants of Britain. She focuses on hedgerow and meadow plants which most consider to be weeds. Ceramicist Jennifer McCurdy is inspired by the symmetry and asymmetry of nature's forms. Living on the island of Martha's Vineyard she strives to make work which reflects the balance of nature which surrounds her.</a:t>
            </a:r>
            <a:endParaRPr lang="en-GB"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GB" sz="2400" dirty="0">
                <a:latin typeface="Arial" panose="020B0604020202020204" pitchFamily="34" charset="0"/>
                <a:ea typeface="Calibri" panose="020F0502020204030204" pitchFamily="34" charset="0"/>
                <a:cs typeface="Times New Roman" panose="02020603050405020304" pitchFamily="18" charset="0"/>
              </a:rPr>
              <a:t>Research appropriate sources and create your own response to Surroundings.</a:t>
            </a:r>
            <a:endParaRPr lang="en-GB"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endParaRPr lang="en-GB" sz="1800" dirty="0">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369888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32238" y="734005"/>
            <a:ext cx="5789886" cy="6286336"/>
          </a:xfrm>
          <a:prstGeom prst="rect">
            <a:avLst/>
          </a:prstGeom>
        </p:spPr>
        <p:txBody>
          <a:bodyPr wrap="square">
            <a:spAutoFit/>
          </a:bodyPr>
          <a:lstStyle/>
          <a:p>
            <a:pPr marL="457200" algn="just">
              <a:lnSpc>
                <a:spcPct val="115000"/>
              </a:lnSpc>
              <a:spcAft>
                <a:spcPts val="0"/>
              </a:spcAft>
            </a:pPr>
            <a:r>
              <a:rPr lang="en-GB" sz="1400" dirty="0" smtClean="0">
                <a:effectLst/>
                <a:latin typeface="Arial" panose="020B0604020202020204" pitchFamily="34" charset="0"/>
                <a:ea typeface="Calibri" panose="020F0502020204030204" pitchFamily="34" charset="0"/>
                <a:cs typeface="Times New Roman" panose="02020603050405020304" pitchFamily="18" charset="0"/>
              </a:rPr>
              <a:t> </a:t>
            </a:r>
            <a:endParaRPr lang="en-GB"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15000"/>
              </a:lnSpc>
              <a:spcAft>
                <a:spcPts val="0"/>
              </a:spcAft>
            </a:pPr>
            <a:r>
              <a:rPr lang="en-GB" sz="2400" b="1" dirty="0" smtClean="0">
                <a:effectLst/>
                <a:latin typeface="Arial" panose="020B0604020202020204" pitchFamily="34" charset="0"/>
                <a:ea typeface="Calibri" panose="020F0502020204030204" pitchFamily="34" charset="0"/>
                <a:cs typeface="Times New Roman" panose="02020603050405020304" pitchFamily="18" charset="0"/>
              </a:rPr>
              <a:t>FLOWERS</a:t>
            </a:r>
            <a:endParaRPr lang="en-GB"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18135" algn="just">
              <a:lnSpc>
                <a:spcPct val="115000"/>
              </a:lnSpc>
              <a:spcAft>
                <a:spcPts val="0"/>
              </a:spcAft>
            </a:pPr>
            <a:r>
              <a:rPr lang="en-GB" sz="2400" b="1" dirty="0" smtClean="0">
                <a:effectLst/>
                <a:latin typeface="Arial" panose="020B0604020202020204" pitchFamily="34" charset="0"/>
                <a:ea typeface="Calibri" panose="020F0502020204030204" pitchFamily="34" charset="0"/>
                <a:cs typeface="Times New Roman" panose="02020603050405020304" pitchFamily="18" charset="0"/>
              </a:rPr>
              <a:t> </a:t>
            </a:r>
            <a:endParaRPr lang="en-GB"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GB" sz="2400" dirty="0" smtClean="0">
                <a:effectLst/>
                <a:latin typeface="Arial" panose="020B0604020202020204" pitchFamily="34" charset="0"/>
                <a:ea typeface="Calibri" panose="020F0502020204030204" pitchFamily="34" charset="0"/>
                <a:cs typeface="Times New Roman" panose="02020603050405020304" pitchFamily="18" charset="0"/>
              </a:rPr>
              <a:t>Flowers have inspired artists and designers such as Elizabeth Blackadder and Georgia O’Keeffe. Abigail Hutton designs wall coverings and soft furnishings developed from detailed floral observations.</a:t>
            </a:r>
            <a:endParaRPr lang="en-GB"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GB" sz="2400" dirty="0" smtClean="0">
                <a:effectLst/>
                <a:latin typeface="Arial" panose="020B0604020202020204" pitchFamily="34" charset="0"/>
                <a:ea typeface="Calibri" panose="020F0502020204030204" pitchFamily="34" charset="0"/>
                <a:cs typeface="Times New Roman" panose="02020603050405020304" pitchFamily="18" charset="0"/>
              </a:rPr>
              <a:t> </a:t>
            </a:r>
            <a:endParaRPr lang="en-GB"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GB" sz="2400" dirty="0" smtClean="0">
                <a:effectLst/>
                <a:latin typeface="Arial" panose="020B0604020202020204" pitchFamily="34" charset="0"/>
                <a:ea typeface="Calibri" panose="020F0502020204030204" pitchFamily="34" charset="0"/>
                <a:cs typeface="Times New Roman" panose="02020603050405020304" pitchFamily="18" charset="0"/>
              </a:rPr>
              <a:t>Use your studies of flowers and references to the work of others to help you produce a final outcome in any media.</a:t>
            </a:r>
            <a:endParaRPr lang="en-GB"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GB" sz="2400" dirty="0" smtClean="0">
                <a:effectLst/>
                <a:latin typeface="Arial" panose="020B0604020202020204" pitchFamily="34" charset="0"/>
                <a:ea typeface="Calibri" panose="020F0502020204030204" pitchFamily="34" charset="0"/>
                <a:cs typeface="Times New Roman" panose="02020603050405020304" pitchFamily="18" charset="0"/>
              </a:rPr>
              <a:t> </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33881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0317" y="973737"/>
            <a:ext cx="5496911" cy="5945217"/>
          </a:xfrm>
          <a:prstGeom prst="rect">
            <a:avLst/>
          </a:prstGeom>
        </p:spPr>
        <p:txBody>
          <a:bodyPr wrap="square">
            <a:spAutoFit/>
          </a:bodyPr>
          <a:lstStyle/>
          <a:p>
            <a:pPr lvl="0" algn="just">
              <a:lnSpc>
                <a:spcPct val="115000"/>
              </a:lnSpc>
              <a:spcAft>
                <a:spcPts val="0"/>
              </a:spcAft>
            </a:pPr>
            <a:r>
              <a:rPr lang="en-GB" sz="2400" b="1" dirty="0" smtClean="0">
                <a:effectLst/>
                <a:latin typeface="Arial" panose="020B0604020202020204" pitchFamily="34" charset="0"/>
                <a:ea typeface="Calibri" panose="020F0502020204030204" pitchFamily="34" charset="0"/>
                <a:cs typeface="Times New Roman" panose="02020603050405020304" pitchFamily="18" charset="0"/>
              </a:rPr>
              <a:t>FRUIT &amp; VEGETABLES</a:t>
            </a:r>
            <a:r>
              <a:rPr lang="en-GB" sz="2400" dirty="0" smtClean="0">
                <a:effectLst/>
                <a:latin typeface="Arial" panose="020B0604020202020204" pitchFamily="34" charset="0"/>
                <a:ea typeface="Calibri" panose="020F0502020204030204" pitchFamily="34" charset="0"/>
                <a:cs typeface="Times New Roman" panose="02020603050405020304" pitchFamily="18" charset="0"/>
              </a:rPr>
              <a:t>	</a:t>
            </a:r>
            <a:endParaRPr lang="en-GB"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15000"/>
              </a:lnSpc>
              <a:spcAft>
                <a:spcPts val="0"/>
              </a:spcAft>
            </a:pPr>
            <a:r>
              <a:rPr lang="en-GB" sz="2400" b="1" dirty="0" smtClean="0">
                <a:effectLst/>
                <a:latin typeface="Arial" panose="020B0604020202020204" pitchFamily="34" charset="0"/>
                <a:ea typeface="Calibri" panose="020F0502020204030204" pitchFamily="34" charset="0"/>
                <a:cs typeface="Times New Roman" panose="02020603050405020304" pitchFamily="18" charset="0"/>
              </a:rPr>
              <a:t> </a:t>
            </a:r>
            <a:endParaRPr lang="en-GB"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GB" sz="2400" dirty="0" smtClean="0">
                <a:effectLst/>
                <a:latin typeface="Arial" panose="020B0604020202020204" pitchFamily="34" charset="0"/>
                <a:ea typeface="Calibri" panose="020F0502020204030204" pitchFamily="34" charset="0"/>
                <a:cs typeface="Times New Roman" panose="02020603050405020304" pitchFamily="18" charset="0"/>
              </a:rPr>
              <a:t>Much of the fruit and vegetables we eat have interesting colours, patterns and textures. Taking the theme ‘inside and out’ focus on the contrast between the interior and exterior surfaces of pieces of fruit and/or vegetables. (Georgia O’Keeffe, Emma Dibben, Kate Malone, Orla Kiely).</a:t>
            </a:r>
            <a:endParaRPr lang="en-GB" sz="24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en-GB" sz="2400" dirty="0" smtClean="0">
                <a:effectLst/>
                <a:latin typeface="Arial" panose="020B0604020202020204" pitchFamily="34" charset="0"/>
                <a:ea typeface="Calibri" panose="020F0502020204030204" pitchFamily="34" charset="0"/>
              </a:rPr>
              <a:t>Use your studies of fruit and/or vegetables and references to the work of others to help you produce a final outcome in any media</a:t>
            </a:r>
            <a:r>
              <a:rPr lang="en-GB" sz="1400" dirty="0" smtClean="0">
                <a:effectLst/>
                <a:latin typeface="Arial" panose="020B0604020202020204" pitchFamily="34" charset="0"/>
                <a:ea typeface="Calibri" panose="020F0502020204030204" pitchFamily="34" charset="0"/>
              </a:rPr>
              <a:t>.</a:t>
            </a:r>
            <a:endParaRPr lang="en-GB" dirty="0"/>
          </a:p>
        </p:txBody>
      </p:sp>
    </p:spTree>
    <p:extLst>
      <p:ext uri="{BB962C8B-B14F-4D97-AF65-F5344CB8AC3E}">
        <p14:creationId xmlns:p14="http://schemas.microsoft.com/office/powerpoint/2010/main" val="1316037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1485" y="1403830"/>
            <a:ext cx="5600700" cy="5693353"/>
          </a:xfrm>
          <a:prstGeom prst="rect">
            <a:avLst/>
          </a:prstGeom>
        </p:spPr>
        <p:txBody>
          <a:bodyPr wrap="square">
            <a:spAutoFit/>
          </a:bodyPr>
          <a:lstStyle/>
          <a:p>
            <a:pPr lvl="0" algn="just">
              <a:lnSpc>
                <a:spcPct val="115000"/>
              </a:lnSpc>
              <a:spcAft>
                <a:spcPts val="1000"/>
              </a:spcAft>
            </a:pPr>
            <a:r>
              <a:rPr lang="en-GB" sz="2400" b="1" dirty="0" smtClean="0">
                <a:effectLst/>
                <a:latin typeface="Arial" panose="020B0604020202020204" pitchFamily="34" charset="0"/>
                <a:ea typeface="Calibri" panose="020F0502020204030204" pitchFamily="34" charset="0"/>
                <a:cs typeface="Times New Roman" panose="02020603050405020304" pitchFamily="18" charset="0"/>
              </a:rPr>
              <a:t>BRITISH WILDLIFE</a:t>
            </a:r>
            <a:endParaRPr lang="en-GB"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sz="2400" dirty="0" smtClean="0">
                <a:effectLst/>
                <a:latin typeface="Arial" panose="020B0604020202020204" pitchFamily="34" charset="0"/>
                <a:ea typeface="Calibri" panose="020F0502020204030204" pitchFamily="34" charset="0"/>
                <a:cs typeface="Times New Roman" panose="02020603050405020304" pitchFamily="18" charset="0"/>
              </a:rPr>
              <a:t>In Art &amp; Design, animals have been depicted in a variety of ways. Sophie Ryder sculpted the hare as a symbolic subject, textile artist Nicola Henley makes embroidered panels reflecting the aerial movement of coastal birds. Mark Powell reuses old envelopes as canvases to produce incredible biro drawings of Birds. Study appropriate sources and produce your own work inspired by </a:t>
            </a:r>
            <a:r>
              <a:rPr lang="en-GB" sz="2400" b="1" dirty="0" smtClean="0">
                <a:effectLst/>
                <a:latin typeface="Arial" panose="020B0604020202020204" pitchFamily="34" charset="0"/>
                <a:ea typeface="Calibri" panose="020F0502020204030204" pitchFamily="34" charset="0"/>
                <a:cs typeface="Times New Roman" panose="02020603050405020304" pitchFamily="18" charset="0"/>
              </a:rPr>
              <a:t>British wildlife</a:t>
            </a:r>
            <a:r>
              <a:rPr lang="en-GB" sz="2400" dirty="0" smtClean="0">
                <a:effectLst/>
                <a:latin typeface="Arial" panose="020B0604020202020204" pitchFamily="34" charset="0"/>
                <a:ea typeface="Calibri" panose="020F0502020204030204" pitchFamily="34" charset="0"/>
                <a:cs typeface="Times New Roman" panose="02020603050405020304" pitchFamily="18" charset="0"/>
              </a:rPr>
              <a:t>.</a:t>
            </a:r>
            <a:endParaRPr lang="en-GB"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1400" dirty="0" smtClean="0">
                <a:effectLst/>
                <a:latin typeface="Arial" panose="020B060402020202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2813903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TotalTime>
  <Words>168</Words>
  <Application>Microsoft Office PowerPoint</Application>
  <PresentationFormat>On-screen Show (4:3)</PresentationFormat>
  <Paragraphs>17</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Ruth Vine</dc:creator>
  <cp:lastModifiedBy>Ruth Vine</cp:lastModifiedBy>
  <cp:revision>3</cp:revision>
  <cp:lastPrinted>2020-03-18T11:36:39Z</cp:lastPrinted>
  <dcterms:created xsi:type="dcterms:W3CDTF">2020-03-18T11:05:28Z</dcterms:created>
  <dcterms:modified xsi:type="dcterms:W3CDTF">2020-03-18T11:40:47Z</dcterms:modified>
</cp:coreProperties>
</file>