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2" r:id="rId2"/>
    <p:sldId id="273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86" r:id="rId16"/>
    <p:sldId id="287" r:id="rId17"/>
    <p:sldId id="288" r:id="rId18"/>
    <p:sldId id="289" r:id="rId19"/>
    <p:sldId id="290" r:id="rId20"/>
    <p:sldId id="291" r:id="rId21"/>
    <p:sldId id="256" r:id="rId22"/>
    <p:sldId id="257" r:id="rId23"/>
    <p:sldId id="258" r:id="rId24"/>
    <p:sldId id="259" r:id="rId25"/>
    <p:sldId id="260" r:id="rId26"/>
    <p:sldId id="261" r:id="rId27"/>
    <p:sldId id="262" r:id="rId28"/>
    <p:sldId id="263" r:id="rId29"/>
    <p:sldId id="264" r:id="rId30"/>
    <p:sldId id="265" r:id="rId31"/>
    <p:sldId id="266" r:id="rId32"/>
    <p:sldId id="268" r:id="rId33"/>
    <p:sldId id="269" r:id="rId34"/>
    <p:sldId id="292" r:id="rId35"/>
    <p:sldId id="270" r:id="rId36"/>
    <p:sldId id="271" r:id="rId37"/>
    <p:sldId id="294" r:id="rId38"/>
  </p:sldIdLst>
  <p:sldSz cx="9906000" cy="6858000" type="A4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46" d="100"/>
          <a:sy n="46" d="100"/>
        </p:scale>
        <p:origin x="342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3F2BB-F1FD-459F-94E3-C399903CFD64}" type="datetimeFigureOut">
              <a:rPr lang="en-GB" smtClean="0"/>
              <a:t>16/12/2021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65B3E-FE76-469E-B3BE-0211AA6AF8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6930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3F2BB-F1FD-459F-94E3-C399903CFD64}" type="datetimeFigureOut">
              <a:rPr lang="en-GB" smtClean="0"/>
              <a:t>16/12/2021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65B3E-FE76-469E-B3BE-0211AA6AF8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97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3F2BB-F1FD-459F-94E3-C399903CFD64}" type="datetimeFigureOut">
              <a:rPr lang="en-GB" smtClean="0"/>
              <a:t>16/12/2021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65B3E-FE76-469E-B3BE-0211AA6AF8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3416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3F2BB-F1FD-459F-94E3-C399903CFD64}" type="datetimeFigureOut">
              <a:rPr lang="en-GB" smtClean="0"/>
              <a:t>16/12/2021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65B3E-FE76-469E-B3BE-0211AA6AF8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7155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3F2BB-F1FD-459F-94E3-C399903CFD64}" type="datetimeFigureOut">
              <a:rPr lang="en-GB" smtClean="0"/>
              <a:t>16/12/2021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65B3E-FE76-469E-B3BE-0211AA6AF8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1376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3F2BB-F1FD-459F-94E3-C399903CFD64}" type="datetimeFigureOut">
              <a:rPr lang="en-GB" smtClean="0"/>
              <a:t>16/12/2021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65B3E-FE76-469E-B3BE-0211AA6AF8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3019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3F2BB-F1FD-459F-94E3-C399903CFD64}" type="datetimeFigureOut">
              <a:rPr lang="en-GB" smtClean="0"/>
              <a:t>16/12/2021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65B3E-FE76-469E-B3BE-0211AA6AF8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7861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3F2BB-F1FD-459F-94E3-C399903CFD64}" type="datetimeFigureOut">
              <a:rPr lang="en-GB" smtClean="0"/>
              <a:t>16/12/2021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65B3E-FE76-469E-B3BE-0211AA6AF8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061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3F2BB-F1FD-459F-94E3-C399903CFD64}" type="datetimeFigureOut">
              <a:rPr lang="en-GB" smtClean="0"/>
              <a:t>16/12/2021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65B3E-FE76-469E-B3BE-0211AA6AF8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3507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3F2BB-F1FD-459F-94E3-C399903CFD64}" type="datetimeFigureOut">
              <a:rPr lang="en-GB" smtClean="0"/>
              <a:t>16/12/2021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65B3E-FE76-469E-B3BE-0211AA6AF8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603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3F2BB-F1FD-459F-94E3-C399903CFD64}" type="datetimeFigureOut">
              <a:rPr lang="en-GB" smtClean="0"/>
              <a:t>16/12/2021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65B3E-FE76-469E-B3BE-0211AA6AF8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9145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63F2BB-F1FD-459F-94E3-C399903CFD64}" type="datetimeFigureOut">
              <a:rPr lang="en-GB" smtClean="0"/>
              <a:t>16/12/2021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65B3E-FE76-469E-B3BE-0211AA6AF8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1545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reativereview.co.uk/images/uploads/2008/04/rat-1981-1.jpg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5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12" Type="http://schemas.openxmlformats.org/officeDocument/2006/relationships/image" Target="../media/image44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jpeg"/><Relationship Id="rId15" Type="http://schemas.openxmlformats.org/officeDocument/2006/relationships/image" Target="../media/image47.pn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Relationship Id="rId1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//upload.wikimedia.org/wikipedia/commons/4/45/Space_Invader_-_2007_-_Shoreditch_-_1.jpg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2130426"/>
            <a:ext cx="7772400" cy="1470025"/>
          </a:xfrm>
        </p:spPr>
        <p:txBody>
          <a:bodyPr anchor="ctr"/>
          <a:lstStyle/>
          <a:p>
            <a:pPr eaLnBrk="1" hangingPunct="1"/>
            <a:r>
              <a:rPr lang="en-GB" altLang="en-US" sz="4400"/>
              <a:t>YEAR 9</a:t>
            </a:r>
            <a:endParaRPr lang="en-US" altLang="en-US" sz="440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52600" y="3886200"/>
            <a:ext cx="6400800" cy="1752600"/>
          </a:xfrm>
        </p:spPr>
        <p:txBody>
          <a:bodyPr/>
          <a:lstStyle/>
          <a:p>
            <a:pPr eaLnBrk="1" hangingPunct="1"/>
            <a:r>
              <a:rPr lang="en-GB" altLang="en-US" sz="4000"/>
              <a:t>GRAFFITI</a:t>
            </a:r>
            <a:endParaRPr lang="en-US" altLang="en-US" sz="4000"/>
          </a:p>
        </p:txBody>
      </p:sp>
    </p:spTree>
    <p:extLst>
      <p:ext uri="{BB962C8B-B14F-4D97-AF65-F5344CB8AC3E}">
        <p14:creationId xmlns:p14="http://schemas.microsoft.com/office/powerpoint/2010/main" val="68675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b="1" smtClean="0"/>
              <a:t>BLEK LE RAT</a:t>
            </a:r>
            <a:endParaRPr lang="en-US" altLang="en-US" b="1" smtClean="0"/>
          </a:p>
        </p:txBody>
      </p:sp>
      <p:sp>
        <p:nvSpPr>
          <p:cNvPr id="11267" name="Rectangle 8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1268" name="Rectangle 9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FOUNDER OF THE POPULAR “STENCIL” TECHNIQUE</a:t>
            </a:r>
          </a:p>
          <a:p>
            <a:pPr eaLnBrk="1" hangingPunct="1"/>
            <a:r>
              <a:rPr lang="en-GB" altLang="en-US"/>
              <a:t>PARIS-BASED ARTIST</a:t>
            </a:r>
          </a:p>
          <a:p>
            <a:pPr eaLnBrk="1" hangingPunct="1"/>
            <a:r>
              <a:rPr lang="en-GB" altLang="en-US"/>
              <a:t>HAD A STRONG INFLUENCE ON BANKSY</a:t>
            </a:r>
            <a:endParaRPr lang="en-US" altLang="en-US"/>
          </a:p>
        </p:txBody>
      </p:sp>
      <p:pic>
        <p:nvPicPr>
          <p:cNvPr id="11269" name="Picture 5" descr="40438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0" y="4095750"/>
            <a:ext cx="381000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7" descr="Rats">
            <a:hlinkClick r:id="rId3" tooltip="Rats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1" y="1196976"/>
            <a:ext cx="4259263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846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 descr="banksy_tesco_pledge_your_allegia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" y="1484313"/>
            <a:ext cx="3810000" cy="401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b="1" smtClean="0"/>
              <a:t>BANKSY</a:t>
            </a:r>
            <a:endParaRPr lang="en-US" altLang="en-US" b="1" smtClean="0"/>
          </a:p>
        </p:txBody>
      </p:sp>
      <p:sp>
        <p:nvSpPr>
          <p:cNvPr id="12292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HUMOUR</a:t>
            </a:r>
          </a:p>
          <a:p>
            <a:pPr eaLnBrk="1" hangingPunct="1"/>
            <a:r>
              <a:rPr lang="en-GB" altLang="en-US"/>
              <a:t>POLITICAL SATIRE</a:t>
            </a:r>
          </a:p>
          <a:p>
            <a:pPr eaLnBrk="1" hangingPunct="1"/>
            <a:r>
              <a:rPr lang="en-GB" altLang="en-US"/>
              <a:t>ANONYMITY</a:t>
            </a:r>
          </a:p>
          <a:p>
            <a:pPr eaLnBrk="1" hangingPunct="1"/>
            <a:r>
              <a:rPr lang="en-GB" altLang="en-US"/>
              <a:t>MEDIA SAVVY</a:t>
            </a:r>
          </a:p>
          <a:p>
            <a:pPr eaLnBrk="1" hangingPunct="1"/>
            <a:r>
              <a:rPr lang="en-GB" altLang="en-US"/>
              <a:t>BRITAIN’S MOST NOTORIOUS VANDAL?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166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 descr="banksy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076" y="1"/>
            <a:ext cx="4695825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4" descr="sweep_banksy_10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4" y="3009900"/>
            <a:ext cx="5819775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7333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banksy1_470x3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0" y="1989138"/>
            <a:ext cx="44767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6" descr="Banksy-Bristo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1" y="836613"/>
            <a:ext cx="3571875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009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banksy_sniper_graffit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50" y="876300"/>
            <a:ext cx="67437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16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banksy-print-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333375"/>
            <a:ext cx="304800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5" descr="banksy-print-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75" y="260350"/>
            <a:ext cx="207645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7" descr="banksy-print-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425" y="260350"/>
            <a:ext cx="207645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9" descr="banksy-print-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0" y="3284538"/>
            <a:ext cx="207645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11" descr="banksy-print-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088" y="3284538"/>
            <a:ext cx="207645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13" descr="banksy-print-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863" y="3284538"/>
            <a:ext cx="207645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4467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banksy-crudeoil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"/>
            <a:ext cx="5143500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5" descr="waterlil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863" y="549275"/>
            <a:ext cx="23812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7" descr="bombedvill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76" y="3357563"/>
            <a:ext cx="4048125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478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Banksy-paintings_1422729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524000"/>
            <a:ext cx="5905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062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seascape-andrew-leipz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1485900"/>
            <a:ext cx="57150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501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z="4000" dirty="0"/>
              <a:t>Year 9</a:t>
            </a:r>
            <a:br>
              <a:rPr lang="en-GB" altLang="en-US" sz="4000" dirty="0"/>
            </a:br>
            <a:r>
              <a:rPr lang="en-GB" altLang="en-US" sz="4000" dirty="0" smtClean="0"/>
              <a:t>Lesson 1 </a:t>
            </a:r>
            <a:endParaRPr lang="en-US" altLang="en-US" sz="4000" dirty="0"/>
          </a:p>
        </p:txBody>
      </p:sp>
      <p:sp>
        <p:nvSpPr>
          <p:cNvPr id="2048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GB" altLang="en-US" sz="3600" dirty="0" smtClean="0"/>
              <a:t>Print out pictures from the internet (in colour if possible) of different graffiti styles. Try to find ones with interesting backgrounds </a:t>
            </a:r>
            <a:r>
              <a:rPr lang="en-GB" altLang="en-US" sz="3600" dirty="0" err="1" smtClean="0"/>
              <a:t>eg</a:t>
            </a:r>
            <a:r>
              <a:rPr lang="en-GB" altLang="en-US" sz="3600" dirty="0" smtClean="0"/>
              <a:t> clouds/explosions.</a:t>
            </a:r>
            <a:endParaRPr lang="en-US" alt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422948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cartoon_graffiti-lettrage-b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41439"/>
            <a:ext cx="9372600" cy="526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b="1" smtClean="0"/>
              <a:t>STREET ART?</a:t>
            </a:r>
            <a:endParaRPr lang="en-US" altLang="en-US" b="1" smtClean="0"/>
          </a:p>
        </p:txBody>
      </p:sp>
    </p:spTree>
    <p:extLst>
      <p:ext uri="{BB962C8B-B14F-4D97-AF65-F5344CB8AC3E}">
        <p14:creationId xmlns:p14="http://schemas.microsoft.com/office/powerpoint/2010/main" val="423165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 Diagonal Corner Rectangle 17"/>
          <p:cNvSpPr/>
          <p:nvPr/>
        </p:nvSpPr>
        <p:spPr>
          <a:xfrm>
            <a:off x="2952750" y="5286375"/>
            <a:ext cx="6357938" cy="1428750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1507" name="Picture 1" descr="5ZCACUNAB6CABU2KGOCAG1YH9YCAI2K44ACAQ4XY1CCAHED1JICAUTMGDNCA9CLWP9CA1BQMJ4CAXLCJ0PCAMIFHSZCA6420ITCAQ708FWCAS7O4CTCA7ZKUXXCA5TSVURCAQRRS55CA21A24JCA6JPKK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6" y="214314"/>
            <a:ext cx="2124075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2" descr="43CA0Y2FQKCANHQCB5CAYI1ALOCAPWY074CAA0YD2TCAHRM47ECAG538FKCAT4X91YCAJTB75XCA6IQAODCAI4KK1JCAOZILO3CARUYNW9CAHFQ3G0CADWLM1MCA9639GKCA8FSCZTCA75HLQTCAD5TY5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39" y="285750"/>
            <a:ext cx="1857375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3" descr="BBCAM3WHTGCAT21KNDCA69AX39CAZSUS51CA9LXP73CANEGXLECA4MECNNCAQYWS2OCABZCBPJCA1U8JJ2CAAKX906CAMSC9IPCAVAYJ1DCAL1Y9KUCA079FFQCAQOGWHPCAWJ9BXGCA7MJPHNCAE0FQJ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439" y="285751"/>
            <a:ext cx="185737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4" descr="HICAFW9NTECAKV8B0GCAYXFT3UCAQQJBM9CA4M2C46CAQTXK7MCA693S66CA3VCBNUCATB1RV9CA8YUWNFCA1MSNJFCAEBVQ5ECAT0PVEBCA4X7MP7CA2S25BMCAU4VD4PCA5KKKJ7CA01J6NYCAT8QBE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0" y="1928814"/>
            <a:ext cx="264795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5" descr="image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25" y="214313"/>
            <a:ext cx="17287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6" descr="JNCAMD7ABCCA86EGZHCASJF5UJCA4SV72FCAQU6WDRCAJ7N5SVCADLT31OCAX2EBETCAS6CM9JCAQ2JN7KCAMKQKOBCAGHORJPCAQEB35GCAY2RC7ECA5ALJ9KCAR1MXTRCA4SLRPKCAFJ9DGLCAUBYRJN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3" y="200025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7" descr="K2CAUQEP89CAWU5P5UCAZUI7MXCA915A8ZCAOIQWXGCA5AB44BCAYDI7HACA4MM1YKCASFGG43CALRUZN3CAR7BVB8CAA9X5AICAZWBM0GCA4KJDMPCAKNQ3NSCASH1AARCAN2IQSFCALSV8QSCA3LHLUV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1" y="2071688"/>
            <a:ext cx="26765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8" descr="KNCA5II1ERCAAV7II5CA041IDBCAT04B1CCA6Z27FYCACZWTWDCAS02XI2CAO5AOVHCAP7ISPNCA4PI3UBCAE0507TCAXSMVIECAQ7XLGLCA3QYRLVCAUHCO5JCAQR53S2CAW2AX4ECADV9J2JCAFAXPCI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3" y="4000501"/>
            <a:ext cx="1928812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9" descr="P8CA7SUH2JCACNCPPECA6WFT2ZCA8SOU5LCAF25Z1UCA5P2NTCCAZRF2IACAS1TSH7CAMKXKRJCAP7630WCAPK4PCKCAN7KLPICATVJOUACAPSE5CWCA6DXH6HCA0L68D4CAH4EMJFCA46R1IKCALAME32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25" y="3500438"/>
            <a:ext cx="27241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10" descr="R3CAX6PMFUCA42778DCAI2FWAACABW7FUYCAEL0X03CAA4WYGSCABQZV83CA528HAZCAJ6PYYKCAARXKXECA0XH4HVCA3NS0FZCAUQUEUHCAVZ0SZPCAENW3BNCALEY2W9CAL1XCKBCAS1MEJ5CAJLH1KT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188" y="2071688"/>
            <a:ext cx="1122362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11" descr="S5CAQOS00LCALFK3PFCA9BDF7ZCA5V5NTECAYL57TMCACJGG2JCA5FZG06CAD9BRX2CA29DB9MCA87GABNCAOYH5FVCAV2A1LICAHZJCO8CADH57T3CAWYYUFACACLBH0YCAC478JVCA8VN5ZKCAPPRHTG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439" y="3857625"/>
            <a:ext cx="2143125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Picture 12" descr="VBCA705D92CA0HFZQ1CAKM3SNACACA1OS2CA0Y56RHCA4RC9J3CA0MME89CA19RRYICAQIW4JZCAKDFYG1CAS56G75CAHNRT4RCA7HXFQTCATVT99GCA1K3X48CA9D2H2SCA0U8BU1CALF9G5OCAYPHR24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38" y="3786188"/>
            <a:ext cx="1490662" cy="14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Picture 13" descr="X4CA2091Y3CAV4EJYVCAUD8C60CALKEVYECANB4B7ECAD1WLYRCAS1CTZPCAZ87WV3CAJWBF07CAIZOVN0CAQ4492FCA68GE22CAB1L85UCANJ8AR0CAM05HWNCA1JTYZFCAR1T4Z5CAQMS45TCAUSSE46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4" y="5565775"/>
            <a:ext cx="2143125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20" name="TextBox 14"/>
          <p:cNvSpPr txBox="1">
            <a:spLocks noChangeArrowheads="1"/>
          </p:cNvSpPr>
          <p:nvPr/>
        </p:nvSpPr>
        <p:spPr bwMode="auto">
          <a:xfrm>
            <a:off x="5238750" y="5500688"/>
            <a:ext cx="40005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/>
              <a:t>Using ‘Google’ find at least 6 images of interesting Graffiti backgrounds, print them off onto an A4 sheet to stick in your art book for next lesson.</a:t>
            </a:r>
            <a:endParaRPr lang="en-US" altLang="en-US" sz="1800"/>
          </a:p>
        </p:txBody>
      </p:sp>
      <p:pic>
        <p:nvPicPr>
          <p:cNvPr id="21521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3" t="24414" r="6250" b="34570"/>
          <a:stretch>
            <a:fillRect/>
          </a:stretch>
        </p:blipFill>
        <p:spPr bwMode="auto">
          <a:xfrm>
            <a:off x="3024188" y="5500689"/>
            <a:ext cx="2214562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539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Graffiti Tag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Black &amp; </a:t>
            </a:r>
            <a:r>
              <a:rPr lang="en-GB" dirty="0" smtClean="0"/>
              <a:t>White</a:t>
            </a:r>
          </a:p>
          <a:p>
            <a:r>
              <a:rPr lang="en-GB" dirty="0" smtClean="0"/>
              <a:t>Lesson 1-2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04319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2327" y="224726"/>
            <a:ext cx="3194943" cy="1600200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Divide your </a:t>
            </a:r>
            <a:r>
              <a:rPr lang="en-GB" dirty="0" smtClean="0"/>
              <a:t>A4 </a:t>
            </a:r>
            <a:r>
              <a:rPr lang="en-GB" dirty="0" smtClean="0"/>
              <a:t>paper</a:t>
            </a:r>
            <a:r>
              <a:rPr lang="en-GB" dirty="0" smtClean="0"/>
              <a:t>  </a:t>
            </a:r>
            <a:r>
              <a:rPr lang="en-GB" dirty="0" smtClean="0"/>
              <a:t>into 3 equal sections approx. 10cm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682328" y="2057400"/>
            <a:ext cx="3194943" cy="380365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682328" y="3342290"/>
            <a:ext cx="31949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82328" y="4535214"/>
            <a:ext cx="31949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" t="3093" r="2620" b="10959"/>
          <a:stretch/>
        </p:blipFill>
        <p:spPr>
          <a:xfrm rot="5400000">
            <a:off x="4026963" y="1253237"/>
            <a:ext cx="6376775" cy="431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5225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9" t="3052" r="2988" b="4994"/>
          <a:stretch/>
        </p:blipFill>
        <p:spPr>
          <a:xfrm rot="5400000">
            <a:off x="-567561" y="1040526"/>
            <a:ext cx="6432334" cy="47296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1" t="3461" r="2183" b="12759"/>
          <a:stretch/>
        </p:blipFill>
        <p:spPr>
          <a:xfrm rot="5400000">
            <a:off x="4272453" y="1245478"/>
            <a:ext cx="6442844" cy="430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8939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" t="1827" r="2988" b="11124"/>
          <a:stretch/>
        </p:blipFill>
        <p:spPr>
          <a:xfrm rot="5400000">
            <a:off x="-693684" y="1166651"/>
            <a:ext cx="6411312" cy="44774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9" t="2682" r="7156" b="6591"/>
          <a:stretch/>
        </p:blipFill>
        <p:spPr>
          <a:xfrm rot="5400000">
            <a:off x="4109324" y="934329"/>
            <a:ext cx="6411313" cy="4942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6163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6" t="8569" r="2375" b="10511"/>
          <a:stretch/>
        </p:blipFill>
        <p:spPr>
          <a:xfrm rot="5400000">
            <a:off x="-735698" y="1219173"/>
            <a:ext cx="6547892" cy="44248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4" t="6514" r="1868" b="10728"/>
          <a:stretch/>
        </p:blipFill>
        <p:spPr>
          <a:xfrm rot="5400000">
            <a:off x="4055158" y="1273590"/>
            <a:ext cx="6551618" cy="431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3013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3" t="2146" r="1637" b="9042"/>
          <a:stretch/>
        </p:blipFill>
        <p:spPr>
          <a:xfrm rot="5400000">
            <a:off x="-746458" y="1148031"/>
            <a:ext cx="6482702" cy="45536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" t="4598" r="5546" b="10804"/>
          <a:stretch/>
        </p:blipFill>
        <p:spPr>
          <a:xfrm rot="5400000">
            <a:off x="3924042" y="1167772"/>
            <a:ext cx="6477514" cy="450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2396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5" t="4279" r="3295" b="7037"/>
          <a:stretch/>
        </p:blipFill>
        <p:spPr>
          <a:xfrm rot="5400000">
            <a:off x="-572814" y="1129862"/>
            <a:ext cx="6358759" cy="45614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8" t="5095" r="1302" b="10512"/>
          <a:stretch/>
        </p:blipFill>
        <p:spPr>
          <a:xfrm rot="5400000">
            <a:off x="4198883" y="1224456"/>
            <a:ext cx="6390290" cy="434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5361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7" t="6730" r="1456" b="5198"/>
          <a:stretch/>
        </p:blipFill>
        <p:spPr>
          <a:xfrm rot="5400000">
            <a:off x="-846084" y="1171903"/>
            <a:ext cx="6600497" cy="45299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" t="2848" r="2068" b="9285"/>
          <a:stretch/>
        </p:blipFill>
        <p:spPr>
          <a:xfrm rot="5400000">
            <a:off x="3999187" y="1182414"/>
            <a:ext cx="6589986" cy="451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6873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" t="5300" r="4215" b="11737"/>
          <a:stretch/>
        </p:blipFill>
        <p:spPr>
          <a:xfrm rot="5400000">
            <a:off x="-599090" y="1282263"/>
            <a:ext cx="6327228" cy="4267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6" t="9387" r="4483" b="7854"/>
          <a:stretch/>
        </p:blipFill>
        <p:spPr>
          <a:xfrm rot="5400000">
            <a:off x="4167755" y="1266093"/>
            <a:ext cx="6327228" cy="429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784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 descr="amsterdam-graffiti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65175"/>
            <a:ext cx="93726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7790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Graffiti Tag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Colour</a:t>
            </a:r>
          </a:p>
          <a:p>
            <a:r>
              <a:rPr lang="en-GB" dirty="0" smtClean="0"/>
              <a:t>Lessons 3-4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33091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2327" y="224726"/>
            <a:ext cx="3194943" cy="1600200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Divide your next right hand page into 3 equal sections approx. 10cm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682328" y="2057400"/>
            <a:ext cx="3194943" cy="380365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682328" y="3342290"/>
            <a:ext cx="31949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82328" y="4535214"/>
            <a:ext cx="31949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234153" y="130133"/>
            <a:ext cx="4508937" cy="6170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900" dirty="0" smtClean="0">
                <a:latin typeface="+mj-lt"/>
              </a:rPr>
              <a:t>You now need to consider the different types of colour medium that you can use to produce your tags.</a:t>
            </a:r>
          </a:p>
          <a:p>
            <a:endParaRPr lang="en-GB" sz="2900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900" dirty="0" smtClean="0">
                <a:latin typeface="+mj-lt"/>
              </a:rPr>
              <a:t>Colour pencil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900" dirty="0" smtClean="0">
                <a:latin typeface="+mj-lt"/>
              </a:rPr>
              <a:t>Felt pen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900" dirty="0" smtClean="0">
                <a:latin typeface="+mj-lt"/>
              </a:rPr>
              <a:t>Felt pen &amp; water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900" i="1" dirty="0" err="1" smtClean="0">
                <a:latin typeface="+mj-lt"/>
              </a:rPr>
              <a:t>Brusho</a:t>
            </a:r>
            <a:r>
              <a:rPr lang="en-GB" sz="2900" dirty="0" smtClean="0">
                <a:latin typeface="+mj-lt"/>
              </a:rPr>
              <a:t> powders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900" dirty="0" smtClean="0">
                <a:latin typeface="+mj-lt"/>
              </a:rPr>
              <a:t>Ink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900" dirty="0" smtClean="0">
                <a:latin typeface="+mj-lt"/>
              </a:rPr>
              <a:t>Water colour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900" dirty="0" smtClean="0">
                <a:latin typeface="+mj-lt"/>
              </a:rPr>
              <a:t>Oil pastel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900" dirty="0" smtClean="0">
                <a:latin typeface="+mj-lt"/>
              </a:rPr>
              <a:t>Collage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81213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" t="7548" r="4828" b="11533"/>
          <a:stretch/>
        </p:blipFill>
        <p:spPr>
          <a:xfrm rot="5400000">
            <a:off x="-730468" y="1350580"/>
            <a:ext cx="6358758" cy="41620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" t="6935" r="7126" b="11328"/>
          <a:stretch/>
        </p:blipFill>
        <p:spPr>
          <a:xfrm rot="5400000">
            <a:off x="4124703" y="1256593"/>
            <a:ext cx="6328440" cy="431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8997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2" t="6321" r="2145" b="7854"/>
          <a:stretch/>
        </p:blipFill>
        <p:spPr>
          <a:xfrm rot="10800000">
            <a:off x="273268" y="325819"/>
            <a:ext cx="9343698" cy="635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8345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GB" altLang="en-US" sz="4000" dirty="0"/>
              <a:t>Year 9</a:t>
            </a:r>
            <a:br>
              <a:rPr lang="en-GB" altLang="en-US" sz="4000" dirty="0"/>
            </a:br>
            <a:r>
              <a:rPr lang="en-GB" altLang="en-US" sz="4000" dirty="0" smtClean="0"/>
              <a:t>lesson 5</a:t>
            </a:r>
            <a:r>
              <a:rPr lang="en-GB" altLang="en-US" sz="4000" dirty="0"/>
              <a:t/>
            </a:r>
            <a:br>
              <a:rPr lang="en-GB" altLang="en-US" sz="4000" dirty="0"/>
            </a:br>
            <a:endParaRPr lang="en-US" altLang="en-US" sz="4000" dirty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altLang="en-US" dirty="0" smtClean="0"/>
              <a:t>Produce a collage of a brick wall.</a:t>
            </a:r>
          </a:p>
          <a:p>
            <a:pPr eaLnBrk="1" hangingPunct="1"/>
            <a:r>
              <a:rPr lang="en-GB" altLang="en-US" dirty="0" smtClean="0"/>
              <a:t>Use colour papers/newspaper/or “brick” colours cut out of magazines.</a:t>
            </a:r>
          </a:p>
        </p:txBody>
      </p:sp>
    </p:spTree>
    <p:extLst>
      <p:ext uri="{BB962C8B-B14F-4D97-AF65-F5344CB8AC3E}">
        <p14:creationId xmlns:p14="http://schemas.microsoft.com/office/powerpoint/2010/main" val="121063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6" y="-160390"/>
            <a:ext cx="8543925" cy="1325563"/>
          </a:xfrm>
        </p:spPr>
        <p:txBody>
          <a:bodyPr/>
          <a:lstStyle/>
          <a:p>
            <a:pPr algn="ctr"/>
            <a:r>
              <a:rPr lang="en-GB" dirty="0" smtClean="0"/>
              <a:t>Final outcome- Tag on Brick wall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1" t="10613" r="8200" b="12145"/>
          <a:stretch/>
        </p:blipFill>
        <p:spPr>
          <a:xfrm rot="10800000">
            <a:off x="1082562" y="1066799"/>
            <a:ext cx="8045671" cy="532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8955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1" t="8161" r="7663" b="11940"/>
          <a:stretch/>
        </p:blipFill>
        <p:spPr>
          <a:xfrm rot="10800000">
            <a:off x="399392" y="273265"/>
            <a:ext cx="9186042" cy="630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6553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z="4000" dirty="0"/>
              <a:t>Year 9</a:t>
            </a:r>
            <a:br>
              <a:rPr lang="en-GB" altLang="en-US" sz="4000" dirty="0"/>
            </a:br>
            <a:r>
              <a:rPr lang="en-GB" altLang="en-US" sz="4000" dirty="0" smtClean="0"/>
              <a:t>lesson 6</a:t>
            </a:r>
            <a:endParaRPr lang="en-US" altLang="en-US" sz="4000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altLang="en-US" dirty="0" smtClean="0"/>
              <a:t>Using the internet, produce a page on “Banksy”. I would like to see several pictures of his work and some basic information that you have learnt about him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1765300" y="31607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106718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graffiti_regenerative_kaso_senso_tdk-7233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889" y="752475"/>
            <a:ext cx="7134225" cy="535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162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GraffitiMintWalk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1430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STREET ART?</a:t>
            </a: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92609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 descr="graffiti_art_commis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8" y="620713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5" descr="Eine Vandalism graffit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825" y="3789364"/>
            <a:ext cx="38100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7" descr="Eine scary graffiti lond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4076701"/>
            <a:ext cx="476250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9" descr="Feltham / Hanworth graffit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765176"/>
            <a:ext cx="4762500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921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GB" altLang="en-US" smtClean="0"/>
              <a:t>INVADER/SPACE INVADER</a:t>
            </a:r>
            <a:endParaRPr lang="en-US" altLang="en-US" smtClean="0"/>
          </a:p>
        </p:txBody>
      </p:sp>
      <p:pic>
        <p:nvPicPr>
          <p:cNvPr id="8195" name="Picture 8" descr="space-invader_imag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0" y="1196975"/>
            <a:ext cx="4286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10" descr="SpaceInvad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28775"/>
            <a:ext cx="47625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4" descr="220px-Space_Invad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863" y="4067176"/>
            <a:ext cx="209550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341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 descr="File:Space Invader - 2007 - Shoreditch - 1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924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 descr="17banksyES_468x6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8" y="1341438"/>
            <a:ext cx="4133850" cy="535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7" descr="banksy_bang300_300x4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600" y="1484313"/>
            <a:ext cx="2857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b="1" smtClean="0"/>
              <a:t>GUERILLA ART?</a:t>
            </a:r>
            <a:endParaRPr lang="en-US" altLang="en-US" b="1" smtClean="0"/>
          </a:p>
        </p:txBody>
      </p:sp>
    </p:spTree>
    <p:extLst>
      <p:ext uri="{BB962C8B-B14F-4D97-AF65-F5344CB8AC3E}">
        <p14:creationId xmlns:p14="http://schemas.microsoft.com/office/powerpoint/2010/main" val="305112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83</TotalTime>
  <Words>248</Words>
  <Application>Microsoft Office PowerPoint</Application>
  <PresentationFormat>A4 Paper (210x297 mm)</PresentationFormat>
  <Paragraphs>43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Office Theme</vt:lpstr>
      <vt:lpstr>YEAR 9</vt:lpstr>
      <vt:lpstr>STREET ART?</vt:lpstr>
      <vt:lpstr>PowerPoint Presentation</vt:lpstr>
      <vt:lpstr>PowerPoint Presentation</vt:lpstr>
      <vt:lpstr>STREET ART?</vt:lpstr>
      <vt:lpstr>PowerPoint Presentation</vt:lpstr>
      <vt:lpstr>INVADER/SPACE INVADER</vt:lpstr>
      <vt:lpstr>PowerPoint Presentation</vt:lpstr>
      <vt:lpstr>GUERILLA ART?</vt:lpstr>
      <vt:lpstr>BLEK LE RAT</vt:lpstr>
      <vt:lpstr>BANKSY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Year 9 Lesson 1 </vt:lpstr>
      <vt:lpstr>PowerPoint Presentation</vt:lpstr>
      <vt:lpstr>Graffiti Tag</vt:lpstr>
      <vt:lpstr>Divide your A4 paper  into 3 equal sections approx. 10cm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Graffiti Tag</vt:lpstr>
      <vt:lpstr>Divide your next right hand page into 3 equal sections approx. 10cm</vt:lpstr>
      <vt:lpstr>PowerPoint Presentation</vt:lpstr>
      <vt:lpstr>PowerPoint Presentation</vt:lpstr>
      <vt:lpstr>Year 9 lesson 5 </vt:lpstr>
      <vt:lpstr>Final outcome- Tag on Brick wall</vt:lpstr>
      <vt:lpstr>PowerPoint Presentation</vt:lpstr>
      <vt:lpstr>Year 9 lesson 6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Graffiti Tag</dc:title>
  <dc:creator>Victoria Richards</dc:creator>
  <cp:lastModifiedBy>Ruth Vine</cp:lastModifiedBy>
  <cp:revision>9</cp:revision>
  <dcterms:created xsi:type="dcterms:W3CDTF">2019-04-23T12:38:18Z</dcterms:created>
  <dcterms:modified xsi:type="dcterms:W3CDTF">2021-12-16T13:47:47Z</dcterms:modified>
</cp:coreProperties>
</file>