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6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2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6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1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3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1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9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5AFA-1562-41DA-BC76-B66BEAF9A2C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D046-CB6B-4851-9332-75C2DAA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08" y="1214438"/>
            <a:ext cx="8420100" cy="2387600"/>
          </a:xfrm>
        </p:spPr>
        <p:txBody>
          <a:bodyPr/>
          <a:lstStyle/>
          <a:p>
            <a:r>
              <a:rPr lang="en-GB" dirty="0" smtClean="0"/>
              <a:t>Week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Day of the </a:t>
            </a:r>
            <a:r>
              <a:rPr lang="en-GB" dirty="0" smtClean="0"/>
              <a:t>Dead</a:t>
            </a:r>
          </a:p>
          <a:p>
            <a:r>
              <a:rPr lang="en-GB" dirty="0" smtClean="0"/>
              <a:t>You will need a ruler, A4 white paper, a pencil and possibly a black pen. Make your border design attractive with lots of detailed drawings </a:t>
            </a:r>
            <a:r>
              <a:rPr lang="en-GB" smtClean="0"/>
              <a:t>of skulls.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9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452138"/>
            <a:ext cx="8543925" cy="4351338"/>
          </a:xfrm>
        </p:spPr>
        <p:txBody>
          <a:bodyPr/>
          <a:lstStyle/>
          <a:p>
            <a:r>
              <a:rPr lang="en-GB" dirty="0"/>
              <a:t>Complete your A4 Skull </a:t>
            </a:r>
            <a:r>
              <a:rPr lang="en-GB" dirty="0" smtClean="0"/>
              <a:t>design from last week – remember it should be bright and colourful!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3277" y="2864928"/>
            <a:ext cx="4289971" cy="3220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377" y="2743019"/>
            <a:ext cx="2371550" cy="3060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86" y="2598511"/>
            <a:ext cx="2895305" cy="33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Black &amp; White Skull </a:t>
            </a:r>
            <a:r>
              <a:rPr lang="en-GB" dirty="0" smtClean="0"/>
              <a:t>Border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2826"/>
          <a:stretch/>
        </p:blipFill>
        <p:spPr>
          <a:xfrm rot="5400000">
            <a:off x="6111499" y="2258978"/>
            <a:ext cx="4212701" cy="294150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31" y="1623379"/>
            <a:ext cx="2859272" cy="421270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37883" y="1623378"/>
            <a:ext cx="3004354" cy="4815458"/>
            <a:chOff x="437882" y="1964260"/>
            <a:chExt cx="3004354" cy="4815458"/>
          </a:xfrm>
        </p:grpSpPr>
        <p:sp>
          <p:nvSpPr>
            <p:cNvPr id="6" name="Rectangle 5"/>
            <p:cNvSpPr/>
            <p:nvPr/>
          </p:nvSpPr>
          <p:spPr>
            <a:xfrm>
              <a:off x="437882" y="1964260"/>
              <a:ext cx="3004354" cy="421270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38538" y="2627290"/>
              <a:ext cx="1803042" cy="288486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882" y="6256498"/>
              <a:ext cx="3004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Measure a 5cm </a:t>
              </a:r>
              <a:r>
                <a:rPr lang="en-GB" sz="1400" dirty="0" smtClean="0"/>
                <a:t>border </a:t>
              </a:r>
              <a:r>
                <a:rPr lang="en-GB" sz="1400" dirty="0" smtClean="0"/>
                <a:t>all the way round an A4 sheet of paper.</a:t>
              </a:r>
              <a:endParaRPr lang="en-GB" sz="1400" dirty="0"/>
            </a:p>
          </p:txBody>
        </p:sp>
        <p:cxnSp>
          <p:nvCxnSpPr>
            <p:cNvPr id="10" name="Straight Arrow Connector 9"/>
            <p:cNvCxnSpPr>
              <a:stCxn id="6" idx="1"/>
              <a:endCxn id="7" idx="1"/>
            </p:cNvCxnSpPr>
            <p:nvPr/>
          </p:nvCxnSpPr>
          <p:spPr>
            <a:xfrm flipV="1">
              <a:off x="437882" y="4069724"/>
              <a:ext cx="600656" cy="8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0"/>
              <a:endCxn id="7" idx="0"/>
            </p:cNvCxnSpPr>
            <p:nvPr/>
          </p:nvCxnSpPr>
          <p:spPr>
            <a:xfrm>
              <a:off x="1940059" y="1964260"/>
              <a:ext cx="0" cy="6630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940059" y="211110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5cm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882" y="4159515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5cm</a:t>
              </a:r>
              <a:endParaRPr lang="en-GB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3513" y="5941439"/>
            <a:ext cx="295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Decorate the </a:t>
            </a:r>
            <a:r>
              <a:rPr lang="en-GB" sz="1400" dirty="0" smtClean="0"/>
              <a:t>border </a:t>
            </a:r>
            <a:r>
              <a:rPr lang="en-GB" sz="1400" dirty="0" smtClean="0"/>
              <a:t>with </a:t>
            </a:r>
            <a:r>
              <a:rPr lang="en-GB" sz="1400" b="1" dirty="0" smtClean="0"/>
              <a:t>BLACK &amp; WHITE</a:t>
            </a:r>
            <a:r>
              <a:rPr lang="en-GB" sz="1400" dirty="0" smtClean="0"/>
              <a:t> skull images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8132" y="5941439"/>
            <a:ext cx="3020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final look will be your brightly coloured skull on top of your B&amp;W </a:t>
            </a:r>
            <a:r>
              <a:rPr lang="en-GB" sz="1400" dirty="0" smtClean="0"/>
              <a:t>border </a:t>
            </a:r>
            <a:r>
              <a:rPr lang="en-GB" sz="1400" dirty="0" smtClean="0"/>
              <a:t>of skulls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2742" y="3221493"/>
            <a:ext cx="148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Leave this area blank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26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4" y="337245"/>
            <a:ext cx="1668847" cy="2083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746" y="140336"/>
            <a:ext cx="1338002" cy="2055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915" y="327117"/>
            <a:ext cx="1311155" cy="1910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191" y="140336"/>
            <a:ext cx="1294377" cy="1885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08" y="2601537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567" y="2369778"/>
            <a:ext cx="1343147" cy="1521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140" y="210549"/>
            <a:ext cx="1521442" cy="1521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9669" y="140336"/>
            <a:ext cx="1687020" cy="1489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6197" y="2093460"/>
            <a:ext cx="1363385" cy="1771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858" y="5083236"/>
            <a:ext cx="1796537" cy="14646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/>
          <a:srcRect l="10272" r="12463"/>
          <a:stretch/>
        </p:blipFill>
        <p:spPr>
          <a:xfrm>
            <a:off x="8233524" y="2026230"/>
            <a:ext cx="1468192" cy="1900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7190" y="4098356"/>
            <a:ext cx="2076450" cy="2200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/>
          <a:srcRect l="17289" t="-739" r="16826" b="739"/>
          <a:stretch/>
        </p:blipFill>
        <p:spPr>
          <a:xfrm>
            <a:off x="4447588" y="4829117"/>
            <a:ext cx="1952100" cy="1971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4933" y="2342230"/>
            <a:ext cx="1576479" cy="1576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2639" y="4134180"/>
            <a:ext cx="1924050" cy="2381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59322" y="4023483"/>
            <a:ext cx="1585812" cy="1812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80452" y="4023483"/>
            <a:ext cx="1071838" cy="10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110</Words>
  <Application>Microsoft Office PowerPoint</Application>
  <PresentationFormat>A4 Paper (210x297 mm)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Week 2</vt:lpstr>
      <vt:lpstr>Task 1</vt:lpstr>
      <vt:lpstr>Task 2 – Black &amp; White Skull Border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Ruth Vine</cp:lastModifiedBy>
  <cp:revision>6</cp:revision>
  <dcterms:created xsi:type="dcterms:W3CDTF">2021-03-02T13:18:51Z</dcterms:created>
  <dcterms:modified xsi:type="dcterms:W3CDTF">2021-03-04T11:00:41Z</dcterms:modified>
</cp:coreProperties>
</file>