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74" d="100"/>
          <a:sy n="74" d="100"/>
        </p:scale>
        <p:origin x="2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51563-AB88-4704-B6F8-8EF54D280096}" type="datetimeFigureOut">
              <a:rPr lang="en-GB" smtClean="0"/>
              <a:t>08/02/21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E7421-1F24-48F2-8ABD-94DCE67717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160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51563-AB88-4704-B6F8-8EF54D280096}" type="datetimeFigureOut">
              <a:rPr lang="en-GB" smtClean="0"/>
              <a:t>08/02/21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E7421-1F24-48F2-8ABD-94DCE67717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258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51563-AB88-4704-B6F8-8EF54D280096}" type="datetimeFigureOut">
              <a:rPr lang="en-GB" smtClean="0"/>
              <a:t>08/02/21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E7421-1F24-48F2-8ABD-94DCE67717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4077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51563-AB88-4704-B6F8-8EF54D280096}" type="datetimeFigureOut">
              <a:rPr lang="en-GB" smtClean="0"/>
              <a:t>08/02/21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E7421-1F24-48F2-8ABD-94DCE67717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9689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51563-AB88-4704-B6F8-8EF54D280096}" type="datetimeFigureOut">
              <a:rPr lang="en-GB" smtClean="0"/>
              <a:t>08/02/21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E7421-1F24-48F2-8ABD-94DCE67717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2472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51563-AB88-4704-B6F8-8EF54D280096}" type="datetimeFigureOut">
              <a:rPr lang="en-GB" smtClean="0"/>
              <a:t>08/02/21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E7421-1F24-48F2-8ABD-94DCE67717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484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51563-AB88-4704-B6F8-8EF54D280096}" type="datetimeFigureOut">
              <a:rPr lang="en-GB" smtClean="0"/>
              <a:t>08/02/21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E7421-1F24-48F2-8ABD-94DCE67717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211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51563-AB88-4704-B6F8-8EF54D280096}" type="datetimeFigureOut">
              <a:rPr lang="en-GB" smtClean="0"/>
              <a:t>08/02/21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E7421-1F24-48F2-8ABD-94DCE67717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794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51563-AB88-4704-B6F8-8EF54D280096}" type="datetimeFigureOut">
              <a:rPr lang="en-GB" smtClean="0"/>
              <a:t>08/02/21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E7421-1F24-48F2-8ABD-94DCE67717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3148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51563-AB88-4704-B6F8-8EF54D280096}" type="datetimeFigureOut">
              <a:rPr lang="en-GB" smtClean="0"/>
              <a:t>08/02/21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E7421-1F24-48F2-8ABD-94DCE67717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709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51563-AB88-4704-B6F8-8EF54D280096}" type="datetimeFigureOut">
              <a:rPr lang="en-GB" smtClean="0"/>
              <a:t>08/02/21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E7421-1F24-48F2-8ABD-94DCE67717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07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51563-AB88-4704-B6F8-8EF54D280096}" type="datetimeFigureOut">
              <a:rPr lang="en-GB" smtClean="0"/>
              <a:t>08/02/21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E7421-1F24-48F2-8ABD-94DCE67717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2308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watch?v=M6ujlhcZV_8&amp;safe=tru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-HB3IrP_jRQ&amp;safe=tru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.uk/fineartamerica/" TargetMode="External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Year 11 </a:t>
            </a:r>
            <a:br>
              <a:rPr lang="en-GB" dirty="0" smtClean="0"/>
            </a:br>
            <a:r>
              <a:rPr lang="en-GB" dirty="0" smtClean="0"/>
              <a:t>Art </a:t>
            </a:r>
            <a:r>
              <a:rPr lang="en-GB" dirty="0" smtClean="0"/>
              <a:t>Workshops</a:t>
            </a:r>
            <a:br>
              <a:rPr lang="en-GB" dirty="0" smtClean="0"/>
            </a:br>
            <a:r>
              <a:rPr lang="en-GB" dirty="0" smtClean="0"/>
              <a:t>week 1-2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Watch the attached </a:t>
            </a:r>
            <a:r>
              <a:rPr lang="en-GB" dirty="0" err="1" smtClean="0"/>
              <a:t>youtube</a:t>
            </a:r>
            <a:r>
              <a:rPr lang="en-GB" dirty="0" smtClean="0"/>
              <a:t> clips about collage. Produce a collage of any image related to your chosen theme. I have included some suggestions for artists you could work in the style of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59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74" y="0"/>
            <a:ext cx="68916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29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Week 1 : Collage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443" y="4419224"/>
            <a:ext cx="4793541" cy="4298606"/>
          </a:xfrm>
        </p:spPr>
        <p:txBody>
          <a:bodyPr/>
          <a:lstStyle/>
          <a:p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www.youtube.com/watch?v=M6ujlhcZV_8&amp;safe=true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7042" t="14768" r="34788" b="20563"/>
          <a:stretch/>
        </p:blipFill>
        <p:spPr>
          <a:xfrm>
            <a:off x="5370490" y="2201725"/>
            <a:ext cx="3490174" cy="4434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6214" y="1993841"/>
            <a:ext cx="4572000" cy="166199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800" dirty="0">
                <a:hlinkClick r:id="rId4"/>
              </a:rPr>
              <a:t>https://www.youtube.com/watch?v=-</a:t>
            </a:r>
            <a:r>
              <a:rPr lang="en-GB" sz="2800" dirty="0" smtClean="0">
                <a:hlinkClick r:id="rId4"/>
              </a:rPr>
              <a:t>HB3IrP_jRQ&amp;safe=true</a:t>
            </a:r>
            <a:endParaRPr lang="en-GB" sz="2800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994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4440714"/>
            <a:ext cx="5619750" cy="2381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7058" y="416704"/>
            <a:ext cx="2996753" cy="39956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2817" t="11831" r="8685" b="11549"/>
          <a:stretch/>
        </p:blipFill>
        <p:spPr>
          <a:xfrm>
            <a:off x="5514233" y="996838"/>
            <a:ext cx="3404189" cy="33227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09" y="4505161"/>
            <a:ext cx="3291245" cy="22523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4699" y="204268"/>
            <a:ext cx="18828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Artists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Lucy Jones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Ian Murphy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Mike Bernard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Anastasia </a:t>
            </a:r>
            <a:r>
              <a:rPr lang="en-GB" dirty="0" err="1" smtClean="0"/>
              <a:t>Savinova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135" y="2321922"/>
            <a:ext cx="1466436" cy="2090452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437058" y="-105633"/>
            <a:ext cx="7886700" cy="1325563"/>
          </a:xfrm>
        </p:spPr>
        <p:txBody>
          <a:bodyPr/>
          <a:lstStyle/>
          <a:p>
            <a:r>
              <a:rPr lang="en-GB" dirty="0" smtClean="0"/>
              <a:t>ARCHITECTURE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397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1393"/>
            <a:ext cx="7886700" cy="1325563"/>
          </a:xfrm>
        </p:spPr>
        <p:txBody>
          <a:bodyPr/>
          <a:lstStyle/>
          <a:p>
            <a:r>
              <a:rPr lang="en-GB" dirty="0" smtClean="0"/>
              <a:t>MUSICAL INSTRUMENTS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3756" y="157961"/>
            <a:ext cx="2273196" cy="35367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3582" y="1214170"/>
            <a:ext cx="16432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Artists: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Georges Braque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Pablo Picasso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Vessela</a:t>
            </a:r>
            <a:r>
              <a:rPr lang="en-GB" dirty="0" smtClean="0"/>
              <a:t> </a:t>
            </a:r>
            <a:r>
              <a:rPr lang="en-GB" dirty="0" err="1" smtClean="0"/>
              <a:t>Kolibarova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Gary </a:t>
            </a:r>
            <a:r>
              <a:rPr lang="en-GB" dirty="0" err="1" smtClean="0"/>
              <a:t>Bodnar</a:t>
            </a:r>
            <a:endParaRPr lang="en-GB" dirty="0"/>
          </a:p>
          <a:p>
            <a:r>
              <a:rPr lang="en-GB" b="1" dirty="0">
                <a:hlinkClick r:id="rId3"/>
              </a:rPr>
              <a:t/>
            </a:r>
            <a:br>
              <a:rPr lang="en-GB" b="1" dirty="0">
                <a:hlinkClick r:id="rId3"/>
              </a:rPr>
            </a:br>
            <a:endParaRPr lang="en-GB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796" y="3843130"/>
            <a:ext cx="2096156" cy="28357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8648" y="3491326"/>
            <a:ext cx="2683261" cy="31875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861" y="3773763"/>
            <a:ext cx="2247900" cy="2905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8648" y="862470"/>
            <a:ext cx="2448551" cy="244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7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ARRANGEMENTS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484" y="0"/>
            <a:ext cx="4133347" cy="41333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3487" y="1690689"/>
            <a:ext cx="18030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Artists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Katy Hirschfeld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Shelley </a:t>
            </a:r>
            <a:r>
              <a:rPr lang="en-GB" dirty="0" err="1" smtClean="0"/>
              <a:t>Kommers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Hannah Hoch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Henri Matisse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Peter Clark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96" y="4143160"/>
            <a:ext cx="2368371" cy="23683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2159" y="3803463"/>
            <a:ext cx="2247900" cy="3000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7352" y="4143160"/>
            <a:ext cx="4149479" cy="26606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9955" y="1690689"/>
            <a:ext cx="224790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2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FOOD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110" y="223770"/>
            <a:ext cx="6284890" cy="23568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013" y="2642362"/>
            <a:ext cx="2380579" cy="16399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1972" y="1416676"/>
            <a:ext cx="16356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ARTISTS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Tracey English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Nancy </a:t>
            </a:r>
            <a:r>
              <a:rPr lang="en-GB" dirty="0" err="1" smtClean="0"/>
              <a:t>Standle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Megan Coyle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991" y="2721960"/>
            <a:ext cx="3999285" cy="40749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9342" y="4344074"/>
            <a:ext cx="2381250" cy="2409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04" y="4961854"/>
            <a:ext cx="2533650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1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998" y="206062"/>
            <a:ext cx="4034575" cy="60518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40" y="206062"/>
            <a:ext cx="4466287" cy="33497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2808" y="3658202"/>
            <a:ext cx="2049619" cy="3074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140" y="3741781"/>
            <a:ext cx="2247900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39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58" y="232423"/>
            <a:ext cx="8641033" cy="640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35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9632" y="174803"/>
            <a:ext cx="2922400" cy="29418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3790"/>
            <a:ext cx="5966541" cy="596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6891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267</TotalTime>
  <Words>90</Words>
  <Application>Microsoft Office PowerPoint</Application>
  <PresentationFormat>On-screen Show (4:3)</PresentationFormat>
  <Paragraphs>30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Year 11  Art Workshops week 1-2</vt:lpstr>
      <vt:lpstr>Week 1 : Collage</vt:lpstr>
      <vt:lpstr>ARCHITECTURE</vt:lpstr>
      <vt:lpstr>MUSICAL INSTRUMENTS</vt:lpstr>
      <vt:lpstr>ARRANGEMENTS</vt:lpstr>
      <vt:lpstr>FOOD</vt:lpstr>
      <vt:lpstr>PowerPoint Presentation</vt:lpstr>
      <vt:lpstr>PowerPoint Presentation</vt:lpstr>
      <vt:lpstr>PowerPoint Presentation</vt:lpstr>
      <vt:lpstr>PowerPoint Presentation</vt:lpstr>
    </vt:vector>
  </TitlesOfParts>
  <Company>osi.local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11  Art Workshops</dc:title>
  <dc:creator>Ruth Vine</dc:creator>
  <cp:lastModifiedBy>Ruth Vine</cp:lastModifiedBy>
  <cp:revision>14</cp:revision>
  <cp:lastPrinted>2021-01-11T11:43:54Z</cp:lastPrinted>
  <dcterms:created xsi:type="dcterms:W3CDTF">2021-01-08T12:33:55Z</dcterms:created>
  <dcterms:modified xsi:type="dcterms:W3CDTF">2021-02-08T14:57:00Z</dcterms:modified>
</cp:coreProperties>
</file>