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6D2B-2F0A-44D3-AF1E-B3F739104544}" type="datetimeFigureOut">
              <a:rPr lang="en-GB" smtClean="0"/>
              <a:t>08/02/21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C303-E05E-428A-980A-5E5699B0A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57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6D2B-2F0A-44D3-AF1E-B3F739104544}" type="datetimeFigureOut">
              <a:rPr lang="en-GB" smtClean="0"/>
              <a:t>08/02/21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C303-E05E-428A-980A-5E5699B0A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66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6D2B-2F0A-44D3-AF1E-B3F739104544}" type="datetimeFigureOut">
              <a:rPr lang="en-GB" smtClean="0"/>
              <a:t>08/02/21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C303-E05E-428A-980A-5E5699B0A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19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6D2B-2F0A-44D3-AF1E-B3F739104544}" type="datetimeFigureOut">
              <a:rPr lang="en-GB" smtClean="0"/>
              <a:t>08/02/21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C303-E05E-428A-980A-5E5699B0A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35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6D2B-2F0A-44D3-AF1E-B3F739104544}" type="datetimeFigureOut">
              <a:rPr lang="en-GB" smtClean="0"/>
              <a:t>08/02/21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C303-E05E-428A-980A-5E5699B0A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36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6D2B-2F0A-44D3-AF1E-B3F739104544}" type="datetimeFigureOut">
              <a:rPr lang="en-GB" smtClean="0"/>
              <a:t>08/02/21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C303-E05E-428A-980A-5E5699B0A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47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6D2B-2F0A-44D3-AF1E-B3F739104544}" type="datetimeFigureOut">
              <a:rPr lang="en-GB" smtClean="0"/>
              <a:t>08/02/21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C303-E05E-428A-980A-5E5699B0A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5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6D2B-2F0A-44D3-AF1E-B3F739104544}" type="datetimeFigureOut">
              <a:rPr lang="en-GB" smtClean="0"/>
              <a:t>08/02/21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C303-E05E-428A-980A-5E5699B0A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24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6D2B-2F0A-44D3-AF1E-B3F739104544}" type="datetimeFigureOut">
              <a:rPr lang="en-GB" smtClean="0"/>
              <a:t>08/02/21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C303-E05E-428A-980A-5E5699B0A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6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6D2B-2F0A-44D3-AF1E-B3F739104544}" type="datetimeFigureOut">
              <a:rPr lang="en-GB" smtClean="0"/>
              <a:t>08/02/21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C303-E05E-428A-980A-5E5699B0A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7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6D2B-2F0A-44D3-AF1E-B3F739104544}" type="datetimeFigureOut">
              <a:rPr lang="en-GB" smtClean="0"/>
              <a:t>08/02/21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C303-E05E-428A-980A-5E5699B0A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08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E6D2B-2F0A-44D3-AF1E-B3F739104544}" type="datetimeFigureOut">
              <a:rPr lang="en-GB" smtClean="0"/>
              <a:t>08/02/21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4C303-E05E-428A-980A-5E5699B0A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3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Yag1mjm4RtA&amp;safe=tru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5307" y="378036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https://www.youtube.com/watch?v=Yag1mjm4RtA&amp;safe=true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676" t="20282" r="35775" b="34084"/>
          <a:stretch/>
        </p:blipFill>
        <p:spPr>
          <a:xfrm>
            <a:off x="605307" y="4840533"/>
            <a:ext cx="3296990" cy="18333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3031" y="42533"/>
            <a:ext cx="50742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Week 3</a:t>
            </a:r>
          </a:p>
          <a:p>
            <a:r>
              <a:rPr lang="en-GB" sz="60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Acrylic </a:t>
            </a:r>
            <a:r>
              <a:rPr lang="en-GB" sz="6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painting </a:t>
            </a:r>
            <a:r>
              <a:rPr lang="en-GB" sz="60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techniques </a:t>
            </a:r>
          </a:p>
          <a:p>
            <a:r>
              <a:rPr lang="en-GB" sz="24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Watch the clip and complete the exercise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307" y="321559"/>
            <a:ext cx="3657600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6651" y="2601532"/>
            <a:ext cx="2837645" cy="425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52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15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osi.local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Acrylic painting techniques</dc:title>
  <dc:creator>Ruth Vine</dc:creator>
  <cp:lastModifiedBy>Ruth Vine</cp:lastModifiedBy>
  <cp:revision>5</cp:revision>
  <dcterms:created xsi:type="dcterms:W3CDTF">2021-01-15T10:27:40Z</dcterms:created>
  <dcterms:modified xsi:type="dcterms:W3CDTF">2021-02-08T14:58:27Z</dcterms:modified>
</cp:coreProperties>
</file>