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0691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4637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8841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6887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419265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6717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33F45B-4F77-402A-8A92-9250B93F9688}"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2507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33F45B-4F77-402A-8A92-9250B93F9688}"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5228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3F45B-4F77-402A-8A92-9250B93F9688}"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95025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0704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56352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F45B-4F77-402A-8A92-9250B93F9688}" type="datetimeFigureOut">
              <a:rPr lang="en-GB" smtClean="0"/>
              <a:t>20/10/2021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2E2A-20F1-4E30-9C40-37CB5F064836}" type="slidenum">
              <a:rPr lang="en-GB" smtClean="0"/>
              <a:t>‹#›</a:t>
            </a:fld>
            <a:endParaRPr lang="en-GB"/>
          </a:p>
        </p:txBody>
      </p:sp>
    </p:spTree>
    <p:extLst>
      <p:ext uri="{BB962C8B-B14F-4D97-AF65-F5344CB8AC3E}">
        <p14:creationId xmlns:p14="http://schemas.microsoft.com/office/powerpoint/2010/main" val="27564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thenational.academy/subjects-by-key-stage" TargetMode="External"/><Relationship Id="rId2" Type="http://schemas.openxmlformats.org/officeDocument/2006/relationships/hyperlink" Target="https://quizlet.com/en-gb/content/aqa-gcse-spanish-flashcard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881" y="144684"/>
            <a:ext cx="11459688" cy="7048083"/>
          </a:xfrm>
          <a:prstGeom prst="rect">
            <a:avLst/>
          </a:prstGeom>
        </p:spPr>
        <p:txBody>
          <a:bodyPr wrap="square">
            <a:spAutoFit/>
          </a:bodyPr>
          <a:lstStyle/>
          <a:p>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Year </a:t>
            </a:r>
            <a:r>
              <a:rPr lang="en-GB" sz="2400" b="1" u="sng" smtClean="0">
                <a:effectLst/>
                <a:latin typeface="Calibri" panose="020F0502020204030204" pitchFamily="34" charset="0"/>
                <a:ea typeface="Calibri" panose="020F0502020204030204" pitchFamily="34" charset="0"/>
                <a:cs typeface="Times New Roman" panose="02020603050405020304" pitchFamily="18" charset="0"/>
              </a:rPr>
              <a:t>11 </a:t>
            </a:r>
            <a:r>
              <a:rPr lang="en-GB" sz="2400" b="1" u="sng" smtClean="0">
                <a:effectLst/>
                <a:latin typeface="Calibri" panose="020F0502020204030204" pitchFamily="34" charset="0"/>
                <a:ea typeface="Calibri" panose="020F0502020204030204" pitchFamily="34" charset="0"/>
                <a:cs typeface="Times New Roman" panose="02020603050405020304" pitchFamily="18" charset="0"/>
              </a:rPr>
              <a:t>Spanish </a:t>
            </a:r>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TERM 2</a:t>
            </a: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latin typeface="Calibri" panose="020F0502020204030204" pitchFamily="34" charset="0"/>
                <a:cs typeface="Times New Roman" panose="02020603050405020304" pitchFamily="18" charset="0"/>
              </a:rPr>
              <a:t>mocks and module 7</a:t>
            </a:r>
          </a:p>
          <a:p>
            <a:r>
              <a:rPr lang="en-GB" sz="2400" b="1" dirty="0" smtClean="0">
                <a:latin typeface="Calibri" panose="020F0502020204030204" pitchFamily="34" charset="0"/>
                <a:cs typeface="Times New Roman" panose="02020603050405020304" pitchFamily="18" charset="0"/>
              </a:rPr>
              <a:t>This term will be mostly taken up with the mock exams and exam revision. The plan for the term is on the next slide. To prepare for the speaking exams please learn your answers off by heart for the general conversation speaking exam (themes 1+3). You can also practise roleplays and photo cards. Mrs </a:t>
            </a:r>
            <a:r>
              <a:rPr lang="en-GB" sz="2400" b="1" dirty="0" err="1" smtClean="0">
                <a:latin typeface="Calibri" panose="020F0502020204030204" pitchFamily="34" charset="0"/>
                <a:cs typeface="Times New Roman" panose="02020603050405020304" pitchFamily="18" charset="0"/>
              </a:rPr>
              <a:t>Leiva</a:t>
            </a:r>
            <a:r>
              <a:rPr lang="en-GB" sz="2400" b="1" dirty="0" smtClean="0">
                <a:latin typeface="Calibri" panose="020F0502020204030204" pitchFamily="34" charset="0"/>
                <a:cs typeface="Times New Roman" panose="02020603050405020304" pitchFamily="18" charset="0"/>
              </a:rPr>
              <a:t> has given you resources </a:t>
            </a:r>
            <a:r>
              <a:rPr lang="en-GB" sz="2400" b="1" dirty="0" err="1" smtClean="0">
                <a:latin typeface="Calibri" panose="020F0502020204030204" pitchFamily="34" charset="0"/>
                <a:cs typeface="Times New Roman" panose="02020603050405020304" pitchFamily="18" charset="0"/>
              </a:rPr>
              <a:t>alreadyto</a:t>
            </a:r>
            <a:r>
              <a:rPr lang="en-GB" sz="2400" b="1" dirty="0" smtClean="0">
                <a:latin typeface="Calibri" panose="020F0502020204030204" pitchFamily="34" charset="0"/>
                <a:cs typeface="Times New Roman" panose="02020603050405020304" pitchFamily="18" charset="0"/>
              </a:rPr>
              <a:t> help with this. </a:t>
            </a: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To revise for the listening and reading papers you can use the Quizlet link below and revise vocabulary from your text book. </a:t>
            </a:r>
          </a:p>
          <a:p>
            <a:endParaRPr lang="en-GB" sz="2400" b="1" dirty="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hlinkClick r:id="rId2"/>
              </a:rPr>
              <a:t>https://quizlet.com/en-gb/content/aqa-gcse-spanish-flashcards</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During weeks 3 and 4 please work through the pages in your textbook which are listed on the following slide. </a:t>
            </a:r>
            <a:endParaRPr lang="en-GB" sz="2400" b="1" dirty="0">
              <a:latin typeface="Calibri" panose="020F0502020204030204" pitchFamily="34" charset="0"/>
              <a:cs typeface="Times New Roman" panose="02020603050405020304" pitchFamily="18" charset="0"/>
            </a:endParaRPr>
          </a:p>
          <a:p>
            <a:endParaRPr lang="en-GB" sz="20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If you wish to do any extension work you can access free MFL lessons on the Oak National Academy website:</a:t>
            </a:r>
          </a:p>
          <a:p>
            <a:r>
              <a:rPr lang="en-GB" sz="2400" b="1" dirty="0" smtClean="0">
                <a:latin typeface="Calibri" panose="020F0502020204030204" pitchFamily="34" charset="0"/>
                <a:cs typeface="Times New Roman" panose="02020603050405020304" pitchFamily="18" charset="0"/>
                <a:hlinkClick r:id="rId3"/>
              </a:rPr>
              <a:t>https://classroom.thenational.academy/subjects-by-key-stage</a:t>
            </a:r>
            <a:endParaRPr lang="en-GB" sz="2400" b="1" dirty="0">
              <a:latin typeface="Calibri" panose="020F0502020204030204" pitchFamily="34" charset="0"/>
              <a:cs typeface="Times New Roman" panose="02020603050405020304" pitchFamily="18" charset="0"/>
            </a:endParaRPr>
          </a:p>
          <a:p>
            <a:endParaRPr lang="en-GB" sz="2400" b="1" dirty="0">
              <a:latin typeface="Calibri" panose="020F0502020204030204" pitchFamily="34" charset="0"/>
              <a:cs typeface="Times New Roman" panose="02020603050405020304" pitchFamily="18" charset="0"/>
            </a:endParaRPr>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180618" y="144684"/>
            <a:ext cx="762387" cy="415694"/>
          </a:xfrm>
          <a:prstGeom prst="rect">
            <a:avLst/>
          </a:prstGeom>
        </p:spPr>
      </p:pic>
    </p:spTree>
    <p:extLst>
      <p:ext uri="{BB962C8B-B14F-4D97-AF65-F5344CB8AC3E}">
        <p14:creationId xmlns:p14="http://schemas.microsoft.com/office/powerpoint/2010/main" val="34801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63756" y="536431"/>
            <a:ext cx="10184722" cy="5459124"/>
          </a:xfrm>
          <a:prstGeom prst="rect">
            <a:avLst/>
          </a:prstGeom>
        </p:spPr>
      </p:pic>
    </p:spTree>
    <p:extLst>
      <p:ext uri="{BB962C8B-B14F-4D97-AF65-F5344CB8AC3E}">
        <p14:creationId xmlns:p14="http://schemas.microsoft.com/office/powerpoint/2010/main" val="97855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150</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Brown</dc:creator>
  <cp:lastModifiedBy>Helen Brown</cp:lastModifiedBy>
  <cp:revision>23</cp:revision>
  <dcterms:created xsi:type="dcterms:W3CDTF">2021-09-01T11:16:35Z</dcterms:created>
  <dcterms:modified xsi:type="dcterms:W3CDTF">2021-10-20T14:35:35Z</dcterms:modified>
</cp:coreProperties>
</file>