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20/10/2021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subjects-by-key-stage" TargetMode="External"/><Relationship Id="rId2" Type="http://schemas.openxmlformats.org/officeDocument/2006/relationships/hyperlink" Target="https://quizlet.com/en-gb/content/aqa-gcse-german-flashcard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881" y="144684"/>
            <a:ext cx="11459688" cy="7048083"/>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11 </a:t>
            </a:r>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German TERM 2</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mocks and chapter </a:t>
            </a:r>
            <a:r>
              <a:rPr lang="en-GB" sz="2400" b="1" dirty="0" smtClean="0">
                <a:latin typeface="Calibri" panose="020F0502020204030204" pitchFamily="34" charset="0"/>
                <a:cs typeface="Times New Roman" panose="02020603050405020304" pitchFamily="18" charset="0"/>
              </a:rPr>
              <a:t>8</a:t>
            </a:r>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This term will be mostly taken up with the mock exams and exam revision. The plan for the term is on the next slide. To prepare for the speaking exams please learn your answers off by heart for the general conversation speaking exam </a:t>
            </a:r>
            <a:r>
              <a:rPr lang="en-GB" sz="2400" b="1" dirty="0" smtClean="0">
                <a:latin typeface="Calibri" panose="020F0502020204030204" pitchFamily="34" charset="0"/>
                <a:cs typeface="Times New Roman" panose="02020603050405020304" pitchFamily="18" charset="0"/>
              </a:rPr>
              <a:t>(themes 1+3). </a:t>
            </a:r>
            <a:r>
              <a:rPr lang="en-GB" sz="2400" b="1" dirty="0" smtClean="0">
                <a:latin typeface="Calibri" panose="020F0502020204030204" pitchFamily="34" charset="0"/>
                <a:cs typeface="Times New Roman" panose="02020603050405020304" pitchFamily="18" charset="0"/>
              </a:rPr>
              <a:t>You can also practise roleplays and photo cards. </a:t>
            </a:r>
            <a:r>
              <a:rPr lang="en-GB" sz="2400" b="1" dirty="0" smtClean="0">
                <a:latin typeface="Calibri" panose="020F0502020204030204" pitchFamily="34" charset="0"/>
                <a:cs typeface="Times New Roman" panose="02020603050405020304" pitchFamily="18" charset="0"/>
              </a:rPr>
              <a:t>Mrs Brown has put extra ones of these on Show My Homework. </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To revise for the listening and reading papers you can use the Quizlet link below and revise vocabulary from your text book. </a:t>
            </a:r>
          </a:p>
          <a:p>
            <a:endParaRPr lang="en-GB" sz="24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hlinkClick r:id="rId2"/>
              </a:rPr>
              <a:t>https://quizlet.com/en-gb/content/aqa-gcse-german-flashcards</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During weeks 3 and 4 please work through the pages in your textbook which are listed on the following slide. </a:t>
            </a:r>
            <a:endParaRPr lang="en-GB" sz="2400" b="1" dirty="0">
              <a:latin typeface="Calibri" panose="020F0502020204030204" pitchFamily="34" charset="0"/>
              <a:cs typeface="Times New Roman" panose="02020603050405020304" pitchFamily="18" charset="0"/>
            </a:endParaRP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you wish to do any extension work you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3"/>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11242686" y="0"/>
            <a:ext cx="837765" cy="568984"/>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5770" y="614796"/>
            <a:ext cx="10441283" cy="4944340"/>
          </a:xfrm>
          <a:prstGeom prst="rect">
            <a:avLst/>
          </a:prstGeom>
        </p:spPr>
      </p:pic>
    </p:spTree>
    <p:extLst>
      <p:ext uri="{BB962C8B-B14F-4D97-AF65-F5344CB8AC3E}">
        <p14:creationId xmlns:p14="http://schemas.microsoft.com/office/powerpoint/2010/main" val="97855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152</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Helen Brown</cp:lastModifiedBy>
  <cp:revision>21</cp:revision>
  <dcterms:created xsi:type="dcterms:W3CDTF">2021-09-01T11:16:35Z</dcterms:created>
  <dcterms:modified xsi:type="dcterms:W3CDTF">2021-10-20T11:20:58Z</dcterms:modified>
</cp:coreProperties>
</file>