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08E6-D72C-4F39-A4C4-2BA94EA8E508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5F8-0751-4BDC-B273-1FB04614A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15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08E6-D72C-4F39-A4C4-2BA94EA8E508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5F8-0751-4BDC-B273-1FB04614A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61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08E6-D72C-4F39-A4C4-2BA94EA8E508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5F8-0751-4BDC-B273-1FB04614A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36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08E6-D72C-4F39-A4C4-2BA94EA8E508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5F8-0751-4BDC-B273-1FB04614A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15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08E6-D72C-4F39-A4C4-2BA94EA8E508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5F8-0751-4BDC-B273-1FB04614A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84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08E6-D72C-4F39-A4C4-2BA94EA8E508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5F8-0751-4BDC-B273-1FB04614A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07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08E6-D72C-4F39-A4C4-2BA94EA8E508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5F8-0751-4BDC-B273-1FB04614A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61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08E6-D72C-4F39-A4C4-2BA94EA8E508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5F8-0751-4BDC-B273-1FB04614A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1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08E6-D72C-4F39-A4C4-2BA94EA8E508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5F8-0751-4BDC-B273-1FB04614A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55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08E6-D72C-4F39-A4C4-2BA94EA8E508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5F8-0751-4BDC-B273-1FB04614A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5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08E6-D72C-4F39-A4C4-2BA94EA8E508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5F8-0751-4BDC-B273-1FB04614A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18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808E6-D72C-4F39-A4C4-2BA94EA8E508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55F8-0751-4BDC-B273-1FB04614A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79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857" t="22592" r="10423" b="2963"/>
          <a:stretch/>
        </p:blipFill>
        <p:spPr>
          <a:xfrm>
            <a:off x="571500" y="-163764"/>
            <a:ext cx="10363200" cy="73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6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588" y="0"/>
            <a:ext cx="9720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81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Rosanna Steel</dc:creator>
  <cp:lastModifiedBy>Luke Ryder</cp:lastModifiedBy>
  <cp:revision>2</cp:revision>
  <dcterms:created xsi:type="dcterms:W3CDTF">2021-01-04T09:39:49Z</dcterms:created>
  <dcterms:modified xsi:type="dcterms:W3CDTF">2021-10-19T12:58:07Z</dcterms:modified>
</cp:coreProperties>
</file>