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1D4A8-916E-4079-BFE0-AE5285728128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500E8-BEF0-4A93-BDE8-76E5EF86DA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272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72F667-DFB7-44E9-B40B-ADA08B36EF4C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56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A84A06E-2F81-4580-96CC-2B5985869ECF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826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717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54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002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12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97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429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04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084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25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65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115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CFB8E-E7C6-466D-B58C-D4B568BAD021}" type="datetimeFigureOut">
              <a:rPr lang="en-GB" smtClean="0"/>
              <a:t>07/11/19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68CD7-F5D4-4B48-9060-934C56EF69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14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6" y="-70832"/>
            <a:ext cx="8183880" cy="105156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Blood Vessels</a:t>
            </a:r>
            <a:endParaRPr lang="en-GB" dirty="0"/>
          </a:p>
        </p:txBody>
      </p:sp>
      <p:sp>
        <p:nvSpPr>
          <p:cNvPr id="26627" name="Text Box 10"/>
          <p:cNvSpPr txBox="1">
            <a:spLocks noChangeArrowheads="1"/>
          </p:cNvSpPr>
          <p:nvPr/>
        </p:nvSpPr>
        <p:spPr bwMode="auto">
          <a:xfrm>
            <a:off x="2711450" y="6111875"/>
            <a:ext cx="6738938" cy="369332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>
                <a:solidFill>
                  <a:srgbClr val="010066"/>
                </a:solidFill>
                <a:latin typeface="Trebuchet MS" pitchFamily="34" charset="0"/>
              </a:rPr>
              <a:t>Why are there different types of blood vessels?</a:t>
            </a:r>
          </a:p>
        </p:txBody>
      </p:sp>
      <p:pic>
        <p:nvPicPr>
          <p:cNvPr id="26628" name="Picture 11" descr="BV_capillary_b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35350" y="2425700"/>
            <a:ext cx="5240338" cy="381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AutoShape 14"/>
          <p:cNvSpPr>
            <a:spLocks noChangeAspect="1" noChangeArrowheads="1"/>
          </p:cNvSpPr>
          <p:nvPr/>
        </p:nvSpPr>
        <p:spPr bwMode="auto">
          <a:xfrm rot="16200000" flipH="1">
            <a:off x="3780632" y="2551907"/>
            <a:ext cx="454025" cy="325438"/>
          </a:xfrm>
          <a:prstGeom prst="rightArrow">
            <a:avLst>
              <a:gd name="adj1" fmla="val 44056"/>
              <a:gd name="adj2" fmla="val 58660"/>
            </a:avLst>
          </a:prstGeom>
          <a:solidFill>
            <a:srgbClr val="CC0000"/>
          </a:solidFill>
          <a:ln w="50800">
            <a:solidFill>
              <a:srgbClr val="010066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6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176"/>
            <a:ext cx="8183880" cy="105156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Blood Vessels</a:t>
            </a:r>
            <a:endParaRPr lang="en-GB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1992313" y="1557339"/>
            <a:ext cx="8183562" cy="41878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endParaRPr lang="en-GB" smtClean="0"/>
          </a:p>
        </p:txBody>
      </p:sp>
      <p:pic>
        <p:nvPicPr>
          <p:cNvPr id="28675" name="Picture 5" descr="BV_artery_CROPP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2376" y="1125539"/>
            <a:ext cx="2619375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6" descr="BV_vein_CROPPE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11338" y="3182939"/>
            <a:ext cx="2520950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7" descr="BV_capillary_CROPPE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35975" y="5084763"/>
            <a:ext cx="17272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1" name="Line 17"/>
          <p:cNvSpPr>
            <a:spLocks noChangeShapeType="1"/>
          </p:cNvSpPr>
          <p:nvPr/>
        </p:nvSpPr>
        <p:spPr bwMode="auto">
          <a:xfrm>
            <a:off x="7283451" y="1484313"/>
            <a:ext cx="1008063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Line 18"/>
          <p:cNvSpPr>
            <a:spLocks noChangeShapeType="1"/>
          </p:cNvSpPr>
          <p:nvPr/>
        </p:nvSpPr>
        <p:spPr bwMode="auto">
          <a:xfrm>
            <a:off x="6851651" y="2062163"/>
            <a:ext cx="1152525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3" name="Line 19"/>
          <p:cNvSpPr>
            <a:spLocks noChangeShapeType="1"/>
          </p:cNvSpPr>
          <p:nvPr/>
        </p:nvSpPr>
        <p:spPr bwMode="auto">
          <a:xfrm>
            <a:off x="7283451" y="2779714"/>
            <a:ext cx="936625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7" name="Line 29"/>
          <p:cNvSpPr>
            <a:spLocks noChangeShapeType="1"/>
          </p:cNvSpPr>
          <p:nvPr/>
        </p:nvSpPr>
        <p:spPr bwMode="auto">
          <a:xfrm flipH="1" flipV="1">
            <a:off x="3611564" y="3684588"/>
            <a:ext cx="936625" cy="146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8" name="Line 30"/>
          <p:cNvSpPr>
            <a:spLocks noChangeShapeType="1"/>
          </p:cNvSpPr>
          <p:nvPr/>
        </p:nvSpPr>
        <p:spPr bwMode="auto">
          <a:xfrm flipH="1" flipV="1">
            <a:off x="4187826" y="4262439"/>
            <a:ext cx="576263" cy="142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89" name="Line 31"/>
          <p:cNvSpPr>
            <a:spLocks noChangeShapeType="1"/>
          </p:cNvSpPr>
          <p:nvPr/>
        </p:nvSpPr>
        <p:spPr bwMode="auto">
          <a:xfrm flipH="1" flipV="1">
            <a:off x="3756026" y="4837113"/>
            <a:ext cx="576263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1" name="Line 33"/>
          <p:cNvSpPr>
            <a:spLocks noChangeShapeType="1"/>
          </p:cNvSpPr>
          <p:nvPr/>
        </p:nvSpPr>
        <p:spPr bwMode="auto">
          <a:xfrm flipV="1">
            <a:off x="7572376" y="6164263"/>
            <a:ext cx="1008063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8692" name="Text Box 34"/>
          <p:cNvSpPr txBox="1">
            <a:spLocks noChangeArrowheads="1"/>
          </p:cNvSpPr>
          <p:nvPr/>
        </p:nvSpPr>
        <p:spPr bwMode="auto">
          <a:xfrm>
            <a:off x="9012239" y="3211514"/>
            <a:ext cx="1512887" cy="401637"/>
          </a:xfrm>
          <a:prstGeom prst="rect">
            <a:avLst/>
          </a:prstGeom>
          <a:solidFill>
            <a:srgbClr val="D1E8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folHlink"/>
                </a:solidFill>
                <a:latin typeface="Trebuchet MS" pitchFamily="34" charset="0"/>
              </a:rPr>
              <a:t>ARTERY</a:t>
            </a:r>
          </a:p>
        </p:txBody>
      </p:sp>
      <p:sp>
        <p:nvSpPr>
          <p:cNvPr id="28693" name="Text Box 35"/>
          <p:cNvSpPr txBox="1">
            <a:spLocks noChangeArrowheads="1"/>
          </p:cNvSpPr>
          <p:nvPr/>
        </p:nvSpPr>
        <p:spPr bwMode="auto">
          <a:xfrm>
            <a:off x="1955800" y="5167314"/>
            <a:ext cx="935038" cy="401637"/>
          </a:xfrm>
          <a:prstGeom prst="rect">
            <a:avLst/>
          </a:prstGeom>
          <a:solidFill>
            <a:srgbClr val="D1E8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folHlink"/>
                </a:solidFill>
                <a:latin typeface="Trebuchet MS" pitchFamily="34" charset="0"/>
              </a:rPr>
              <a:t>VEIN</a:t>
            </a:r>
          </a:p>
        </p:txBody>
      </p:sp>
      <p:sp>
        <p:nvSpPr>
          <p:cNvPr id="28694" name="Text Box 36"/>
          <p:cNvSpPr txBox="1">
            <a:spLocks noChangeArrowheads="1"/>
          </p:cNvSpPr>
          <p:nvPr/>
        </p:nvSpPr>
        <p:spPr bwMode="auto">
          <a:xfrm>
            <a:off x="8724900" y="4941888"/>
            <a:ext cx="1943100" cy="400050"/>
          </a:xfrm>
          <a:prstGeom prst="rect">
            <a:avLst/>
          </a:prstGeom>
          <a:solidFill>
            <a:srgbClr val="D1E8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>
                <a:solidFill>
                  <a:schemeClr val="folHlink"/>
                </a:solidFill>
                <a:latin typeface="Trebuchet MS" pitchFamily="34" charset="0"/>
              </a:rPr>
              <a:t>CAPILLARY</a:t>
            </a:r>
          </a:p>
        </p:txBody>
      </p:sp>
    </p:spTree>
    <p:extLst>
      <p:ext uri="{BB962C8B-B14F-4D97-AF65-F5344CB8AC3E}">
        <p14:creationId xmlns:p14="http://schemas.microsoft.com/office/powerpoint/2010/main" val="354805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18</Words>
  <Application>Microsoft Office PowerPoint</Application>
  <PresentationFormat>Widescreen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Wingdings 2</vt:lpstr>
      <vt:lpstr>Office Theme</vt:lpstr>
      <vt:lpstr>Blood Vessels</vt:lpstr>
      <vt:lpstr>Blood Vessels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Vessels</dc:title>
  <dc:creator>Rosanna Steel</dc:creator>
  <cp:lastModifiedBy>Rosanna Steel</cp:lastModifiedBy>
  <cp:revision>3</cp:revision>
  <cp:lastPrinted>2019-11-07T12:32:22Z</cp:lastPrinted>
  <dcterms:created xsi:type="dcterms:W3CDTF">2019-11-06T16:50:11Z</dcterms:created>
  <dcterms:modified xsi:type="dcterms:W3CDTF">2019-11-07T17:04:11Z</dcterms:modified>
</cp:coreProperties>
</file>