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79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4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14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27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87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19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4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4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80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06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75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038F7-5D48-44A6-8703-4537EB38E826}" type="datetimeFigureOut">
              <a:rPr lang="en-GB" smtClean="0"/>
              <a:t>02/11/18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E9D1E-B2EA-43FF-B9AD-B8FC9FB10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9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650" y="252372"/>
            <a:ext cx="10515600" cy="1325563"/>
          </a:xfrm>
        </p:spPr>
        <p:txBody>
          <a:bodyPr/>
          <a:lstStyle/>
          <a:p>
            <a:r>
              <a:rPr lang="en-GB" b="1" dirty="0" smtClean="0"/>
              <a:t>Cardiac Cycle </a:t>
            </a:r>
            <a:endParaRPr lang="en-GB" b="1" dirty="0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2079337" y="1412777"/>
            <a:ext cx="8208963" cy="1368425"/>
          </a:xfrm>
          <a:prstGeom prst="rect">
            <a:avLst/>
          </a:prstGeom>
          <a:solidFill>
            <a:srgbClr val="E1F0FF"/>
          </a:solidFill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2063501" y="3040855"/>
            <a:ext cx="8224798" cy="783430"/>
          </a:xfrm>
          <a:prstGeom prst="rect">
            <a:avLst/>
          </a:prstGeom>
          <a:solidFill>
            <a:srgbClr val="E1F0FF"/>
          </a:solidFill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2094124" y="4157738"/>
            <a:ext cx="8224798" cy="783430"/>
          </a:xfrm>
          <a:prstGeom prst="rect">
            <a:avLst/>
          </a:prstGeom>
          <a:solidFill>
            <a:srgbClr val="E1F0FF"/>
          </a:solidFill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2079336" y="5381874"/>
            <a:ext cx="8224798" cy="783430"/>
          </a:xfrm>
          <a:prstGeom prst="rect">
            <a:avLst/>
          </a:prstGeom>
          <a:solidFill>
            <a:srgbClr val="E1F0FF"/>
          </a:solidFill>
          <a:ln w="317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8" name="U-Turn Arrow 7"/>
          <p:cNvSpPr/>
          <p:nvPr/>
        </p:nvSpPr>
        <p:spPr>
          <a:xfrm rot="5400000">
            <a:off x="10599313" y="2318197"/>
            <a:ext cx="991673" cy="1300766"/>
          </a:xfrm>
          <a:prstGeom prst="utur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U-Turn Arrow 8"/>
          <p:cNvSpPr/>
          <p:nvPr/>
        </p:nvSpPr>
        <p:spPr>
          <a:xfrm rot="16200000" flipH="1">
            <a:off x="760814" y="3265145"/>
            <a:ext cx="991673" cy="1300766"/>
          </a:xfrm>
          <a:prstGeom prst="utur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 rot="5400000">
            <a:off x="10590797" y="4478970"/>
            <a:ext cx="991673" cy="1300766"/>
          </a:xfrm>
          <a:prstGeom prst="utur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3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Cardiac Cycle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Cycle </dc:title>
  <dc:creator>Rosanna Steel</dc:creator>
  <cp:lastModifiedBy>Rosanna Steel</cp:lastModifiedBy>
  <cp:revision>3</cp:revision>
  <cp:lastPrinted>2018-11-02T08:38:57Z</cp:lastPrinted>
  <dcterms:created xsi:type="dcterms:W3CDTF">2018-11-02T08:33:25Z</dcterms:created>
  <dcterms:modified xsi:type="dcterms:W3CDTF">2018-11-02T14:35:57Z</dcterms:modified>
</cp:coreProperties>
</file>