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D97-3095-472E-9A6D-9A03408DEFD7}" type="datetimeFigureOut">
              <a:rPr lang="en-GB" smtClean="0"/>
              <a:t>18/10/18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4D1C-B70A-433E-80C5-C8CB02C1E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40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D97-3095-472E-9A6D-9A03408DEFD7}" type="datetimeFigureOut">
              <a:rPr lang="en-GB" smtClean="0"/>
              <a:t>18/10/18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4D1C-B70A-433E-80C5-C8CB02C1E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318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D97-3095-472E-9A6D-9A03408DEFD7}" type="datetimeFigureOut">
              <a:rPr lang="en-GB" smtClean="0"/>
              <a:t>18/10/18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4D1C-B70A-433E-80C5-C8CB02C1E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44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D97-3095-472E-9A6D-9A03408DEFD7}" type="datetimeFigureOut">
              <a:rPr lang="en-GB" smtClean="0"/>
              <a:t>18/10/18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4D1C-B70A-433E-80C5-C8CB02C1E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09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D97-3095-472E-9A6D-9A03408DEFD7}" type="datetimeFigureOut">
              <a:rPr lang="en-GB" smtClean="0"/>
              <a:t>18/10/18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4D1C-B70A-433E-80C5-C8CB02C1E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82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D97-3095-472E-9A6D-9A03408DEFD7}" type="datetimeFigureOut">
              <a:rPr lang="en-GB" smtClean="0"/>
              <a:t>18/10/18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4D1C-B70A-433E-80C5-C8CB02C1E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84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D97-3095-472E-9A6D-9A03408DEFD7}" type="datetimeFigureOut">
              <a:rPr lang="en-GB" smtClean="0"/>
              <a:t>18/10/18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4D1C-B70A-433E-80C5-C8CB02C1E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40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D97-3095-472E-9A6D-9A03408DEFD7}" type="datetimeFigureOut">
              <a:rPr lang="en-GB" smtClean="0"/>
              <a:t>18/10/18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4D1C-B70A-433E-80C5-C8CB02C1E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50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D97-3095-472E-9A6D-9A03408DEFD7}" type="datetimeFigureOut">
              <a:rPr lang="en-GB" smtClean="0"/>
              <a:t>18/10/18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4D1C-B70A-433E-80C5-C8CB02C1E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530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D97-3095-472E-9A6D-9A03408DEFD7}" type="datetimeFigureOut">
              <a:rPr lang="en-GB" smtClean="0"/>
              <a:t>18/10/18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4D1C-B70A-433E-80C5-C8CB02C1E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03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D97-3095-472E-9A6D-9A03408DEFD7}" type="datetimeFigureOut">
              <a:rPr lang="en-GB" smtClean="0"/>
              <a:t>18/10/18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4D1C-B70A-433E-80C5-C8CB02C1E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16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52D97-3095-472E-9A6D-9A03408DEFD7}" type="datetimeFigureOut">
              <a:rPr lang="en-GB" smtClean="0"/>
              <a:t>18/10/18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04D1C-B70A-433E-80C5-C8CB02C1E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62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en-GB" altLang="en-US" b="1" dirty="0" smtClean="0"/>
              <a:t>The Heart </a:t>
            </a:r>
            <a:endParaRPr lang="en-US" altLang="en-US" b="1" dirty="0"/>
          </a:p>
        </p:txBody>
      </p:sp>
      <p:pic>
        <p:nvPicPr>
          <p:cNvPr id="71688" name="Picture 8" descr="1_heart_interior2_STAND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163" y="2014538"/>
            <a:ext cx="3059112" cy="359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79512" y="116632"/>
            <a:ext cx="39601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smtClean="0">
                <a:latin typeface="Arial" charset="0"/>
              </a:rPr>
              <a:t>Cirencester Kingshill School PE Department – GCSE PE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smtClean="0">
                <a:latin typeface="Arial" charset="0"/>
              </a:rPr>
              <a:t>Chapter 1b</a:t>
            </a:r>
            <a:endParaRPr lang="en-US" altLang="en-US" sz="1600" dirty="0">
              <a:latin typeface="Arial" charset="0"/>
            </a:endParaRPr>
          </a:p>
        </p:txBody>
      </p:sp>
      <p:pic>
        <p:nvPicPr>
          <p:cNvPr id="17" name="Picture 1" descr="lion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5370" y="116632"/>
            <a:ext cx="569118" cy="838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254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79512" y="116632"/>
            <a:ext cx="39601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 smtClean="0">
                <a:latin typeface="Arial" charset="0"/>
              </a:rPr>
              <a:t>Cirencester </a:t>
            </a:r>
            <a:r>
              <a:rPr lang="en-GB" altLang="en-US" sz="1600" dirty="0" err="1" smtClean="0">
                <a:latin typeface="Arial" charset="0"/>
              </a:rPr>
              <a:t>Kingshill</a:t>
            </a:r>
            <a:r>
              <a:rPr lang="en-GB" altLang="en-US" sz="1600" dirty="0" smtClean="0">
                <a:latin typeface="Arial" charset="0"/>
              </a:rPr>
              <a:t> School PE Department – GCSE PE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 smtClean="0">
                <a:latin typeface="Arial" charset="0"/>
              </a:rPr>
              <a:t>Chapter 1c</a:t>
            </a:r>
            <a:endParaRPr lang="en-US" altLang="en-US" sz="1600" dirty="0">
              <a:latin typeface="Arial" charset="0"/>
            </a:endParaRPr>
          </a:p>
        </p:txBody>
      </p:sp>
      <p:pic>
        <p:nvPicPr>
          <p:cNvPr id="7" name="Picture 1" descr="lio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5370" y="116632"/>
            <a:ext cx="569118" cy="838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519812"/>
              </p:ext>
            </p:extLst>
          </p:nvPr>
        </p:nvGraphicFramePr>
        <p:xfrm>
          <a:off x="179512" y="1397000"/>
          <a:ext cx="8784976" cy="5272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55107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IMMEDIATE EFFECTS 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LONG TERM EFFECTS 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4258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H               L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H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4258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W              L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H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4258">
                <a:tc rowSpan="2"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O               D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L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4258">
                <a:tc vMerge="1">
                  <a:txBody>
                    <a:bodyPr/>
                    <a:lstStyle/>
                    <a:p>
                      <a:endParaRPr lang="en-GB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4258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Other Immediate Effects … 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en-GB" altLang="en-US" b="1" dirty="0" smtClean="0"/>
              <a:t>The Effects of Exercise  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63006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9512" y="116632"/>
            <a:ext cx="39601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 smtClean="0">
                <a:latin typeface="Arial" charset="0"/>
              </a:rPr>
              <a:t>Cirencester </a:t>
            </a:r>
            <a:r>
              <a:rPr lang="en-GB" altLang="en-US" sz="1600" dirty="0" err="1" smtClean="0">
                <a:latin typeface="Arial" charset="0"/>
              </a:rPr>
              <a:t>Kingshill</a:t>
            </a:r>
            <a:r>
              <a:rPr lang="en-GB" altLang="en-US" sz="1600" dirty="0" smtClean="0">
                <a:latin typeface="Arial" charset="0"/>
              </a:rPr>
              <a:t> School PE Department – GCSE PE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 smtClean="0">
                <a:latin typeface="Arial" charset="0"/>
              </a:rPr>
              <a:t>Chapter 1c</a:t>
            </a:r>
            <a:endParaRPr lang="en-US" altLang="en-US" sz="1600" dirty="0">
              <a:latin typeface="Arial" charset="0"/>
            </a:endParaRPr>
          </a:p>
        </p:txBody>
      </p:sp>
      <p:pic>
        <p:nvPicPr>
          <p:cNvPr id="6" name="Picture 1" descr="lio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5370" y="116632"/>
            <a:ext cx="569118" cy="838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286020"/>
              </p:ext>
            </p:extLst>
          </p:nvPr>
        </p:nvGraphicFramePr>
        <p:xfrm>
          <a:off x="179512" y="1397000"/>
          <a:ext cx="8784976" cy="5121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4320480"/>
              </a:tblGrid>
              <a:tr h="1495330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Cool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</a:rPr>
                        <a:t> Down 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4258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ysClr val="windowText" lastClr="000000"/>
                          </a:solidFill>
                        </a:rPr>
                        <a:t>Re</a:t>
                      </a:r>
                      <a:r>
                        <a:rPr lang="en-GB" b="1" baseline="0" dirty="0" smtClean="0">
                          <a:solidFill>
                            <a:sysClr val="windowText" lastClr="000000"/>
                          </a:solidFill>
                        </a:rPr>
                        <a:t>hydration </a:t>
                      </a:r>
                    </a:p>
                    <a:p>
                      <a:endParaRPr lang="en-GB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4258">
                <a:tc rowSpan="2"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ysClr val="windowText" lastClr="000000"/>
                          </a:solidFill>
                        </a:rPr>
                        <a:t>Ice Baths</a:t>
                      </a:r>
                      <a:endParaRPr lang="en-GB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4258">
                <a:tc vMerge="1">
                  <a:txBody>
                    <a:bodyPr/>
                    <a:lstStyle/>
                    <a:p>
                      <a:endParaRPr lang="en-GB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b="1" dirty="0" smtClean="0"/>
              <a:t>How do we recover? 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3562132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64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The Heart </vt:lpstr>
      <vt:lpstr>The Effects of Exercise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Heart </dc:title>
  <dc:creator>Rosanna Steel</dc:creator>
  <cp:lastModifiedBy>Rosanna Steel</cp:lastModifiedBy>
  <cp:revision>6</cp:revision>
  <cp:lastPrinted>2018-10-18T13:31:21Z</cp:lastPrinted>
  <dcterms:created xsi:type="dcterms:W3CDTF">2017-11-02T17:43:40Z</dcterms:created>
  <dcterms:modified xsi:type="dcterms:W3CDTF">2018-10-19T15:11:34Z</dcterms:modified>
</cp:coreProperties>
</file>