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722BC-774C-4348-B604-001C90FC0707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BE2A3-75E1-48B9-BCCD-D6BDE89F65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90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A3822-3169-4A49-8651-82D4B074FCC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Clarify and expand on the definitions with the students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01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6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7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11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1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8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31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9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B363-1AAE-4CE0-99E3-C89478F9761B}" type="datetimeFigureOut">
              <a:rPr lang="en-GB" smtClean="0"/>
              <a:t>11/10/19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DCFE-6613-4FF5-8DD1-841C29B6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85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4331" y="135673"/>
            <a:ext cx="4968329" cy="549275"/>
          </a:xfrm>
        </p:spPr>
        <p:txBody>
          <a:bodyPr>
            <a:normAutofit fontScale="90000"/>
          </a:bodyPr>
          <a:lstStyle/>
          <a:p>
            <a:r>
              <a:rPr lang="en-GB" altLang="en-US" b="1" dirty="0" smtClean="0"/>
              <a:t>LUNG VOLUMES</a:t>
            </a:r>
            <a:endParaRPr lang="en-US" altLang="en-US" b="1" dirty="0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847849" y="908051"/>
            <a:ext cx="7694183" cy="830997"/>
          </a:xfrm>
          <a:prstGeom prst="rect">
            <a:avLst/>
          </a:prstGeom>
          <a:solidFill>
            <a:srgbClr val="D9E8F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  <a:latin typeface="Arial" charset="0"/>
              </a:rPr>
              <a:t>Tidal </a:t>
            </a:r>
            <a:r>
              <a:rPr lang="en-GB" altLang="en-US" dirty="0" smtClean="0">
                <a:solidFill>
                  <a:srgbClr val="FF6600"/>
                </a:solidFill>
                <a:latin typeface="Arial" charset="0"/>
              </a:rPr>
              <a:t>volume</a:t>
            </a:r>
          </a:p>
          <a:p>
            <a:endParaRPr lang="en-GB" altLang="en-US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847849" y="5127626"/>
            <a:ext cx="7848601" cy="830997"/>
          </a:xfrm>
          <a:prstGeom prst="rect">
            <a:avLst/>
          </a:prstGeom>
          <a:solidFill>
            <a:srgbClr val="D9E8F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  <a:latin typeface="Arial" charset="0"/>
              </a:rPr>
              <a:t>Residual volume</a:t>
            </a:r>
            <a:r>
              <a:rPr lang="en-GB" altLang="en-US" dirty="0">
                <a:solidFill>
                  <a:srgbClr val="010066"/>
                </a:solidFill>
                <a:latin typeface="Arial" charset="0"/>
              </a:rPr>
              <a:t> </a:t>
            </a:r>
            <a:endParaRPr lang="en-GB" altLang="en-US" dirty="0">
              <a:solidFill>
                <a:srgbClr val="010066"/>
              </a:solidFill>
              <a:latin typeface="Arial" charset="0"/>
            </a:endParaRPr>
          </a:p>
          <a:p>
            <a:endParaRPr lang="en-GB" altLang="en-US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847849" y="3017839"/>
            <a:ext cx="7694183" cy="830997"/>
          </a:xfrm>
          <a:prstGeom prst="rect">
            <a:avLst/>
          </a:prstGeom>
          <a:solidFill>
            <a:srgbClr val="D9E8F7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  <a:latin typeface="Arial" charset="0"/>
              </a:rPr>
              <a:t>Minute </a:t>
            </a:r>
            <a:r>
              <a:rPr lang="en-GB" altLang="en-US" dirty="0" smtClean="0">
                <a:solidFill>
                  <a:srgbClr val="FF6600"/>
                </a:solidFill>
                <a:latin typeface="Arial" charset="0"/>
              </a:rPr>
              <a:t>volume</a:t>
            </a:r>
          </a:p>
          <a:p>
            <a:endParaRPr lang="en-GB" altLang="en-US" dirty="0">
              <a:solidFill>
                <a:srgbClr val="010066"/>
              </a:solidFill>
              <a:latin typeface="Arial" charset="0"/>
            </a:endParaRPr>
          </a:p>
        </p:txBody>
      </p:sp>
      <p:pic>
        <p:nvPicPr>
          <p:cNvPr id="92169" name="Picture 9" descr="next_btn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675" y="6096000"/>
            <a:ext cx="6286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1847849" y="1962151"/>
            <a:ext cx="7694183" cy="784830"/>
          </a:xfrm>
          <a:prstGeom prst="rect">
            <a:avLst/>
          </a:prstGeom>
          <a:solidFill>
            <a:srgbClr val="D7FCFD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6600"/>
                </a:solidFill>
              </a:rPr>
              <a:t>Respiratory </a:t>
            </a:r>
            <a:r>
              <a:rPr lang="en-GB" altLang="en-US" dirty="0" smtClean="0">
                <a:solidFill>
                  <a:srgbClr val="FF6600"/>
                </a:solidFill>
              </a:rPr>
              <a:t>rate</a:t>
            </a:r>
          </a:p>
          <a:p>
            <a:pPr algn="ctr">
              <a:spcBef>
                <a:spcPct val="50000"/>
              </a:spcBef>
            </a:pPr>
            <a:endParaRPr lang="en-GB" altLang="en-US" dirty="0">
              <a:solidFill>
                <a:srgbClr val="010066"/>
              </a:solidFill>
            </a:endParaRP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1847849" y="4071939"/>
            <a:ext cx="7694183" cy="784830"/>
          </a:xfrm>
          <a:prstGeom prst="rect">
            <a:avLst/>
          </a:prstGeom>
          <a:solidFill>
            <a:srgbClr val="D7FCFD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6600"/>
                </a:solidFill>
              </a:rPr>
              <a:t>Vital </a:t>
            </a:r>
            <a:r>
              <a:rPr lang="en-GB" altLang="en-US" dirty="0" smtClean="0">
                <a:solidFill>
                  <a:srgbClr val="FF6600"/>
                </a:solidFill>
              </a:rPr>
              <a:t>capacity</a:t>
            </a:r>
          </a:p>
          <a:p>
            <a:pPr algn="ctr">
              <a:spcBef>
                <a:spcPct val="50000"/>
              </a:spcBef>
            </a:pPr>
            <a:endParaRPr lang="en-GB" altLang="en-US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6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nimBg="1"/>
      <p:bldP spid="92167" grpId="0" animBg="1"/>
      <p:bldP spid="92170" grpId="0" animBg="1"/>
      <p:bldP spid="921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31041" r="28551" b="28226"/>
          <a:stretch/>
        </p:blipFill>
        <p:spPr bwMode="auto">
          <a:xfrm>
            <a:off x="1991544" y="227284"/>
            <a:ext cx="8064896" cy="65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03812" y="1108038"/>
            <a:ext cx="2560320" cy="7422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03812" y="3304391"/>
            <a:ext cx="2560320" cy="7422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96231" y="365125"/>
            <a:ext cx="2407920" cy="4306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465346" y="4336490"/>
            <a:ext cx="2786229" cy="4306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10003" y="2145256"/>
            <a:ext cx="2117462" cy="9995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71212" y="4598840"/>
            <a:ext cx="2117462" cy="9995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258745" y="2717611"/>
            <a:ext cx="2117462" cy="9995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528927" y="1638381"/>
            <a:ext cx="2117462" cy="9995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34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22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LUNG VOLUMES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LUNG VOLUMES</dc:title>
  <dc:creator>Rosanna Steel</dc:creator>
  <cp:lastModifiedBy>Rosanna Steel</cp:lastModifiedBy>
  <cp:revision>4</cp:revision>
  <cp:lastPrinted>2019-10-11T07:25:54Z</cp:lastPrinted>
  <dcterms:created xsi:type="dcterms:W3CDTF">2019-10-11T07:24:12Z</dcterms:created>
  <dcterms:modified xsi:type="dcterms:W3CDTF">2019-10-11T14:53:51Z</dcterms:modified>
</cp:coreProperties>
</file>