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1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10/15/2021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86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10/15/2021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053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10/15/2021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03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10/15/2021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007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10/15/2021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2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10/15/2021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169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10/15/2021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61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10/15/2021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99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10/15/2021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267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10/15/2021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11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10/15/2021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382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8376-B6E7-416B-A40B-71DDA12F86E3}" type="datetimeFigureOut">
              <a:rPr lang="en-GB" smtClean="0"/>
              <a:t>10/15/2021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59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144" y="0"/>
            <a:ext cx="8568952" cy="1152128"/>
          </a:xfrm>
        </p:spPr>
        <p:txBody>
          <a:bodyPr>
            <a:normAutofit/>
          </a:bodyPr>
          <a:lstStyle/>
          <a:p>
            <a:r>
              <a:rPr lang="en-GB" b="1" u="sng" dirty="0" err="1">
                <a:solidFill>
                  <a:schemeClr val="accent2">
                    <a:lumMod val="75000"/>
                  </a:schemeClr>
                </a:solidFill>
              </a:rPr>
              <a:t>Yr</a:t>
            </a:r>
            <a:r>
              <a:rPr lang="en-GB" b="1" u="sng" dirty="0">
                <a:solidFill>
                  <a:schemeClr val="accent2">
                    <a:lumMod val="75000"/>
                  </a:schemeClr>
                </a:solidFill>
              </a:rPr>
              <a:t> 9 Programming Module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4820" y="1412776"/>
            <a:ext cx="873436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u="sng" dirty="0"/>
              <a:t>Learning Objectives:</a:t>
            </a:r>
          </a:p>
          <a:p>
            <a:endParaRPr lang="en-GB" dirty="0"/>
          </a:p>
          <a:p>
            <a:r>
              <a:rPr lang="en-GB" sz="2400" b="1" dirty="0"/>
              <a:t>You will look at and know the purpose of…</a:t>
            </a:r>
          </a:p>
          <a:p>
            <a:r>
              <a:rPr lang="en-GB" sz="2400" dirty="0"/>
              <a:t>… key programming structures: </a:t>
            </a:r>
            <a:r>
              <a:rPr lang="en-GB" sz="2400" b="1" i="1" dirty="0"/>
              <a:t>variables</a:t>
            </a:r>
            <a:r>
              <a:rPr lang="en-GB" sz="2400" dirty="0"/>
              <a:t>, </a:t>
            </a:r>
            <a:r>
              <a:rPr lang="en-GB" sz="2400" b="1" i="1" dirty="0"/>
              <a:t>if statements </a:t>
            </a:r>
            <a:r>
              <a:rPr lang="en-GB" sz="2400" dirty="0"/>
              <a:t>and </a:t>
            </a:r>
            <a:r>
              <a:rPr lang="en-GB" sz="2400" b="1" i="1" dirty="0"/>
              <a:t>loops</a:t>
            </a:r>
            <a:r>
              <a:rPr lang="en-GB" sz="2400" dirty="0"/>
              <a:t>. (</a:t>
            </a:r>
            <a:r>
              <a:rPr lang="en-GB" sz="2400" b="1" dirty="0"/>
              <a:t>ALL students</a:t>
            </a:r>
            <a:r>
              <a:rPr lang="en-GB" sz="2400" dirty="0"/>
              <a:t>).</a:t>
            </a:r>
          </a:p>
          <a:p>
            <a:r>
              <a:rPr lang="en-GB" sz="2400" dirty="0"/>
              <a:t>… how to make sprites interact in a game (</a:t>
            </a:r>
            <a:r>
              <a:rPr lang="en-GB" sz="2400" b="1" dirty="0"/>
              <a:t>SOME students</a:t>
            </a:r>
            <a:r>
              <a:rPr lang="en-GB" sz="2400" dirty="0"/>
              <a:t>)</a:t>
            </a:r>
            <a:endParaRPr lang="en-GB" sz="2400" b="1" dirty="0"/>
          </a:p>
          <a:p>
            <a:endParaRPr lang="en-GB" sz="2400" dirty="0"/>
          </a:p>
          <a:p>
            <a:r>
              <a:rPr lang="en-GB" sz="2400" b="1" dirty="0"/>
              <a:t>You will be learning…</a:t>
            </a:r>
          </a:p>
          <a:p>
            <a:r>
              <a:rPr lang="en-GB" sz="2400" dirty="0"/>
              <a:t>… about the elements of a good game i.e. different sprites, costumes and coding (</a:t>
            </a:r>
            <a:r>
              <a:rPr lang="en-GB" sz="2400" b="1" dirty="0"/>
              <a:t>ALL students</a:t>
            </a:r>
            <a:r>
              <a:rPr lang="en-GB" sz="2400" dirty="0"/>
              <a:t>).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40104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73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Yr 9 Programming Module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 8 Module: DTP Magazine pages</dc:title>
  <dc:creator>Jon Whight</dc:creator>
  <cp:lastModifiedBy>Jon Whight</cp:lastModifiedBy>
  <cp:revision>22</cp:revision>
  <dcterms:created xsi:type="dcterms:W3CDTF">2015-12-16T09:30:18Z</dcterms:created>
  <dcterms:modified xsi:type="dcterms:W3CDTF">2021-10-15T14:49:00Z</dcterms:modified>
</cp:coreProperties>
</file>