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/>
          <a:lstStyle/>
          <a:p>
            <a:r>
              <a:rPr lang="en-GB" b="1" u="sng" dirty="0" err="1" smtClean="0">
                <a:solidFill>
                  <a:srgbClr val="DA14A6"/>
                </a:solidFill>
              </a:rPr>
              <a:t>Yr</a:t>
            </a:r>
            <a:r>
              <a:rPr lang="en-GB" b="1" u="sng" dirty="0" smtClean="0">
                <a:solidFill>
                  <a:srgbClr val="DA14A6"/>
                </a:solidFill>
              </a:rPr>
              <a:t> </a:t>
            </a:r>
            <a:r>
              <a:rPr lang="en-GB" b="1" u="sng" dirty="0" smtClean="0">
                <a:solidFill>
                  <a:srgbClr val="DA14A6"/>
                </a:solidFill>
              </a:rPr>
              <a:t>7 </a:t>
            </a:r>
            <a:r>
              <a:rPr lang="en-GB" b="1" u="sng" dirty="0" smtClean="0">
                <a:solidFill>
                  <a:srgbClr val="DA14A6"/>
                </a:solidFill>
              </a:rPr>
              <a:t>Module: </a:t>
            </a:r>
            <a:r>
              <a:rPr lang="en-GB" b="1" u="sng" dirty="0" smtClean="0">
                <a:solidFill>
                  <a:srgbClr val="DA14A6"/>
                </a:solidFill>
              </a:rPr>
              <a:t>E-Mail &amp; E-Safety</a:t>
            </a:r>
            <a:endParaRPr lang="en-GB" b="1" u="sng" dirty="0">
              <a:solidFill>
                <a:srgbClr val="DA14A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129" y="1043731"/>
            <a:ext cx="8734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2800" b="1" u="sng" dirty="0" smtClean="0"/>
              <a:t>E-Mail</a:t>
            </a:r>
            <a:endParaRPr lang="en-GB" sz="2800" b="1" u="sng" dirty="0" smtClean="0"/>
          </a:p>
          <a:p>
            <a:r>
              <a:rPr lang="en-GB" sz="2400" b="1" dirty="0" smtClean="0"/>
              <a:t>You will be learning …</a:t>
            </a:r>
          </a:p>
          <a:p>
            <a:r>
              <a:rPr lang="en-GB" sz="2400" dirty="0" smtClean="0"/>
              <a:t>… </a:t>
            </a:r>
            <a:r>
              <a:rPr lang="en-GB" sz="2400" dirty="0" smtClean="0"/>
              <a:t>how to use the school </a:t>
            </a:r>
            <a:r>
              <a:rPr lang="en-GB" sz="2400" smtClean="0"/>
              <a:t>e-mail system.</a:t>
            </a:r>
            <a:endParaRPr lang="en-GB" sz="2400" dirty="0" smtClean="0"/>
          </a:p>
          <a:p>
            <a:endParaRPr lang="en-GB" dirty="0"/>
          </a:p>
          <a:p>
            <a:r>
              <a:rPr lang="en-GB" sz="2800" b="1" u="sng" dirty="0" smtClean="0"/>
              <a:t>E-Safety</a:t>
            </a:r>
            <a:endParaRPr lang="en-GB" sz="2800" b="1" u="sng" dirty="0"/>
          </a:p>
          <a:p>
            <a:r>
              <a:rPr lang="en-GB" sz="2400" b="1" dirty="0"/>
              <a:t>You will be learning …</a:t>
            </a:r>
          </a:p>
          <a:p>
            <a:r>
              <a:rPr lang="en-GB" sz="2400" dirty="0"/>
              <a:t>… </a:t>
            </a:r>
            <a:r>
              <a:rPr lang="en-GB" sz="2400" dirty="0" smtClean="0"/>
              <a:t>about staying safe online.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about things to do or not to do to stay safe.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about what happens to your information online.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7 Module: E-Mail &amp; E-Safety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6</cp:revision>
  <dcterms:created xsi:type="dcterms:W3CDTF">2015-12-16T09:30:18Z</dcterms:created>
  <dcterms:modified xsi:type="dcterms:W3CDTF">2015-12-16T10:10:21Z</dcterms:modified>
</cp:coreProperties>
</file>