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86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5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3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0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6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9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6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11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8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59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4" y="0"/>
            <a:ext cx="8568952" cy="1152128"/>
          </a:xfrm>
        </p:spPr>
        <p:txBody>
          <a:bodyPr>
            <a:normAutofit fontScale="90000"/>
          </a:bodyPr>
          <a:lstStyle/>
          <a:p>
            <a:r>
              <a:rPr lang="en-GB" b="1" u="sng" dirty="0" err="1" smtClean="0">
                <a:solidFill>
                  <a:srgbClr val="DA14A6"/>
                </a:solidFill>
              </a:rPr>
              <a:t>Yr</a:t>
            </a:r>
            <a:r>
              <a:rPr lang="en-GB" b="1" u="sng" dirty="0" smtClean="0">
                <a:solidFill>
                  <a:srgbClr val="DA14A6"/>
                </a:solidFill>
              </a:rPr>
              <a:t> 7 Module: </a:t>
            </a:r>
            <a:r>
              <a:rPr lang="en-GB" b="1" u="sng" dirty="0">
                <a:solidFill>
                  <a:srgbClr val="DA14A6"/>
                </a:solidFill>
              </a:rPr>
              <a:t>Computer Systems slideshow</a:t>
            </a:r>
            <a:endParaRPr lang="en-GB" b="1" u="sng" dirty="0">
              <a:solidFill>
                <a:srgbClr val="DA14A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129" y="1043731"/>
            <a:ext cx="873436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 smtClean="0"/>
              <a:t>Learning Objectives:</a:t>
            </a:r>
          </a:p>
          <a:p>
            <a:endParaRPr lang="en-GB" dirty="0"/>
          </a:p>
          <a:p>
            <a:r>
              <a:rPr lang="en-GB" sz="2800" b="1" u="sng" dirty="0" smtClean="0"/>
              <a:t>Content: Computer Systems</a:t>
            </a:r>
          </a:p>
          <a:p>
            <a:r>
              <a:rPr lang="en-GB" sz="2400" b="1" dirty="0" smtClean="0"/>
              <a:t>You will be learning …</a:t>
            </a:r>
          </a:p>
          <a:p>
            <a:r>
              <a:rPr lang="en-GB" sz="2400" dirty="0" smtClean="0"/>
              <a:t>… about different types of computer hardware and what they do</a:t>
            </a:r>
          </a:p>
          <a:p>
            <a:r>
              <a:rPr lang="en-GB" sz="2400" dirty="0"/>
              <a:t>… about different types of computer </a:t>
            </a:r>
            <a:r>
              <a:rPr lang="en-GB" sz="2400" dirty="0" smtClean="0"/>
              <a:t>software and what they do</a:t>
            </a:r>
          </a:p>
          <a:p>
            <a:r>
              <a:rPr lang="en-GB" sz="2400" dirty="0" smtClean="0"/>
              <a:t>… about how hardware and software work together to make a complete computer system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800" b="1" u="sng" dirty="0" smtClean="0"/>
              <a:t>Presentation: Making slideshows</a:t>
            </a:r>
            <a:endParaRPr lang="en-GB" sz="2800" b="1" u="sng" dirty="0"/>
          </a:p>
          <a:p>
            <a:r>
              <a:rPr lang="en-GB" sz="2400" b="1" dirty="0"/>
              <a:t>You will be learning …</a:t>
            </a:r>
          </a:p>
          <a:p>
            <a:r>
              <a:rPr lang="en-GB" sz="2400" dirty="0"/>
              <a:t>… </a:t>
            </a:r>
            <a:r>
              <a:rPr lang="en-GB" sz="2400" dirty="0" smtClean="0"/>
              <a:t>about </a:t>
            </a:r>
            <a:r>
              <a:rPr lang="en-GB" sz="2400" dirty="0" smtClean="0"/>
              <a:t>presenting your work well.</a:t>
            </a:r>
            <a:endParaRPr lang="en-GB" sz="2400" dirty="0"/>
          </a:p>
          <a:p>
            <a:r>
              <a:rPr lang="en-GB" sz="2400" dirty="0"/>
              <a:t>… </a:t>
            </a:r>
            <a:r>
              <a:rPr lang="en-GB" sz="2400" dirty="0" smtClean="0"/>
              <a:t>how to make slides look </a:t>
            </a:r>
            <a:r>
              <a:rPr lang="en-GB" sz="2400" smtClean="0"/>
              <a:t>appealing.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010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Yr 7 Module: Computer Systems slideshow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8 Module: DTP Magazine pages</dc:title>
  <dc:creator>Jon Whight</dc:creator>
  <cp:lastModifiedBy>Jon Whight</cp:lastModifiedBy>
  <cp:revision>7</cp:revision>
  <dcterms:created xsi:type="dcterms:W3CDTF">2015-12-16T09:30:18Z</dcterms:created>
  <dcterms:modified xsi:type="dcterms:W3CDTF">2015-12-16T11:20:52Z</dcterms:modified>
</cp:coreProperties>
</file>