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C23C6-B9E9-4A37-9C48-EEE03E646F2B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965CC3-513F-4A07-94E7-5180EE2D67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864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E43BD2-C5C6-46A2-AE4A-6A60EC5E91A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244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F3308-D810-4806-8560-E80319C2E471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C9C8-71CD-454B-A665-7CDAE493DA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791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F3308-D810-4806-8560-E80319C2E471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C9C8-71CD-454B-A665-7CDAE493DA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721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F3308-D810-4806-8560-E80319C2E471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C9C8-71CD-454B-A665-7CDAE493DA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916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F3308-D810-4806-8560-E80319C2E471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C9C8-71CD-454B-A665-7CDAE493DA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7045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F3308-D810-4806-8560-E80319C2E471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C9C8-71CD-454B-A665-7CDAE493DA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1655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F3308-D810-4806-8560-E80319C2E471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C9C8-71CD-454B-A665-7CDAE493DA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F3308-D810-4806-8560-E80319C2E471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C9C8-71CD-454B-A665-7CDAE493DA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9343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F3308-D810-4806-8560-E80319C2E471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C9C8-71CD-454B-A665-7CDAE493DA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8553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F3308-D810-4806-8560-E80319C2E471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C9C8-71CD-454B-A665-7CDAE493DA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214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F3308-D810-4806-8560-E80319C2E471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C9C8-71CD-454B-A665-7CDAE493DA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3488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F3308-D810-4806-8560-E80319C2E471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C9C8-71CD-454B-A665-7CDAE493DA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108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F3308-D810-4806-8560-E80319C2E471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2C9C8-71CD-454B-A665-7CDAE493DA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802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Vy6oYhJNDu0&amp;safe=tru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Art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Shadow curriculum</a:t>
            </a:r>
          </a:p>
          <a:p>
            <a:r>
              <a:rPr lang="en-GB" smtClean="0"/>
              <a:t>Term 2 - Week </a:t>
            </a:r>
            <a:r>
              <a:rPr lang="en-GB" dirty="0" smtClean="0"/>
              <a:t>1 &amp;2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2061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Week 1&amp; 2 </a:t>
            </a:r>
            <a:r>
              <a:rPr lang="en-GB" dirty="0" smtClean="0"/>
              <a:t>How To Draw A Cat Head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6459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>
                <a:hlinkClick r:id="rId2"/>
              </a:rPr>
              <a:t>https://</a:t>
            </a:r>
            <a:r>
              <a:rPr lang="en-GB" sz="2400" dirty="0">
                <a:hlinkClick r:id="rId2"/>
              </a:rPr>
              <a:t>www.youtube.com/watch?v=Vy6oYhJNDu0&amp;safe=true</a:t>
            </a:r>
            <a:endParaRPr lang="en-GB" sz="2400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13881" t="14300" r="49160" b="40551"/>
          <a:stretch/>
        </p:blipFill>
        <p:spPr>
          <a:xfrm>
            <a:off x="2540732" y="1635498"/>
            <a:ext cx="4464496" cy="436303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280592" y="5998529"/>
            <a:ext cx="6984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/>
              <a:t>Watch the you tube tutorial on how to draw a </a:t>
            </a:r>
            <a:r>
              <a:rPr lang="en-GB" dirty="0"/>
              <a:t>cats </a:t>
            </a:r>
            <a:r>
              <a:rPr lang="en-GB" dirty="0"/>
              <a:t>head, the following slide is a template you can print off to help you. </a:t>
            </a:r>
          </a:p>
        </p:txBody>
      </p:sp>
    </p:spTree>
    <p:extLst>
      <p:ext uri="{BB962C8B-B14F-4D97-AF65-F5344CB8AC3E}">
        <p14:creationId xmlns:p14="http://schemas.microsoft.com/office/powerpoint/2010/main" val="309933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27762" t="29166" r="44934" b="28815"/>
          <a:stretch/>
        </p:blipFill>
        <p:spPr>
          <a:xfrm>
            <a:off x="2648745" y="1412776"/>
            <a:ext cx="4824537" cy="417646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088904" y="404664"/>
            <a:ext cx="1410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Cat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47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53</Words>
  <Application>Microsoft Office PowerPoint</Application>
  <PresentationFormat>A4 Paper (210x297 mm)</PresentationFormat>
  <Paragraphs>8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Art</vt:lpstr>
      <vt:lpstr>Week 1&amp; 2 How To Draw A Cat Head</vt:lpstr>
      <vt:lpstr>PowerPoint Presentation</vt:lpstr>
    </vt:vector>
  </TitlesOfParts>
  <Company>osi.local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</dc:title>
  <dc:creator>Victoria Richards</dc:creator>
  <cp:lastModifiedBy>Victoria Richards</cp:lastModifiedBy>
  <cp:revision>1</cp:revision>
  <dcterms:created xsi:type="dcterms:W3CDTF">2021-11-02T09:38:00Z</dcterms:created>
  <dcterms:modified xsi:type="dcterms:W3CDTF">2021-11-02T09:40:22Z</dcterms:modified>
</cp:coreProperties>
</file>