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801600" cy="9601200" type="A3"/>
  <p:notesSz cx="9926638" cy="14355763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2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2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6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5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6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7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816B9-4D2E-44BC-934C-973FAA3D5CCE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595B-372C-485D-B362-D943BAFB4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7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78" y="335712"/>
            <a:ext cx="261937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0516" y="213863"/>
            <a:ext cx="3248025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19" y="2459516"/>
            <a:ext cx="2295525" cy="199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0516" y="2088312"/>
            <a:ext cx="2905125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604" y="200922"/>
            <a:ext cx="2838450" cy="1609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2837" y="3683689"/>
            <a:ext cx="2371725" cy="1933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2418" y="3738561"/>
            <a:ext cx="2152650" cy="212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756" y="1954059"/>
            <a:ext cx="2556957" cy="1932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008" y="4857748"/>
            <a:ext cx="2276475" cy="2009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0518" y="6407985"/>
            <a:ext cx="2076450" cy="2209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25735" r="24865"/>
          <a:stretch/>
        </p:blipFill>
        <p:spPr>
          <a:xfrm>
            <a:off x="5160754" y="5617264"/>
            <a:ext cx="2006899" cy="21631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7601" y="5501518"/>
            <a:ext cx="2762250" cy="1657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4"/>
          <a:srcRect t="15904" b="14863"/>
          <a:stretch/>
        </p:blipFill>
        <p:spPr>
          <a:xfrm>
            <a:off x="7367588" y="7693260"/>
            <a:ext cx="2143125" cy="1483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66629" y="134246"/>
            <a:ext cx="2619375" cy="1743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66629" y="2287345"/>
            <a:ext cx="2352675" cy="1943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14753" y="4291623"/>
            <a:ext cx="2143125" cy="2143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65924" y="6495927"/>
            <a:ext cx="2520080" cy="26703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4094" y="7059820"/>
            <a:ext cx="2143125" cy="21431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75517" y="7780455"/>
            <a:ext cx="1578543" cy="1578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20367" y="4095283"/>
            <a:ext cx="2278037" cy="12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154" y="402431"/>
            <a:ext cx="2334330" cy="484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162" r="11043" b="8397"/>
          <a:stretch/>
        </p:blipFill>
        <p:spPr>
          <a:xfrm>
            <a:off x="2205633" y="0"/>
            <a:ext cx="188595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415" t="13913" r="9133" b="10435"/>
          <a:stretch/>
        </p:blipFill>
        <p:spPr>
          <a:xfrm>
            <a:off x="2252663" y="2254311"/>
            <a:ext cx="165735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67914" y="5628328"/>
            <a:ext cx="2990850" cy="3734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013" y="-50007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7105"/>
          <a:stretch/>
        </p:blipFill>
        <p:spPr>
          <a:xfrm>
            <a:off x="4562475" y="1867984"/>
            <a:ext cx="3314700" cy="3205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3735" y="78707"/>
            <a:ext cx="374904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8150" y="2704366"/>
            <a:ext cx="2714625" cy="168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5557" y="4240398"/>
            <a:ext cx="1838325" cy="249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11564" t="16028" r="9524" b="15718"/>
          <a:stretch/>
        </p:blipFill>
        <p:spPr>
          <a:xfrm>
            <a:off x="5014912" y="5375352"/>
            <a:ext cx="2209800" cy="1885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06062" y="4069556"/>
            <a:ext cx="1933575" cy="236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22418" y="4431475"/>
            <a:ext cx="1971675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91800" y="6606321"/>
            <a:ext cx="1914525" cy="2381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16477" y="6971875"/>
            <a:ext cx="1981200" cy="2305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7401" y="7184281"/>
            <a:ext cx="2343150" cy="1952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64894" y="7495750"/>
            <a:ext cx="2571750" cy="1781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10282237" y="106788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6" y="390525"/>
            <a:ext cx="24003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175" y="452437"/>
            <a:ext cx="1924050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237" y="-157163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3238500"/>
            <a:ext cx="2933700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9111" t="8222" r="9999" b="7334"/>
          <a:stretch/>
        </p:blipFill>
        <p:spPr>
          <a:xfrm>
            <a:off x="7360444" y="1985962"/>
            <a:ext cx="1733550" cy="180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275412"/>
            <a:ext cx="2390775" cy="1914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9466" y="314325"/>
            <a:ext cx="2238375" cy="2047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b="15021"/>
          <a:stretch/>
        </p:blipFill>
        <p:spPr>
          <a:xfrm>
            <a:off x="2099072" y="3162300"/>
            <a:ext cx="2057400" cy="1885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10746" r="8678"/>
          <a:stretch/>
        </p:blipFill>
        <p:spPr>
          <a:xfrm>
            <a:off x="3161109" y="1221579"/>
            <a:ext cx="2133601" cy="1724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1380" y="2971801"/>
            <a:ext cx="2867025" cy="1590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/>
          <a:srcRect l="8840" t="21807" b="9472"/>
          <a:stretch/>
        </p:blipFill>
        <p:spPr>
          <a:xfrm>
            <a:off x="7483078" y="3976687"/>
            <a:ext cx="1927622" cy="148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/>
          <a:srcRect l="19200" r="14400"/>
          <a:stretch/>
        </p:blipFill>
        <p:spPr>
          <a:xfrm>
            <a:off x="2790230" y="5062542"/>
            <a:ext cx="1581150" cy="1924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47" y="5180411"/>
            <a:ext cx="2143125" cy="21431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3447" y="7231861"/>
            <a:ext cx="2143125" cy="2143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37450" y="7231861"/>
            <a:ext cx="2219325" cy="2057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61109" y="7265198"/>
            <a:ext cx="2209800" cy="2066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91646" y="7279485"/>
            <a:ext cx="2162175" cy="2114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5373" y="4895853"/>
            <a:ext cx="28575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62898" y="5484021"/>
            <a:ext cx="1795464" cy="1795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1"/>
          <a:srcRect l="7038" t="8664" r="5498" b="14562"/>
          <a:stretch/>
        </p:blipFill>
        <p:spPr>
          <a:xfrm>
            <a:off x="10255895" y="7323536"/>
            <a:ext cx="2481762" cy="187828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75782" y="4664298"/>
            <a:ext cx="2363093" cy="254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012" b="4016"/>
          <a:stretch/>
        </p:blipFill>
        <p:spPr>
          <a:xfrm>
            <a:off x="285749" y="238125"/>
            <a:ext cx="2628901" cy="2276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894" r="12637"/>
          <a:stretch/>
        </p:blipFill>
        <p:spPr>
          <a:xfrm>
            <a:off x="3409950" y="238124"/>
            <a:ext cx="2495550" cy="2623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222" r="19757"/>
          <a:stretch/>
        </p:blipFill>
        <p:spPr>
          <a:xfrm>
            <a:off x="6319158" y="238124"/>
            <a:ext cx="1624692" cy="2606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849" y="238123"/>
            <a:ext cx="2662597" cy="2371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9956"/>
          <a:stretch/>
        </p:blipFill>
        <p:spPr>
          <a:xfrm>
            <a:off x="285749" y="3090862"/>
            <a:ext cx="3002574" cy="2928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090862"/>
            <a:ext cx="4172393" cy="2776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2000" r="21200"/>
          <a:stretch/>
        </p:blipFill>
        <p:spPr>
          <a:xfrm>
            <a:off x="7370145" y="2631280"/>
            <a:ext cx="2212005" cy="31466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6725" y="371474"/>
            <a:ext cx="2080092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5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0</Words>
  <Application>Microsoft Office PowerPoint</Application>
  <PresentationFormat>A3 Paper (297x420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Victoria Richards</cp:lastModifiedBy>
  <cp:revision>15</cp:revision>
  <cp:lastPrinted>2020-10-13T10:00:35Z</cp:lastPrinted>
  <dcterms:created xsi:type="dcterms:W3CDTF">2020-10-12T12:58:41Z</dcterms:created>
  <dcterms:modified xsi:type="dcterms:W3CDTF">2021-11-02T09:44:55Z</dcterms:modified>
</cp:coreProperties>
</file>