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8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4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3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4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7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9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E125-A49A-47E0-B12D-202B4894FF9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8DD42-6B98-461F-8B65-AFB9645A9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Art Term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Food &amp; Pop 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8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sheets provided </a:t>
            </a:r>
            <a:r>
              <a:rPr lang="en-GB" sz="2000" dirty="0"/>
              <a:t>(if working from home these are on the shadow curriculum as ‘food images – resources’)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Copy the clip art style images in preparation for a final A3 piece (see next slide)</a:t>
            </a:r>
          </a:p>
          <a:p>
            <a:r>
              <a:rPr lang="en-GB" dirty="0" smtClean="0"/>
              <a:t>You should try drawing and colouring different size food images to help make a more dynamic final outcome.</a:t>
            </a:r>
          </a:p>
          <a:p>
            <a:r>
              <a:rPr lang="en-GB" dirty="0" smtClean="0"/>
              <a:t>You do not have to include backgrounds of block colour or dots at this stage.</a:t>
            </a:r>
          </a:p>
          <a:p>
            <a:r>
              <a:rPr lang="en-GB" dirty="0" smtClean="0"/>
              <a:t>Aim to fill one A4 side with between 6-8 images.</a:t>
            </a:r>
          </a:p>
          <a:p>
            <a:r>
              <a:rPr lang="en-GB" dirty="0" smtClean="0"/>
              <a:t>Use felt pen where possible otherwise colour pencils will do.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4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A3 Final piece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Using the images of food that you have already drawn you now need to divide up a double page into sections. Think of a comic book approach.</a:t>
            </a:r>
          </a:p>
          <a:p>
            <a:r>
              <a:rPr lang="en-GB" dirty="0" smtClean="0"/>
              <a:t>Some food items will be long and slim, others wide but short </a:t>
            </a:r>
            <a:r>
              <a:rPr lang="en-GB" dirty="0" err="1" smtClean="0"/>
              <a:t>etc</a:t>
            </a:r>
            <a:r>
              <a:rPr lang="en-GB" dirty="0" smtClean="0"/>
              <a:t>… this will guide you as to how you section up the page.</a:t>
            </a:r>
          </a:p>
          <a:p>
            <a:r>
              <a:rPr lang="en-GB" dirty="0" smtClean="0"/>
              <a:t>Consider drawing some of your food items so they extend beyond the section – see the image of a shrimp on the next slide.</a:t>
            </a:r>
          </a:p>
          <a:p>
            <a:r>
              <a:rPr lang="en-GB" dirty="0" smtClean="0"/>
              <a:t>Each section should make use of either a block colour background or the regimental </a:t>
            </a:r>
            <a:r>
              <a:rPr lang="en-GB" smtClean="0"/>
              <a:t>dot technique.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97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9457" r="3062" b="3469"/>
          <a:stretch/>
        </p:blipFill>
        <p:spPr>
          <a:xfrm>
            <a:off x="558282" y="382555"/>
            <a:ext cx="8934741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206</Words>
  <Application>Microsoft Office PowerPoint</Application>
  <PresentationFormat>A4 Paper (210x297 mm)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Art Term 2</vt:lpstr>
      <vt:lpstr>Using the sheets provided (if working from home these are on the shadow curriculum as ‘food images – resources’)</vt:lpstr>
      <vt:lpstr>A3 Final piece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Term 2</dc:title>
  <dc:creator>Victoria Richards</dc:creator>
  <cp:lastModifiedBy>Victoria Richards</cp:lastModifiedBy>
  <cp:revision>2</cp:revision>
  <dcterms:created xsi:type="dcterms:W3CDTF">2021-11-02T09:49:33Z</dcterms:created>
  <dcterms:modified xsi:type="dcterms:W3CDTF">2021-11-02T09:59:30Z</dcterms:modified>
</cp:coreProperties>
</file>